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Application>Microsoft Office PowerPoint</Application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120</cp:revision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</Properties>
</file>