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1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708" y="6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331" y="1724404"/>
            <a:ext cx="5760000" cy="484748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同</a:t>
            </a: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      意      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L="0" marR="0" lvl="0" indent="1206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L="0" marR="0" lvl="0" indent="1206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sz="9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85725" marR="0" lvl="0" indent="9525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生活保護法（以下「法」という。）による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保護の決定若しくは実施又は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法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第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77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条若しくは第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78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条の規定の施行のた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L="85725"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めに必要があるときは、私及び私の世帯員（以下「私等」という。）の以下に掲げる事項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につき、貴福祉事務所が官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85725"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公署、日本年金機構若しくは共済組合等（以下「官公署等」という。）に対し、必要な書類の閲覧若しくは資料の提供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85725"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を求め、又は銀行、信託会社、私等の雇主、その他の関係人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（以下「銀行等」という。）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に報告を求めることに同意し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85725"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ます。</a:t>
            </a:r>
            <a:endParaRPr kumimoji="0" lang="ja-JP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85725" marR="0" lvl="0" indent="9525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また、貴福祉事務所の調査又は報告要求に対し、官公署等又は銀行等が報告することについて、私等が同意し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L="85725"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ている旨を官公署等又は銀行等に伝えて構いません。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L="85725"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sz="9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85725"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R="0" lvl="0" indent="85725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※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保護廃止後は、氏名及び住所又は居所、健康状態並びに他の保護の実施機関における保護の決定及び実施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180975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の状況を除き、保護を受けていた期間における事項に限る。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4F1D51F8-40CE-4B18-A747-B51F0213CC5B}"/>
              </a:ext>
            </a:extLst>
          </p:cNvPr>
          <p:cNvSpPr/>
          <p:nvPr/>
        </p:nvSpPr>
        <p:spPr>
          <a:xfrm>
            <a:off x="571331" y="668827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4C352F0A-256A-4F34-BA01-3C30A2FB0974}"/>
              </a:ext>
            </a:extLst>
          </p:cNvPr>
          <p:cNvGrpSpPr/>
          <p:nvPr/>
        </p:nvGrpSpPr>
        <p:grpSpPr>
          <a:xfrm>
            <a:off x="3715724" y="7815837"/>
            <a:ext cx="2204887" cy="652404"/>
            <a:chOff x="3819525" y="1413115"/>
            <a:chExt cx="765456" cy="652404"/>
          </a:xfrm>
          <a:noFill/>
        </p:grpSpPr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4BC1DE01-ECA5-412E-869A-78B74D95476F}"/>
                </a:ext>
              </a:extLst>
            </p:cNvPr>
            <p:cNvSpPr/>
            <p:nvPr/>
          </p:nvSpPr>
          <p:spPr>
            <a:xfrm>
              <a:off x="3819526" y="1413115"/>
              <a:ext cx="765455" cy="365760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住所</a:t>
              </a:r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D8AEB53B-8505-4D5B-A8E9-D5D70CB1F8DF}"/>
                </a:ext>
              </a:extLst>
            </p:cNvPr>
            <p:cNvSpPr/>
            <p:nvPr/>
          </p:nvSpPr>
          <p:spPr>
            <a:xfrm>
              <a:off x="3819525" y="1699759"/>
              <a:ext cx="765455" cy="365760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氏名</a:t>
              </a:r>
            </a:p>
          </p:txBody>
        </p:sp>
      </p:grp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11BA6D73-1C8B-4B0B-83D6-C53355BA70FE}"/>
              </a:ext>
            </a:extLst>
          </p:cNvPr>
          <p:cNvSpPr/>
          <p:nvPr/>
        </p:nvSpPr>
        <p:spPr>
          <a:xfrm>
            <a:off x="3715724" y="7405963"/>
            <a:ext cx="2615607" cy="36576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　　年　　　　月　　　　日</a:t>
            </a:r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22EB0945-9E40-4639-9D3B-FA0285437783}"/>
              </a:ext>
            </a:extLst>
          </p:cNvPr>
          <p:cNvGrpSpPr/>
          <p:nvPr/>
        </p:nvGrpSpPr>
        <p:grpSpPr>
          <a:xfrm>
            <a:off x="553294" y="1220940"/>
            <a:ext cx="1527587" cy="296099"/>
            <a:chOff x="4074450" y="1176404"/>
            <a:chExt cx="1527587" cy="296099"/>
          </a:xfrm>
          <a:noFill/>
        </p:grpSpPr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599D638C-2359-4078-ADEC-9C365D5CAEAE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C8944A07-5E12-48D6-9A83-F1BD65F744F7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B8CE6C48-E754-42E4-A2F2-FF87E49942B3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D818A015-37D2-4F3C-BCCD-8DC21BA8EB25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4F541C66-E221-4266-AAA1-744559218D24}"/>
              </a:ext>
            </a:extLst>
          </p:cNvPr>
          <p:cNvSpPr/>
          <p:nvPr/>
        </p:nvSpPr>
        <p:spPr>
          <a:xfrm>
            <a:off x="893283" y="4229400"/>
            <a:ext cx="5160383" cy="1638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調査事項</a:t>
            </a: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7AFF2E41-A249-46C2-89FB-DA1E6F55733B}"/>
              </a:ext>
            </a:extLst>
          </p:cNvPr>
          <p:cNvGrpSpPr/>
          <p:nvPr/>
        </p:nvGrpSpPr>
        <p:grpSpPr>
          <a:xfrm>
            <a:off x="4074393" y="384766"/>
            <a:ext cx="2234607" cy="365760"/>
            <a:chOff x="3645000" y="1370007"/>
            <a:chExt cx="2234607" cy="365760"/>
          </a:xfrm>
          <a:noFill/>
        </p:grpSpPr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5A1C6164-54D5-4750-B224-84A2EE74362C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046A3135-72C0-4208-8C15-185C65333AC5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F23BBF84-332B-43E7-9725-051362E8C186}"/>
              </a:ext>
            </a:extLst>
          </p:cNvPr>
          <p:cNvSpPr/>
          <p:nvPr/>
        </p:nvSpPr>
        <p:spPr>
          <a:xfrm>
            <a:off x="571331" y="843339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65284EFE-EF0F-4F19-B198-81108C4DBD50}"/>
              </a:ext>
            </a:extLst>
          </p:cNvPr>
          <p:cNvSpPr/>
          <p:nvPr/>
        </p:nvSpPr>
        <p:spPr>
          <a:xfrm>
            <a:off x="4142608" y="7934423"/>
            <a:ext cx="50105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604647" y="9147479"/>
            <a:ext cx="1336386" cy="1793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1661236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</TotalTime>
  <Words>269</Words>
  <Application>Microsoft Office PowerPoint</Application>
  <PresentationFormat>A4 210 x 297 mm</PresentationFormat>
  <Paragraphs>42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47</cp:revision>
  <dcterms:created xsi:type="dcterms:W3CDTF">2022-01-20T04:34:58Z</dcterms:created>
  <dcterms:modified xsi:type="dcterms:W3CDTF">2024-03-25T06:54:41Z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2022-04-22T02:11:10Z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e08cf73d-005a-4177-b31e-55d0df5bd54c</vt:lpwstr>
  </property>
  <property fmtid="{D5CDD505-2E9C-101B-9397-08002B2CF9AE}" pid="15" name="MSIP_Label_436fffe2-e74d-4f21-833f-6f054a10cb50_ContentBits">
    <vt:lpwstr>0</vt:lpwstr>
  </property>
</Properties>
</file>