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入院・主治医訪問調査依頼書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03891"/>
              </p:ext>
            </p:extLst>
          </p:nvPr>
        </p:nvGraphicFramePr>
        <p:xfrm>
          <a:off x="581689" y="4002703"/>
          <a:ext cx="5692832" cy="367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6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77918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9313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567070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spc="300" dirty="0">
                        <a:solidFill>
                          <a:srgbClr val="0070C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入外別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43173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5675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204909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DFF92DC-DD25-4E3D-AC5C-873D45BB594B}"/>
              </a:ext>
            </a:extLst>
          </p:cNvPr>
          <p:cNvSpPr/>
          <p:nvPr/>
        </p:nvSpPr>
        <p:spPr>
          <a:xfrm>
            <a:off x="5796932" y="83266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CAC63E68-0D63-4553-B296-3434093DC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521545"/>
            <a:ext cx="5760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下記日時に　　　　　　　　　　　　を持参いたしますので事前にご確認願います。</a:t>
            </a: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spc="3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F7FF45D-B5A7-4455-88F0-592C19F17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38327"/>
              </p:ext>
            </p:extLst>
          </p:nvPr>
        </p:nvGraphicFramePr>
        <p:xfrm>
          <a:off x="581689" y="8122072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F7CAB2-C928-45FF-8D6B-E8DCD47277C8}"/>
              </a:ext>
            </a:extLst>
          </p:cNvPr>
          <p:cNvSpPr/>
          <p:nvPr/>
        </p:nvSpPr>
        <p:spPr>
          <a:xfrm>
            <a:off x="711703" y="4536808"/>
            <a:ext cx="4367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A5253F2-F8D5-4297-9806-380AD35392FF}"/>
              </a:ext>
            </a:extLst>
          </p:cNvPr>
          <p:cNvSpPr/>
          <p:nvPr/>
        </p:nvSpPr>
        <p:spPr>
          <a:xfrm>
            <a:off x="1426742" y="4543526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D88C3AF-295A-4362-A8C4-3FF9CEE6B4AB}"/>
              </a:ext>
            </a:extLst>
          </p:cNvPr>
          <p:cNvSpPr/>
          <p:nvPr/>
        </p:nvSpPr>
        <p:spPr>
          <a:xfrm>
            <a:off x="2641787" y="4543158"/>
            <a:ext cx="87616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37D8BFC-EC6E-47E0-958F-ED35680A2707}"/>
              </a:ext>
            </a:extLst>
          </p:cNvPr>
          <p:cNvSpPr/>
          <p:nvPr/>
        </p:nvSpPr>
        <p:spPr>
          <a:xfrm>
            <a:off x="4074450" y="4540822"/>
            <a:ext cx="5481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05A1677-AA74-43E3-A7A3-8718FC15F710}"/>
              </a:ext>
            </a:extLst>
          </p:cNvPr>
          <p:cNvSpPr/>
          <p:nvPr/>
        </p:nvSpPr>
        <p:spPr>
          <a:xfrm>
            <a:off x="4986073" y="4540822"/>
            <a:ext cx="27200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EF6AB6-F503-4434-87A6-D58C7A77E48C}"/>
              </a:ext>
            </a:extLst>
          </p:cNvPr>
          <p:cNvSpPr/>
          <p:nvPr/>
        </p:nvSpPr>
        <p:spPr>
          <a:xfrm>
            <a:off x="5627792" y="4540822"/>
            <a:ext cx="4367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入外別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5541B1-8D86-4F8C-97C9-347C3454ECB8}"/>
              </a:ext>
            </a:extLst>
          </p:cNvPr>
          <p:cNvSpPr/>
          <p:nvPr/>
        </p:nvSpPr>
        <p:spPr>
          <a:xfrm>
            <a:off x="1705833" y="8243198"/>
            <a:ext cx="73898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調査対象者数</a:t>
            </a:r>
          </a:p>
        </p:txBody>
      </p:sp>
      <p:graphicFrame>
        <p:nvGraphicFramePr>
          <p:cNvPr id="57" name="表 2">
            <a:extLst>
              <a:ext uri="{FF2B5EF4-FFF2-40B4-BE49-F238E27FC236}">
                <a16:creationId xmlns:a16="http://schemas.microsoft.com/office/drawing/2014/main" id="{4293A0DB-EBB0-49AC-A456-5F33E7E732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92831"/>
              </p:ext>
            </p:extLst>
          </p:nvPr>
        </p:nvGraphicFramePr>
        <p:xfrm>
          <a:off x="581689" y="3364176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訪問日時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AAD552A-90D4-45B4-867E-A01BEF23D9BC}"/>
              </a:ext>
            </a:extLst>
          </p:cNvPr>
          <p:cNvSpPr/>
          <p:nvPr/>
        </p:nvSpPr>
        <p:spPr>
          <a:xfrm>
            <a:off x="1812822" y="3416604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訪問年月日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59E23EF-8BAE-4262-93FE-A9F8CA1B737E}"/>
              </a:ext>
            </a:extLst>
          </p:cNvPr>
          <p:cNvSpPr/>
          <p:nvPr/>
        </p:nvSpPr>
        <p:spPr>
          <a:xfrm>
            <a:off x="1812822" y="3574199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訪問時間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3DBCC17-BCA8-4A26-B5E8-B824F67E116F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23084B4E-A51B-4B09-AF39-2450AEE174CB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0F278E8-C880-469E-B4CC-FDADB55B4AFA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33F207A1-1B1F-4E5A-964C-4A03B4882E8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A4AC9BD-C069-4EAC-9833-1F8B71A734E3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7680D3-57DE-489C-B70C-8701B1BCA9F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B6F4AF2-5BB6-46E5-BE25-4CB35983B1DF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E584321-E1F8-4627-B331-915E9A39DC47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48B1C9CE-AA2D-4DF3-876E-F55E439BDE46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1676AEC-A2A5-48F4-8DF9-7874B4856CC4}"/>
              </a:ext>
            </a:extLst>
          </p:cNvPr>
          <p:cNvSpPr/>
          <p:nvPr/>
        </p:nvSpPr>
        <p:spPr>
          <a:xfrm>
            <a:off x="1537430" y="2581111"/>
            <a:ext cx="11738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調査票種類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89</Words>
  <Application>Microsoft Office PowerPoint</Application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91</cp:revision>
  <dcterms:created xsi:type="dcterms:W3CDTF">2022-01-20T04:34:58Z</dcterms:created>
  <dcterms:modified xsi:type="dcterms:W3CDTF">2023-03-10T05:50:38Z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