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4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1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2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3558" y="96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7466" y="1844394"/>
            <a:ext cx="5760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1100" b="0" i="0" u="none" strike="noStrike" cap="none" spc="300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入院・主治医訪問調査依頼書</a:t>
            </a:r>
            <a:endParaRPr kumimoji="0" lang="en-US" altLang="ja-JP" sz="1100" b="0" i="0" u="none" strike="noStrike" cap="none" spc="300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40" name="Rectangle 108">
            <a:extLst>
              <a:ext uri="{FF2B5EF4-FFF2-40B4-BE49-F238E27FC236}">
                <a16:creationId xmlns:a16="http://schemas.microsoft.com/office/drawing/2014/main" id="{C5DD1F39-0A84-4B51-A8C7-3D2C7EE386C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2400" y="152400"/>
            <a:ext cx="6858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/>
          </a:p>
        </p:txBody>
      </p:sp>
      <p:sp>
        <p:nvSpPr>
          <p:cNvPr id="44" name="Rectangle 112">
            <a:extLst>
              <a:ext uri="{FF2B5EF4-FFF2-40B4-BE49-F238E27FC236}">
                <a16:creationId xmlns:a16="http://schemas.microsoft.com/office/drawing/2014/main" id="{71B3A757-E8F9-45B8-BF21-8EB816B8ECE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2400" y="609600"/>
            <a:ext cx="6858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/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08A6F6C7-B6A0-41DF-A7BC-52FAD12D39DB}"/>
              </a:ext>
            </a:extLst>
          </p:cNvPr>
          <p:cNvSpPr/>
          <p:nvPr/>
        </p:nvSpPr>
        <p:spPr>
          <a:xfrm>
            <a:off x="613942" y="838599"/>
            <a:ext cx="75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宛先郵便番号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FC871053-C196-4BC5-B8E9-D61EE8A071C5}"/>
              </a:ext>
            </a:extLst>
          </p:cNvPr>
          <p:cNvSpPr/>
          <p:nvPr/>
        </p:nvSpPr>
        <p:spPr>
          <a:xfrm>
            <a:off x="613942" y="1007502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宛先住所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5BE6CFE3-60BC-415F-A895-8B32E0170CF7}"/>
              </a:ext>
            </a:extLst>
          </p:cNvPr>
          <p:cNvSpPr/>
          <p:nvPr/>
        </p:nvSpPr>
        <p:spPr>
          <a:xfrm>
            <a:off x="613942" y="1176405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1801D5DE-F726-4705-B67C-CB207323BD48}"/>
              </a:ext>
            </a:extLst>
          </p:cNvPr>
          <p:cNvSpPr/>
          <p:nvPr/>
        </p:nvSpPr>
        <p:spPr>
          <a:xfrm>
            <a:off x="1426742" y="1176405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50460C62-B7E9-431D-9BDD-9AC86DA813D2}"/>
              </a:ext>
            </a:extLst>
          </p:cNvPr>
          <p:cNvSpPr/>
          <p:nvPr/>
        </p:nvSpPr>
        <p:spPr>
          <a:xfrm>
            <a:off x="613942" y="1345307"/>
            <a:ext cx="129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郵便カスタマ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―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バーコード</a:t>
            </a: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469DD116-47D2-4E0C-A04E-11CF3168F43F}"/>
              </a:ext>
            </a:extLst>
          </p:cNvPr>
          <p:cNvSpPr/>
          <p:nvPr/>
        </p:nvSpPr>
        <p:spPr>
          <a:xfrm>
            <a:off x="5669633" y="1007502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発行年月日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60DADFC3-CEB6-4431-81F7-7B315F55FB9A}"/>
              </a:ext>
            </a:extLst>
          </p:cNvPr>
          <p:cNvSpPr/>
          <p:nvPr/>
        </p:nvSpPr>
        <p:spPr>
          <a:xfrm>
            <a:off x="4074450" y="1345308"/>
            <a:ext cx="86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発行自治体名称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607A9B41-36BB-466D-8FCC-676D5E6EA289}"/>
              </a:ext>
            </a:extLst>
          </p:cNvPr>
          <p:cNvSpPr/>
          <p:nvPr/>
        </p:nvSpPr>
        <p:spPr>
          <a:xfrm>
            <a:off x="5007900" y="1514210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発行者氏名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64C71B53-D61A-4653-A466-D13C6D109D70}"/>
              </a:ext>
            </a:extLst>
          </p:cNvPr>
          <p:cNvSpPr/>
          <p:nvPr/>
        </p:nvSpPr>
        <p:spPr>
          <a:xfrm>
            <a:off x="5007900" y="1345308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発行役職名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174B18DC-D610-4C22-931C-CF7DEAE3AF34}"/>
              </a:ext>
            </a:extLst>
          </p:cNvPr>
          <p:cNvSpPr/>
          <p:nvPr/>
        </p:nvSpPr>
        <p:spPr>
          <a:xfrm>
            <a:off x="5837794" y="1315409"/>
            <a:ext cx="438977" cy="397563"/>
          </a:xfrm>
          <a:prstGeom prst="rect">
            <a:avLst/>
          </a:prstGeom>
          <a:noFill/>
          <a:ln>
            <a:solidFill>
              <a:sysClr val="windowText" lastClr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>
                <a:solidFill>
                  <a:sysClr val="windowText" lastClr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印</a:t>
            </a:r>
          </a:p>
        </p:txBody>
      </p:sp>
      <p:graphicFrame>
        <p:nvGraphicFramePr>
          <p:cNvPr id="50" name="表 4">
            <a:extLst>
              <a:ext uri="{FF2B5EF4-FFF2-40B4-BE49-F238E27FC236}">
                <a16:creationId xmlns:a16="http://schemas.microsoft.com/office/drawing/2014/main" id="{C453FA3C-974C-4020-9D8B-98A5D37472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77303891"/>
              </p:ext>
            </p:extLst>
          </p:nvPr>
        </p:nvGraphicFramePr>
        <p:xfrm>
          <a:off x="581689" y="4002703"/>
          <a:ext cx="5692832" cy="36763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38060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  <a:gridCol w="857693">
                  <a:extLst>
                    <a:ext uri="{9D8B030D-6E8A-4147-A177-3AD203B41FA5}">
                      <a16:colId xmlns:a16="http://schemas.microsoft.com/office/drawing/2014/main" val="3318669165"/>
                    </a:ext>
                  </a:extLst>
                </a:gridCol>
                <a:gridCol w="1779181">
                  <a:extLst>
                    <a:ext uri="{9D8B030D-6E8A-4147-A177-3AD203B41FA5}">
                      <a16:colId xmlns:a16="http://schemas.microsoft.com/office/drawing/2014/main" val="2936752784"/>
                    </a:ext>
                  </a:extLst>
                </a:gridCol>
                <a:gridCol w="893135">
                  <a:extLst>
                    <a:ext uri="{9D8B030D-6E8A-4147-A177-3AD203B41FA5}">
                      <a16:colId xmlns:a16="http://schemas.microsoft.com/office/drawing/2014/main" val="3860738303"/>
                    </a:ext>
                  </a:extLst>
                </a:gridCol>
                <a:gridCol w="567070">
                  <a:extLst>
                    <a:ext uri="{9D8B030D-6E8A-4147-A177-3AD203B41FA5}">
                      <a16:colId xmlns:a16="http://schemas.microsoft.com/office/drawing/2014/main" val="2726939747"/>
                    </a:ext>
                  </a:extLst>
                </a:gridCol>
                <a:gridCol w="857693">
                  <a:extLst>
                    <a:ext uri="{9D8B030D-6E8A-4147-A177-3AD203B41FA5}">
                      <a16:colId xmlns:a16="http://schemas.microsoft.com/office/drawing/2014/main" val="1869916094"/>
                    </a:ext>
                  </a:extLst>
                </a:gridCol>
              </a:tblGrid>
              <a:tr h="43637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spc="300" dirty="0">
                          <a:solidFill>
                            <a:srgbClr val="0070C0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地区名</a:t>
                      </a:r>
                      <a:endParaRPr kumimoji="1" lang="en-US" altLang="ja-JP" sz="900" b="0" spc="300" dirty="0">
                        <a:solidFill>
                          <a:srgbClr val="0070C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spc="100" baseline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spc="3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調査対象者氏名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spc="3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spc="3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入外別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9138754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18449384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8407575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8033853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01669930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61802082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41431733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85567595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98204909"/>
                  </a:ext>
                </a:extLst>
              </a:tr>
            </a:tbl>
          </a:graphicData>
        </a:graphic>
      </p:graphicFrame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1DFF92DC-DD25-4E3D-AC5C-873D45BB594B}"/>
              </a:ext>
            </a:extLst>
          </p:cNvPr>
          <p:cNvSpPr/>
          <p:nvPr/>
        </p:nvSpPr>
        <p:spPr>
          <a:xfrm>
            <a:off x="5796932" y="832669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33" name="Rectangle 109">
            <a:extLst>
              <a:ext uri="{FF2B5EF4-FFF2-40B4-BE49-F238E27FC236}">
                <a16:creationId xmlns:a16="http://schemas.microsoft.com/office/drawing/2014/main" id="{CAC63E68-0D63-4553-B296-3434093DC68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7466" y="2521545"/>
            <a:ext cx="5760000" cy="92333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900" b="0" i="0" u="none" strike="noStrike" cap="none" spc="300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下記日時に　　　　　　　　　　　　を持参いたしますので事前にご確認願います。</a:t>
            </a:r>
            <a:endParaRPr kumimoji="0" lang="en-US" altLang="ja-JP" sz="900" b="0" i="0" u="none" strike="noStrike" cap="none" spc="300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endParaRPr lang="en-US" altLang="ja-JP" sz="900" spc="300" dirty="0">
              <a:solidFill>
                <a:srgbClr val="00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endParaRPr kumimoji="0" lang="en-US" altLang="ja-JP" sz="900" b="0" i="0" u="none" strike="noStrike" cap="none" spc="300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900" spc="3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記</a:t>
            </a:r>
            <a:endParaRPr lang="en-US" altLang="ja-JP" sz="900" spc="300" dirty="0">
              <a:solidFill>
                <a:srgbClr val="00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endParaRPr kumimoji="0" lang="en-US" altLang="ja-JP" sz="900" b="0" i="0" u="none" strike="noStrike" cap="none" spc="300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endParaRPr kumimoji="0" lang="en-US" altLang="ja-JP" sz="900" b="0" i="0" u="none" strike="noStrike" cap="none" spc="300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graphicFrame>
        <p:nvGraphicFramePr>
          <p:cNvPr id="2" name="表 2">
            <a:extLst>
              <a:ext uri="{FF2B5EF4-FFF2-40B4-BE49-F238E27FC236}">
                <a16:creationId xmlns:a16="http://schemas.microsoft.com/office/drawing/2014/main" id="{3F7FF45D-B5A7-4455-88F0-592C19F17A9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09138327"/>
              </p:ext>
            </p:extLst>
          </p:nvPr>
        </p:nvGraphicFramePr>
        <p:xfrm>
          <a:off x="581689" y="8122072"/>
          <a:ext cx="2097132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93016">
                  <a:extLst>
                    <a:ext uri="{9D8B030D-6E8A-4147-A177-3AD203B41FA5}">
                      <a16:colId xmlns:a16="http://schemas.microsoft.com/office/drawing/2014/main" val="1211037648"/>
                    </a:ext>
                  </a:extLst>
                </a:gridCol>
                <a:gridCol w="1004116">
                  <a:extLst>
                    <a:ext uri="{9D8B030D-6E8A-4147-A177-3AD203B41FA5}">
                      <a16:colId xmlns:a16="http://schemas.microsoft.com/office/drawing/2014/main" val="201328539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spc="3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調査対象者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人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87593957"/>
                  </a:ext>
                </a:extLst>
              </a:tr>
            </a:tbl>
          </a:graphicData>
        </a:graphic>
      </p:graphicFrame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DEF7CAB2-C928-45FF-8D6B-E8DCD47277C8}"/>
              </a:ext>
            </a:extLst>
          </p:cNvPr>
          <p:cNvSpPr/>
          <p:nvPr/>
        </p:nvSpPr>
        <p:spPr>
          <a:xfrm>
            <a:off x="711703" y="4536808"/>
            <a:ext cx="43678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5A5253F2-F8D5-4297-9806-380AD35392FF}"/>
              </a:ext>
            </a:extLst>
          </p:cNvPr>
          <p:cNvSpPr/>
          <p:nvPr/>
        </p:nvSpPr>
        <p:spPr>
          <a:xfrm>
            <a:off x="1426742" y="4543526"/>
            <a:ext cx="623088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1D88C3AF-295A-4362-A8C4-3FF9CEE6B4AB}"/>
              </a:ext>
            </a:extLst>
          </p:cNvPr>
          <p:cNvSpPr/>
          <p:nvPr/>
        </p:nvSpPr>
        <p:spPr>
          <a:xfrm>
            <a:off x="2641787" y="4543158"/>
            <a:ext cx="87616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調査対象者氏名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237D8BFC-EC6E-47E0-958F-ED35680A2707}"/>
              </a:ext>
            </a:extLst>
          </p:cNvPr>
          <p:cNvSpPr/>
          <p:nvPr/>
        </p:nvSpPr>
        <p:spPr>
          <a:xfrm>
            <a:off x="4074450" y="4540822"/>
            <a:ext cx="54815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305A1677-AA74-43E3-A7A3-8718FC15F710}"/>
              </a:ext>
            </a:extLst>
          </p:cNvPr>
          <p:cNvSpPr/>
          <p:nvPr/>
        </p:nvSpPr>
        <p:spPr>
          <a:xfrm>
            <a:off x="4986073" y="4540822"/>
            <a:ext cx="27200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F9EF6AB6-F503-4434-87A6-D58C7A77E48C}"/>
              </a:ext>
            </a:extLst>
          </p:cNvPr>
          <p:cNvSpPr/>
          <p:nvPr/>
        </p:nvSpPr>
        <p:spPr>
          <a:xfrm>
            <a:off x="5627792" y="4540822"/>
            <a:ext cx="43679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入外別</a:t>
            </a: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795541B1-8D86-4F8C-97C9-347C3454ECB8}"/>
              </a:ext>
            </a:extLst>
          </p:cNvPr>
          <p:cNvSpPr/>
          <p:nvPr/>
        </p:nvSpPr>
        <p:spPr>
          <a:xfrm>
            <a:off x="1705833" y="8243198"/>
            <a:ext cx="738987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調査対象者数</a:t>
            </a:r>
          </a:p>
        </p:txBody>
      </p:sp>
      <p:graphicFrame>
        <p:nvGraphicFramePr>
          <p:cNvPr id="57" name="表 2">
            <a:extLst>
              <a:ext uri="{FF2B5EF4-FFF2-40B4-BE49-F238E27FC236}">
                <a16:creationId xmlns:a16="http://schemas.microsoft.com/office/drawing/2014/main" id="{4293A0DB-EBB0-49AC-A456-5F33E7E732E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02092831"/>
              </p:ext>
            </p:extLst>
          </p:nvPr>
        </p:nvGraphicFramePr>
        <p:xfrm>
          <a:off x="581689" y="3364176"/>
          <a:ext cx="2097132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93016">
                  <a:extLst>
                    <a:ext uri="{9D8B030D-6E8A-4147-A177-3AD203B41FA5}">
                      <a16:colId xmlns:a16="http://schemas.microsoft.com/office/drawing/2014/main" val="1211037648"/>
                    </a:ext>
                  </a:extLst>
                </a:gridCol>
                <a:gridCol w="1004116">
                  <a:extLst>
                    <a:ext uri="{9D8B030D-6E8A-4147-A177-3AD203B41FA5}">
                      <a16:colId xmlns:a16="http://schemas.microsoft.com/office/drawing/2014/main" val="201328539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spc="3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訪問日時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87593957"/>
                  </a:ext>
                </a:extLst>
              </a:tr>
            </a:tbl>
          </a:graphicData>
        </a:graphic>
      </p:graphicFrame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FAAD552A-90D4-45B4-867E-A01BEF23D9BC}"/>
              </a:ext>
            </a:extLst>
          </p:cNvPr>
          <p:cNvSpPr/>
          <p:nvPr/>
        </p:nvSpPr>
        <p:spPr>
          <a:xfrm>
            <a:off x="1812822" y="3416604"/>
            <a:ext cx="623088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訪問年月日</a:t>
            </a: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F59E23EF-8BAE-4262-93FE-A9F8CA1B737E}"/>
              </a:ext>
            </a:extLst>
          </p:cNvPr>
          <p:cNvSpPr/>
          <p:nvPr/>
        </p:nvSpPr>
        <p:spPr>
          <a:xfrm>
            <a:off x="1812822" y="3574199"/>
            <a:ext cx="623088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訪問時間</a:t>
            </a:r>
          </a:p>
        </p:txBody>
      </p:sp>
      <p:grpSp>
        <p:nvGrpSpPr>
          <p:cNvPr id="55" name="グループ化 54">
            <a:extLst>
              <a:ext uri="{FF2B5EF4-FFF2-40B4-BE49-F238E27FC236}">
                <a16:creationId xmlns:a16="http://schemas.microsoft.com/office/drawing/2014/main" id="{A3DBCC17-BCA8-4A26-B5E8-B824F67E116F}"/>
              </a:ext>
            </a:extLst>
          </p:cNvPr>
          <p:cNvGrpSpPr/>
          <p:nvPr/>
        </p:nvGrpSpPr>
        <p:grpSpPr>
          <a:xfrm>
            <a:off x="4935057" y="8525987"/>
            <a:ext cx="1469152" cy="1014714"/>
            <a:chOff x="4410455" y="8217841"/>
            <a:chExt cx="1469152" cy="1014714"/>
          </a:xfrm>
        </p:grpSpPr>
        <p:sp>
          <p:nvSpPr>
            <p:cNvPr id="69" name="テキスト ボックス 68">
              <a:extLst>
                <a:ext uri="{FF2B5EF4-FFF2-40B4-BE49-F238E27FC236}">
                  <a16:creationId xmlns:a16="http://schemas.microsoft.com/office/drawing/2014/main" id="{23084B4E-A51B-4B09-AF39-2450AEE174CB}"/>
                </a:ext>
              </a:extLst>
            </p:cNvPr>
            <p:cNvSpPr txBox="1"/>
            <p:nvPr/>
          </p:nvSpPr>
          <p:spPr>
            <a:xfrm>
              <a:off x="4410455" y="8217841"/>
              <a:ext cx="88392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問い合わせ先</a:t>
              </a:r>
            </a:p>
          </p:txBody>
        </p:sp>
        <p:sp>
          <p:nvSpPr>
            <p:cNvPr id="70" name="正方形/長方形 69">
              <a:extLst>
                <a:ext uri="{FF2B5EF4-FFF2-40B4-BE49-F238E27FC236}">
                  <a16:creationId xmlns:a16="http://schemas.microsoft.com/office/drawing/2014/main" id="{40F278E8-C880-469E-B4CC-FDADB55B4AFA}"/>
                </a:ext>
              </a:extLst>
            </p:cNvPr>
            <p:cNvSpPr/>
            <p:nvPr/>
          </p:nvSpPr>
          <p:spPr>
            <a:xfrm>
              <a:off x="4492546" y="8491289"/>
              <a:ext cx="801830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福祉事務所名</a:t>
              </a:r>
            </a:p>
          </p:txBody>
        </p:sp>
        <p:sp>
          <p:nvSpPr>
            <p:cNvPr id="71" name="正方形/長方形 70">
              <a:extLst>
                <a:ext uri="{FF2B5EF4-FFF2-40B4-BE49-F238E27FC236}">
                  <a16:creationId xmlns:a16="http://schemas.microsoft.com/office/drawing/2014/main" id="{33F207A1-1B1F-4E5A-964C-4A03B4882E8F}"/>
                </a:ext>
              </a:extLst>
            </p:cNvPr>
            <p:cNvSpPr/>
            <p:nvPr/>
          </p:nvSpPr>
          <p:spPr>
            <a:xfrm>
              <a:off x="4492544" y="8694793"/>
              <a:ext cx="419974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所属部</a:t>
              </a:r>
            </a:p>
          </p:txBody>
        </p:sp>
        <p:sp>
          <p:nvSpPr>
            <p:cNvPr id="72" name="正方形/長方形 71">
              <a:extLst>
                <a:ext uri="{FF2B5EF4-FFF2-40B4-BE49-F238E27FC236}">
                  <a16:creationId xmlns:a16="http://schemas.microsoft.com/office/drawing/2014/main" id="{7A4AC9BD-C069-4EAC-9833-1F8B71A734E3}"/>
                </a:ext>
              </a:extLst>
            </p:cNvPr>
            <p:cNvSpPr/>
            <p:nvPr/>
          </p:nvSpPr>
          <p:spPr>
            <a:xfrm>
              <a:off x="4948647" y="8696963"/>
              <a:ext cx="447415" cy="13576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所属課</a:t>
              </a:r>
            </a:p>
          </p:txBody>
        </p:sp>
        <p:sp>
          <p:nvSpPr>
            <p:cNvPr id="73" name="正方形/長方形 72">
              <a:extLst>
                <a:ext uri="{FF2B5EF4-FFF2-40B4-BE49-F238E27FC236}">
                  <a16:creationId xmlns:a16="http://schemas.microsoft.com/office/drawing/2014/main" id="{B97680D3-57DE-489C-B70C-8701B1BCA9F9}"/>
                </a:ext>
              </a:extLst>
            </p:cNvPr>
            <p:cNvSpPr/>
            <p:nvPr/>
          </p:nvSpPr>
          <p:spPr>
            <a:xfrm>
              <a:off x="5432192" y="8694793"/>
              <a:ext cx="44741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所属係</a:t>
              </a:r>
            </a:p>
          </p:txBody>
        </p:sp>
        <p:sp>
          <p:nvSpPr>
            <p:cNvPr id="74" name="正方形/長方形 73">
              <a:extLst>
                <a:ext uri="{FF2B5EF4-FFF2-40B4-BE49-F238E27FC236}">
                  <a16:creationId xmlns:a16="http://schemas.microsoft.com/office/drawing/2014/main" id="{DB6F4AF2-5BB6-46E5-BE25-4CB35983B1DF}"/>
                </a:ext>
              </a:extLst>
            </p:cNvPr>
            <p:cNvSpPr/>
            <p:nvPr/>
          </p:nvSpPr>
          <p:spPr>
            <a:xfrm>
              <a:off x="4948647" y="8889754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地区担当員名</a:t>
              </a:r>
            </a:p>
          </p:txBody>
        </p:sp>
        <p:sp>
          <p:nvSpPr>
            <p:cNvPr id="75" name="正方形/長方形 74">
              <a:extLst>
                <a:ext uri="{FF2B5EF4-FFF2-40B4-BE49-F238E27FC236}">
                  <a16:creationId xmlns:a16="http://schemas.microsoft.com/office/drawing/2014/main" id="{5E584321-E1F8-4627-B331-915E9A39DC47}"/>
                </a:ext>
              </a:extLst>
            </p:cNvPr>
            <p:cNvSpPr/>
            <p:nvPr/>
          </p:nvSpPr>
          <p:spPr>
            <a:xfrm>
              <a:off x="4492543" y="9093747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電話番号</a:t>
              </a:r>
            </a:p>
          </p:txBody>
        </p:sp>
        <p:sp>
          <p:nvSpPr>
            <p:cNvPr id="76" name="正方形/長方形 75">
              <a:extLst>
                <a:ext uri="{FF2B5EF4-FFF2-40B4-BE49-F238E27FC236}">
                  <a16:creationId xmlns:a16="http://schemas.microsoft.com/office/drawing/2014/main" id="{48B1C9CE-AA2D-4DF3-876E-F55E439BDE46}"/>
                </a:ext>
              </a:extLst>
            </p:cNvPr>
            <p:cNvSpPr/>
            <p:nvPr/>
          </p:nvSpPr>
          <p:spPr>
            <a:xfrm>
              <a:off x="4466531" y="8889754"/>
              <a:ext cx="419974" cy="138808"/>
            </a:xfrm>
            <a:prstGeom prst="rect">
              <a:avLst/>
            </a:prstGeom>
            <a:no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担当員</a:t>
              </a:r>
            </a:p>
          </p:txBody>
        </p:sp>
      </p:grpSp>
      <p:sp>
        <p:nvSpPr>
          <p:cNvPr id="60" name="正方形/長方形 59">
            <a:extLst>
              <a:ext uri="{FF2B5EF4-FFF2-40B4-BE49-F238E27FC236}">
                <a16:creationId xmlns:a16="http://schemas.microsoft.com/office/drawing/2014/main" id="{D1676AEC-A2A5-48F4-8DF9-7874B4856CC4}"/>
              </a:ext>
            </a:extLst>
          </p:cNvPr>
          <p:cNvSpPr/>
          <p:nvPr/>
        </p:nvSpPr>
        <p:spPr>
          <a:xfrm>
            <a:off x="1537430" y="2581111"/>
            <a:ext cx="117387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調査票種類</a:t>
            </a:r>
          </a:p>
        </p:txBody>
      </p:sp>
    </p:spTree>
    <p:extLst>
      <p:ext uri="{BB962C8B-B14F-4D97-AF65-F5344CB8AC3E}">
        <p14:creationId xmlns:p14="http://schemas.microsoft.com/office/powerpoint/2010/main" val="337793432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563</TotalTime>
  <Words>89</Words>
  <Application>Microsoft Office PowerPoint</Application>
  <PresentationFormat>A4 210 x 297 mm</PresentationFormat>
  <Paragraphs>43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91</cp:revision>
  <dcterms:created xsi:type="dcterms:W3CDTF">2022-01-20T04:34:58Z</dcterms:created>
  <dcterms:modified xsi:type="dcterms:W3CDTF">2023-03-10T05:50:38Z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</Properties>
</file>

<file path=docProps/thumbnail.jpeg>
</file>