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4"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4275128553"/>
              </p:ext>
            </p:extLst>
          </p:nvPr>
        </p:nvGraphicFramePr>
        <p:xfrm>
          <a:off x="561806" y="2777043"/>
          <a:ext cx="5748901" cy="5408453"/>
        </p:xfrm>
        <a:graphic>
          <a:graphicData uri="http://schemas.openxmlformats.org/drawingml/2006/table">
            <a:tbl>
              <a:tblPr firstRow="1" firstCol="1" bandRow="1"/>
              <a:tblGrid>
                <a:gridCol w="296722">
                  <a:extLst>
                    <a:ext uri="{9D8B030D-6E8A-4147-A177-3AD203B41FA5}">
                      <a16:colId xmlns:a16="http://schemas.microsoft.com/office/drawing/2014/main" val="2406470120"/>
                    </a:ext>
                  </a:extLst>
                </a:gridCol>
                <a:gridCol w="332097">
                  <a:extLst>
                    <a:ext uri="{9D8B030D-6E8A-4147-A177-3AD203B41FA5}">
                      <a16:colId xmlns:a16="http://schemas.microsoft.com/office/drawing/2014/main" val="223743366"/>
                    </a:ext>
                  </a:extLst>
                </a:gridCol>
                <a:gridCol w="219075">
                  <a:extLst>
                    <a:ext uri="{9D8B030D-6E8A-4147-A177-3AD203B41FA5}">
                      <a16:colId xmlns:a16="http://schemas.microsoft.com/office/drawing/2014/main" val="701079746"/>
                    </a:ext>
                  </a:extLst>
                </a:gridCol>
                <a:gridCol w="209550">
                  <a:extLst>
                    <a:ext uri="{9D8B030D-6E8A-4147-A177-3AD203B41FA5}">
                      <a16:colId xmlns:a16="http://schemas.microsoft.com/office/drawing/2014/main" val="1308329195"/>
                    </a:ext>
                  </a:extLst>
                </a:gridCol>
                <a:gridCol w="370929">
                  <a:extLst>
                    <a:ext uri="{9D8B030D-6E8A-4147-A177-3AD203B41FA5}">
                      <a16:colId xmlns:a16="http://schemas.microsoft.com/office/drawing/2014/main" val="685817469"/>
                    </a:ext>
                  </a:extLst>
                </a:gridCol>
                <a:gridCol w="457746">
                  <a:extLst>
                    <a:ext uri="{9D8B030D-6E8A-4147-A177-3AD203B41FA5}">
                      <a16:colId xmlns:a16="http://schemas.microsoft.com/office/drawing/2014/main" val="3035921718"/>
                    </a:ext>
                  </a:extLst>
                </a:gridCol>
                <a:gridCol w="752475">
                  <a:extLst>
                    <a:ext uri="{9D8B030D-6E8A-4147-A177-3AD203B41FA5}">
                      <a16:colId xmlns:a16="http://schemas.microsoft.com/office/drawing/2014/main" val="4084313874"/>
                    </a:ext>
                  </a:extLst>
                </a:gridCol>
                <a:gridCol w="161925">
                  <a:extLst>
                    <a:ext uri="{9D8B030D-6E8A-4147-A177-3AD203B41FA5}">
                      <a16:colId xmlns:a16="http://schemas.microsoft.com/office/drawing/2014/main" val="2881659467"/>
                    </a:ext>
                  </a:extLst>
                </a:gridCol>
                <a:gridCol w="400050">
                  <a:extLst>
                    <a:ext uri="{9D8B030D-6E8A-4147-A177-3AD203B41FA5}">
                      <a16:colId xmlns:a16="http://schemas.microsoft.com/office/drawing/2014/main" val="587587293"/>
                    </a:ext>
                  </a:extLst>
                </a:gridCol>
                <a:gridCol w="752475">
                  <a:extLst>
                    <a:ext uri="{9D8B030D-6E8A-4147-A177-3AD203B41FA5}">
                      <a16:colId xmlns:a16="http://schemas.microsoft.com/office/drawing/2014/main" val="3243951391"/>
                    </a:ext>
                  </a:extLst>
                </a:gridCol>
                <a:gridCol w="238125">
                  <a:extLst>
                    <a:ext uri="{9D8B030D-6E8A-4147-A177-3AD203B41FA5}">
                      <a16:colId xmlns:a16="http://schemas.microsoft.com/office/drawing/2014/main" val="1169909502"/>
                    </a:ext>
                  </a:extLst>
                </a:gridCol>
                <a:gridCol w="228600">
                  <a:extLst>
                    <a:ext uri="{9D8B030D-6E8A-4147-A177-3AD203B41FA5}">
                      <a16:colId xmlns:a16="http://schemas.microsoft.com/office/drawing/2014/main" val="743502879"/>
                    </a:ext>
                  </a:extLst>
                </a:gridCol>
                <a:gridCol w="231775">
                  <a:extLst>
                    <a:ext uri="{9D8B030D-6E8A-4147-A177-3AD203B41FA5}">
                      <a16:colId xmlns:a16="http://schemas.microsoft.com/office/drawing/2014/main" val="199143594"/>
                    </a:ext>
                  </a:extLst>
                </a:gridCol>
                <a:gridCol w="406400">
                  <a:extLst>
                    <a:ext uri="{9D8B030D-6E8A-4147-A177-3AD203B41FA5}">
                      <a16:colId xmlns:a16="http://schemas.microsoft.com/office/drawing/2014/main" val="2661758247"/>
                    </a:ext>
                  </a:extLst>
                </a:gridCol>
                <a:gridCol w="690957">
                  <a:extLst>
                    <a:ext uri="{9D8B030D-6E8A-4147-A177-3AD203B41FA5}">
                      <a16:colId xmlns:a16="http://schemas.microsoft.com/office/drawing/2014/main" val="320356130"/>
                    </a:ext>
                  </a:extLst>
                </a:gridCol>
              </a:tblGrid>
              <a:tr h="216000">
                <a:tc rowSpan="13">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523585191"/>
                  </a:ext>
                </a:extLst>
              </a:tr>
              <a:tr h="718672">
                <a:tc v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躯　幹</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just">
                        <a:lnSpc>
                          <a:spcPts val="1200"/>
                        </a:lnSpc>
                        <a:tabLst>
                          <a:tab pos="62865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6" gridSpan="4">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6" hMerge="1">
                  <a:txBody>
                    <a:bodyPr/>
                    <a:lstStyle/>
                    <a:p>
                      <a:endParaRPr kumimoji="1" lang="ja-JP" altLang="en-US"/>
                    </a:p>
                  </a:txBody>
                  <a:tcPr/>
                </a:tc>
                <a:tc rowSpan="6" hMerge="1">
                  <a:txBody>
                    <a:bodyPr/>
                    <a:lstStyle/>
                    <a:p>
                      <a:endParaRPr kumimoji="1" lang="ja-JP" altLang="en-US"/>
                    </a:p>
                  </a:txBody>
                  <a:tcPr/>
                </a:tc>
                <a:tc rowSpan="6" hMerge="1">
                  <a:txBody>
                    <a:bodyPr/>
                    <a:lstStyle/>
                    <a:p>
                      <a:endParaRPr kumimoji="1" lang="ja-JP" altLang="en-US"/>
                    </a:p>
                  </a:txBody>
                  <a:tcPr/>
                </a:tc>
                <a:extLst>
                  <a:ext uri="{0D108BD9-81ED-4DB2-BD59-A6C34878D82A}">
                    <a16:rowId xmlns:a16="http://schemas.microsoft.com/office/drawing/2014/main" val="3182315220"/>
                  </a:ext>
                </a:extLst>
              </a:tr>
              <a:tr h="216000">
                <a:tc vMerge="1">
                  <a:txBody>
                    <a:bodyPr/>
                    <a:lstStyle/>
                    <a:p>
                      <a:endParaRPr kumimoji="1" lang="ja-JP" altLang="en-US"/>
                    </a:p>
                  </a:txBody>
                  <a:tcPr/>
                </a:tc>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60000">
                <a:tc vMerge="1">
                  <a:txBody>
                    <a:bodyPr/>
                    <a:lstStyle/>
                    <a:p>
                      <a:endParaRPr kumimoji="1" lang="ja-JP" altLang="en-US"/>
                    </a:p>
                  </a:txBody>
                  <a:tcPr/>
                </a:tc>
                <a:tc vMerge="1">
                  <a:txBody>
                    <a:bodyPr/>
                    <a:lstStyle/>
                    <a:p>
                      <a:endParaRPr kumimoji="1" lang="ja-JP" altLang="en-US"/>
                    </a:p>
                  </a:txBody>
                  <a:tcPr/>
                </a:tc>
                <a:tc gridSpan="4">
                  <a:txBody>
                    <a:bodyPr/>
                    <a:lstStyle/>
                    <a:p>
                      <a:pPr marL="114300" indent="-1143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114300" indent="-1143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815898445"/>
                  </a:ext>
                </a:extLst>
              </a:tr>
              <a:tr h="572166">
                <a:tc vMerge="1">
                  <a:txBody>
                    <a:bodyPr/>
                    <a:lstStyle/>
                    <a:p>
                      <a:endParaRPr kumimoji="1" lang="ja-JP" altLang="en-US"/>
                    </a:p>
                  </a:txBody>
                  <a:tcPr/>
                </a:tc>
                <a:tc gridSpan="5">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　　　　円×　　回＝　　円</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　　　　円×　　回＝　　円</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360000">
                <a:tc vMerge="1">
                  <a:txBody>
                    <a:bodyPr/>
                    <a:lstStyle/>
                    <a:p>
                      <a:endParaRPr kumimoji="1" lang="ja-JP" altLang="en-US"/>
                    </a:p>
                  </a:txBody>
                  <a:tcPr/>
                </a:tc>
                <a:tc gridSpan="5">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indent="8001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indent="800100"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360000">
                <a:tc vMerge="1">
                  <a:txBody>
                    <a:bodyPr/>
                    <a:lstStyle/>
                    <a:p>
                      <a:endParaRPr kumimoji="1" lang="ja-JP" altLang="en-US"/>
                    </a:p>
                  </a:txBody>
                  <a:tcPr/>
                </a:tc>
                <a:tc gridSpan="5">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回＝　　円</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425660">
                <a:tc vMerge="1">
                  <a:txBody>
                    <a:bodyPr/>
                    <a:lstStyle/>
                    <a:p>
                      <a:endParaRPr kumimoji="1" lang="ja-JP" altLang="en-US"/>
                    </a:p>
                  </a:txBody>
                  <a:tcPr/>
                </a:tc>
                <a:tc gridSpan="2">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lnSpc>
                          <a:spcPts val="12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1">
                  <a:txBody>
                    <a:bodyPr/>
                    <a:lstStyle/>
                    <a:p>
                      <a:pPr algn="ctr">
                        <a:lnSpc>
                          <a:spcPts val="1200"/>
                        </a:lnSpc>
                      </a:pPr>
                      <a:r>
                        <a:rPr lang="en-US" sz="900" kern="0" spc="4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sz="900" kern="0" spc="45">
                          <a:effectLst/>
                          <a:latin typeface="ＭＳ Ｐゴシック" panose="020B0600070205080204" pitchFamily="50" charset="-128"/>
                          <a:ea typeface="ＭＳ Ｐゴシック" panose="020B0600070205080204" pitchFamily="50" charset="-128"/>
                          <a:cs typeface="Times New Roman" panose="02020603050405020304" pitchFamily="18" charset="0"/>
                        </a:rPr>
                        <a:t>1 2 3 4 5 6 7 8 9 10 11 12 13 14 15 16 17 18 19 20 21 22 23 24 25 26 27 28 29 30 31</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56600916"/>
                  </a:ext>
                </a:extLst>
              </a:tr>
              <a:tr h="144000">
                <a:tc vMerge="1">
                  <a:txBody>
                    <a:bodyPr/>
                    <a:lstStyle/>
                    <a:p>
                      <a:endParaRPr kumimoji="1" lang="ja-JP" altLang="en-US"/>
                    </a:p>
                  </a:txBody>
                  <a:tcPr/>
                </a:tc>
                <a:tc rowSpan="2" gridSpan="1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2">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99513"/>
                  </a:ext>
                </a:extLst>
              </a:tr>
              <a:tr h="216000">
                <a:tc vMerge="1">
                  <a:txBody>
                    <a:bodyPr/>
                    <a:lstStyle/>
                    <a:p>
                      <a:endParaRPr kumimoji="1" lang="ja-JP" altLang="en-US"/>
                    </a:p>
                  </a:txBody>
                  <a:tcPr/>
                </a:tc>
                <a:tc gridSpan="1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7342160"/>
                  </a:ext>
                </a:extLst>
              </a:tr>
              <a:tr h="216000">
                <a:tc vMerge="1">
                  <a:txBody>
                    <a:bodyPr/>
                    <a:lstStyle/>
                    <a:p>
                      <a:endParaRPr kumimoji="1" lang="ja-JP" altLang="en-US"/>
                    </a:p>
                  </a:txBody>
                  <a:tcPr/>
                </a:tc>
                <a:tc gridSpan="7">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just">
                        <a:lnSpc>
                          <a:spcPts val="1200"/>
                        </a:lnSpc>
                      </a:pP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2930069"/>
                  </a:ext>
                </a:extLst>
              </a:tr>
              <a:tr h="216000">
                <a:tc vMerge="1">
                  <a:txBody>
                    <a:bodyPr/>
                    <a:lstStyle/>
                    <a:p>
                      <a:endParaRPr kumimoji="1" lang="ja-JP" altLang="en-US"/>
                    </a:p>
                  </a:txBody>
                  <a:tcPr/>
                </a:tc>
                <a:tc gridSpan="7">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just">
                        <a:lnSpc>
                          <a:spcPts val="1200"/>
                        </a:lnSpc>
                      </a:pPr>
                      <a:endParaRPr lang="ja-JP" sz="120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4">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6518117"/>
                  </a:ext>
                </a:extLst>
              </a:tr>
              <a:tr h="216000">
                <a:tc vMerge="1">
                  <a:txBody>
                    <a:bodyPr/>
                    <a:lstStyle/>
                    <a:p>
                      <a:endParaRPr kumimoji="1" lang="ja-JP" altLang="en-US"/>
                    </a:p>
                  </a:txBody>
                  <a:tcPr/>
                </a:tc>
                <a:tc gridSpan="1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8758142"/>
                  </a:ext>
                </a:extLst>
              </a:tr>
              <a:tr h="900041">
                <a:tc>
                  <a:txBody>
                    <a:bodyPr/>
                    <a:lstStyle/>
                    <a:p>
                      <a:pPr marL="71755" marR="71755" algn="ctr">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4">
                  <a:txBody>
                    <a:bodyPr/>
                    <a:lstStyle/>
                    <a:p>
                      <a:pPr algn="just">
                        <a:spcAft>
                          <a:spcPts val="200"/>
                        </a:spcAft>
                      </a:pP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indent="1219200" algn="just">
                        <a:spcAft>
                          <a:spcPts val="200"/>
                        </a:spcAf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867025"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　所</a:t>
                      </a:r>
                    </a:p>
                    <a:p>
                      <a:pPr marL="0" indent="2236788"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指定施術者</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　名　　　　　　　　　　　</a:t>
                      </a:r>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81890533"/>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3129708336"/>
              </p:ext>
            </p:extLst>
          </p:nvPr>
        </p:nvGraphicFramePr>
        <p:xfrm>
          <a:off x="561806" y="1552607"/>
          <a:ext cx="5748903" cy="1224000"/>
        </p:xfrm>
        <a:graphic>
          <a:graphicData uri="http://schemas.openxmlformats.org/drawingml/2006/table">
            <a:tbl>
              <a:tblPr/>
              <a:tblGrid>
                <a:gridCol w="296796">
                  <a:extLst>
                    <a:ext uri="{9D8B030D-6E8A-4147-A177-3AD203B41FA5}">
                      <a16:colId xmlns:a16="http://schemas.microsoft.com/office/drawing/2014/main" val="1703130"/>
                    </a:ext>
                  </a:extLst>
                </a:gridCol>
                <a:gridCol w="1068467">
                  <a:extLst>
                    <a:ext uri="{9D8B030D-6E8A-4147-A177-3AD203B41FA5}">
                      <a16:colId xmlns:a16="http://schemas.microsoft.com/office/drawing/2014/main" val="2492279941"/>
                    </a:ext>
                  </a:extLst>
                </a:gridCol>
                <a:gridCol w="1271296">
                  <a:extLst>
                    <a:ext uri="{9D8B030D-6E8A-4147-A177-3AD203B41FA5}">
                      <a16:colId xmlns:a16="http://schemas.microsoft.com/office/drawing/2014/main" val="1248600279"/>
                    </a:ext>
                  </a:extLst>
                </a:gridCol>
                <a:gridCol w="2144458">
                  <a:extLst>
                    <a:ext uri="{9D8B030D-6E8A-4147-A177-3AD203B41FA5}">
                      <a16:colId xmlns:a16="http://schemas.microsoft.com/office/drawing/2014/main" val="1472770666"/>
                    </a:ext>
                  </a:extLst>
                </a:gridCol>
                <a:gridCol w="967886">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74792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4971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896450" y="225391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629435" y="225391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13834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52280" y="944233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52807" y="1662483"/>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792083"/>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1022069"/>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244342" y="208043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796653" y="2074278"/>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579479"/>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3114875"/>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590483"/>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7898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61842" y="1349534"/>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2055317" y="667827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1057150" y="730657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927712" y="7652807"/>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882083" y="765280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1882083" y="783568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2654225" y="783568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5030289" y="7521784"/>
            <a:ext cx="107047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23521056"/>
              </p:ext>
            </p:extLst>
          </p:nvPr>
        </p:nvGraphicFramePr>
        <p:xfrm>
          <a:off x="552280" y="8340922"/>
          <a:ext cx="5740400" cy="519430"/>
        </p:xfrm>
        <a:graphic>
          <a:graphicData uri="http://schemas.openxmlformats.org/drawingml/2006/table">
            <a:tbl>
              <a:tblPr firstRow="1" firstCol="1" bandRow="1"/>
              <a:tblGrid>
                <a:gridCol w="308697">
                  <a:extLst>
                    <a:ext uri="{9D8B030D-6E8A-4147-A177-3AD203B41FA5}">
                      <a16:colId xmlns:a16="http://schemas.microsoft.com/office/drawing/2014/main" val="1719117572"/>
                    </a:ext>
                  </a:extLst>
                </a:gridCol>
                <a:gridCol w="1704423">
                  <a:extLst>
                    <a:ext uri="{9D8B030D-6E8A-4147-A177-3AD203B41FA5}">
                      <a16:colId xmlns:a16="http://schemas.microsoft.com/office/drawing/2014/main" val="1569814812"/>
                    </a:ext>
                  </a:extLst>
                </a:gridCol>
                <a:gridCol w="711200">
                  <a:extLst>
                    <a:ext uri="{9D8B030D-6E8A-4147-A177-3AD203B41FA5}">
                      <a16:colId xmlns:a16="http://schemas.microsoft.com/office/drawing/2014/main" val="395759475"/>
                    </a:ext>
                  </a:extLst>
                </a:gridCol>
                <a:gridCol w="274674">
                  <a:extLst>
                    <a:ext uri="{9D8B030D-6E8A-4147-A177-3AD203B41FA5}">
                      <a16:colId xmlns:a16="http://schemas.microsoft.com/office/drawing/2014/main" val="3258383162"/>
                    </a:ext>
                  </a:extLst>
                </a:gridCol>
                <a:gridCol w="1283193">
                  <a:extLst>
                    <a:ext uri="{9D8B030D-6E8A-4147-A177-3AD203B41FA5}">
                      <a16:colId xmlns:a16="http://schemas.microsoft.com/office/drawing/2014/main" val="107681898"/>
                    </a:ext>
                  </a:extLst>
                </a:gridCol>
                <a:gridCol w="1458213">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5030288" y="8531182"/>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5030288" y="8702558"/>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927712" y="139943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747920"/>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947150" y="174323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364256" y="1571776"/>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358929" y="1735266"/>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372930" y="191846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2248479" y="2080434"/>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3292256" y="2124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896450" y="2600310"/>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3242385" y="2606377"/>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764000" y="2597939"/>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922577" y="668080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922577" y="6901030"/>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963048" y="8456940"/>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963048" y="8702558"/>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598657" y="8536719"/>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656741" y="8568529"/>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1410940"/>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1394196"/>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66" name="正方形/長方形 65">
            <a:extLst>
              <a:ext uri="{FF2B5EF4-FFF2-40B4-BE49-F238E27FC236}">
                <a16:creationId xmlns:a16="http://schemas.microsoft.com/office/drawing/2014/main" id="{AFDDAA99-11E8-4919-97F5-03EF899369A7}"/>
              </a:ext>
            </a:extLst>
          </p:cNvPr>
          <p:cNvSpPr/>
          <p:nvPr/>
        </p:nvSpPr>
        <p:spPr>
          <a:xfrm>
            <a:off x="4205910" y="7900487"/>
            <a:ext cx="15217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69" name="正方形/長方形 68">
            <a:extLst>
              <a:ext uri="{FF2B5EF4-FFF2-40B4-BE49-F238E27FC236}">
                <a16:creationId xmlns:a16="http://schemas.microsoft.com/office/drawing/2014/main" id="{9DA61DED-34E3-4141-8B1E-0A0D14AA6047}"/>
              </a:ext>
            </a:extLst>
          </p:cNvPr>
          <p:cNvSpPr/>
          <p:nvPr/>
        </p:nvSpPr>
        <p:spPr>
          <a:xfrm>
            <a:off x="4205909" y="7717607"/>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216963"/>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8805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3358929" y="6678275"/>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19"/>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3854931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392</TotalTime>
  <Words>985</Words>
  <Application>Microsoft Office PowerPoint</Application>
  <PresentationFormat>A4 210 x 297 mm</PresentationFormat>
  <Paragraphs>159</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89</cp:revision>
  <dcterms:created xsi:type="dcterms:W3CDTF">2022-01-20T04:34:58Z</dcterms:created>
  <dcterms:modified xsi:type="dcterms:W3CDTF">2024-03-25T07:33:57Z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ies>
</file>