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735763" cy="9866313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川久保 俊介(kawakubo-shunsuke)" initials="川久保" lastIdx="1" clrIdx="0">
    <p:extLst>
      <p:ext uri="{19B8F6BF-5375-455C-9EA6-DF929625EA0E}">
        <p15:presenceInfo xmlns:p15="http://schemas.microsoft.com/office/powerpoint/2012/main" userId="S-1-5-21-4175116151-3849908774-3845857867-357649" providerId="AD"/>
      </p:ext>
    </p:extLst>
  </p:cmAuthor>
  <p:cmAuthor id="2" name="西田 章恵(nishida-akie.jj1)" initials="西田" lastIdx="1" clrIdx="1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3" name="Okano, Takumi (JP - AB 岡野 匠)" initials="OT(A岡匠" lastIdx="2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2862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治　療　材　料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券</a:t>
            </a: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受</a:t>
            </a: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領</a:t>
            </a: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指定医療機関名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4074450" y="1345307"/>
            <a:ext cx="648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管理者氏名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76336720"/>
              </p:ext>
            </p:extLst>
          </p:nvPr>
        </p:nvGraphicFramePr>
        <p:xfrm>
          <a:off x="356135" y="3262407"/>
          <a:ext cx="5961496" cy="41612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12608">
                  <a:extLst>
                    <a:ext uri="{9D8B030D-6E8A-4147-A177-3AD203B41FA5}">
                      <a16:colId xmlns:a16="http://schemas.microsoft.com/office/drawing/2014/main" val="2410966"/>
                    </a:ext>
                  </a:extLst>
                </a:gridCol>
                <a:gridCol w="571076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851421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737206">
                  <a:extLst>
                    <a:ext uri="{9D8B030D-6E8A-4147-A177-3AD203B41FA5}">
                      <a16:colId xmlns:a16="http://schemas.microsoft.com/office/drawing/2014/main" val="1309315224"/>
                    </a:ext>
                  </a:extLst>
                </a:gridCol>
                <a:gridCol w="369375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369375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1781129">
                  <a:extLst>
                    <a:ext uri="{9D8B030D-6E8A-4147-A177-3AD203B41FA5}">
                      <a16:colId xmlns:a16="http://schemas.microsoft.com/office/drawing/2014/main" val="4131841886"/>
                    </a:ext>
                  </a:extLst>
                </a:gridCol>
                <a:gridCol w="669306">
                  <a:extLst>
                    <a:ext uri="{9D8B030D-6E8A-4147-A177-3AD203B41FA5}">
                      <a16:colId xmlns:a16="http://schemas.microsoft.com/office/drawing/2014/main" val="2252211817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対象年月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2536580" y="3816940"/>
            <a:ext cx="443899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DEE38FDF-1217-495E-8699-804355F6A0DB}"/>
              </a:ext>
            </a:extLst>
          </p:cNvPr>
          <p:cNvSpPr/>
          <p:nvPr/>
        </p:nvSpPr>
        <p:spPr>
          <a:xfrm>
            <a:off x="4976858" y="814668"/>
            <a:ext cx="1141090" cy="165415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　　　　　月　　　　　日</a:t>
            </a: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23189C0-0091-4B05-A5B5-6B244FAC4255}"/>
              </a:ext>
            </a:extLst>
          </p:cNvPr>
          <p:cNvSpPr txBox="1"/>
          <p:nvPr/>
        </p:nvSpPr>
        <p:spPr>
          <a:xfrm>
            <a:off x="547685" y="2532002"/>
            <a:ext cx="5769947" cy="138499"/>
          </a:xfrm>
          <a:prstGeom prst="rect">
            <a:avLst/>
          </a:prstGeom>
          <a:noFill/>
          <a:ln>
            <a:noFill/>
          </a:ln>
        </p:spPr>
        <p:txBody>
          <a:bodyPr wrap="square" lIns="36000" tIns="0" rIns="0" bIns="0" rtlCol="0">
            <a:spAutoFit/>
          </a:bodyPr>
          <a:lstStyle/>
          <a:p>
            <a:pPr defTabSz="541338">
              <a:spcAft>
                <a:spcPts val="2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下記のとおり治療材料</a:t>
            </a:r>
            <a:r>
              <a:rPr kumimoji="1" lang="zh-TW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券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を受領しました。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ADEABBDD-85EA-4E0D-A13C-601812C5AF57}"/>
              </a:ext>
            </a:extLst>
          </p:cNvPr>
          <p:cNvSpPr/>
          <p:nvPr/>
        </p:nvSpPr>
        <p:spPr>
          <a:xfrm>
            <a:off x="3188879" y="3809332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BFD59A50-C23A-40AD-AA2E-788862A1EC6E}"/>
              </a:ext>
            </a:extLst>
          </p:cNvPr>
          <p:cNvSpPr/>
          <p:nvPr/>
        </p:nvSpPr>
        <p:spPr>
          <a:xfrm>
            <a:off x="1013317" y="3809332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25E022DC-AC34-40BE-AA92-8B0BE90CBCE3}"/>
              </a:ext>
            </a:extLst>
          </p:cNvPr>
          <p:cNvSpPr/>
          <p:nvPr/>
        </p:nvSpPr>
        <p:spPr>
          <a:xfrm>
            <a:off x="1610620" y="3809332"/>
            <a:ext cx="63121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A901BD57-4C6E-486E-96D7-995E212A1DA7}"/>
              </a:ext>
            </a:extLst>
          </p:cNvPr>
          <p:cNvSpPr/>
          <p:nvPr/>
        </p:nvSpPr>
        <p:spPr>
          <a:xfrm>
            <a:off x="3535972" y="3818766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7A66A962-7D09-4D59-A3DF-2A07603DA14B}"/>
              </a:ext>
            </a:extLst>
          </p:cNvPr>
          <p:cNvSpPr/>
          <p:nvPr/>
        </p:nvSpPr>
        <p:spPr>
          <a:xfrm>
            <a:off x="4529900" y="3816941"/>
            <a:ext cx="501975" cy="2159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対象年月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893B0C7D-F3F8-4F7B-93DC-6DD815A80A23}"/>
              </a:ext>
            </a:extLst>
          </p:cNvPr>
          <p:cNvSpPr/>
          <p:nvPr/>
        </p:nvSpPr>
        <p:spPr>
          <a:xfrm>
            <a:off x="416014" y="3809332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</a:t>
            </a:r>
            <a:br>
              <a:rPr kumimoji="1" lang="en-US" altLang="ja-JP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A57EEBC9-90F9-4B59-98B6-285B3F7582BF}"/>
              </a:ext>
            </a:extLst>
          </p:cNvPr>
          <p:cNvGrpSpPr/>
          <p:nvPr/>
        </p:nvGrpSpPr>
        <p:grpSpPr>
          <a:xfrm>
            <a:off x="553294" y="1220940"/>
            <a:ext cx="1527587" cy="296099"/>
            <a:chOff x="4074450" y="1176404"/>
            <a:chExt cx="1527587" cy="296099"/>
          </a:xfrm>
        </p:grpSpPr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7A3226FC-7AA4-4541-A8C6-89FE6DA1D556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AADADABC-FB75-40F9-8310-8667FA766EB8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B8BA97DD-1465-4CA9-ABD3-6BAE5CA74D90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30" name="正方形/長方形 29">
              <a:extLst>
                <a:ext uri="{FF2B5EF4-FFF2-40B4-BE49-F238E27FC236}">
                  <a16:creationId xmlns:a16="http://schemas.microsoft.com/office/drawing/2014/main" id="{6DC57839-948E-43A1-B79F-437B028F8D14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0D38C48B-B91B-445A-8D67-FEE4F0B14C31}"/>
              </a:ext>
            </a:extLst>
          </p:cNvPr>
          <p:cNvGrpSpPr/>
          <p:nvPr/>
        </p:nvGrpSpPr>
        <p:grpSpPr>
          <a:xfrm>
            <a:off x="4083024" y="97496"/>
            <a:ext cx="2234607" cy="365760"/>
            <a:chOff x="3645000" y="1370007"/>
            <a:chExt cx="2234607" cy="365760"/>
          </a:xfrm>
        </p:grpSpPr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79F24F95-FE7E-4FD4-9422-5DC95010A35C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9BAE43B0-B281-47D0-BAC4-05D8A34CB6AC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CCAE28A-0E07-4DBA-8920-DE5971DE7D17}"/>
              </a:ext>
            </a:extLst>
          </p:cNvPr>
          <p:cNvSpPr/>
          <p:nvPr/>
        </p:nvSpPr>
        <p:spPr>
          <a:xfrm>
            <a:off x="547685" y="527224"/>
            <a:ext cx="509333" cy="12666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736</TotalTime>
  <Words>63</Words>
  <Application>Microsoft Office PowerPoint</Application>
  <PresentationFormat>A4 210 x 297 mm</PresentationFormat>
  <Paragraphs>28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108</cp:revision>
  <cp:lastPrinted>2022-11-24T07:25:00Z</cp:lastPrinted>
  <dcterms:created xsi:type="dcterms:W3CDTF">2022-01-20T04:34:58Z</dcterms:created>
  <dcterms:modified xsi:type="dcterms:W3CDTF">2023-03-20T00:54:14Z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