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川久保 俊介(kawakubo-shunsuke)" initials="川久保" lastIdx="1" clrIdx="0">
    <p:extLst>
      <p:ext uri="{19B8F6BF-5375-455C-9EA6-DF929625EA0E}">
        <p15:presenceInfo xmlns:p15="http://schemas.microsoft.com/office/powerpoint/2012/main" userId="S-1-5-21-4175116151-3849908774-3845857867-357649" providerId="AD"/>
      </p:ext>
    </p:extLst>
  </p:cmAuthor>
  <p:cmAuthor id="2" name="西田 章恵(nishida-akie.jj1)" initials="西田" lastIdx="1" clrIdx="1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3" name="Okano, Takumi (JP - AB 岡野 匠)" initials="OT(A岡匠" lastIdx="2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2862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治　療　材　料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受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領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6336720"/>
              </p:ext>
            </p:extLst>
          </p:nvPr>
        </p:nvGraphicFramePr>
        <p:xfrm>
          <a:off x="356135" y="3262407"/>
          <a:ext cx="5961496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60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71076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51421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737206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6937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6937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1781129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66930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536580" y="3816940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下記のとおり治療材料</a:t>
            </a:r>
            <a:r>
              <a:rPr kumimoji="1" lang="zh-TW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188879" y="3809332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1013317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610620" y="3809332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535972" y="3818766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529900" y="3816941"/>
            <a:ext cx="501975" cy="215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A57EEBC9-90F9-4B59-98B6-285B3F7582BF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7A3226FC-7AA4-4541-A8C6-89FE6DA1D556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AADADABC-FB75-40F9-8310-8667FA766EB8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B8BA97DD-1465-4CA9-ABD3-6BAE5CA74D90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6DC57839-948E-43A1-B79F-437B028F8D14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0D38C48B-B91B-445A-8D67-FEE4F0B14C31}"/>
              </a:ext>
            </a:extLst>
          </p:cNvPr>
          <p:cNvGrpSpPr/>
          <p:nvPr/>
        </p:nvGrpSpPr>
        <p:grpSpPr>
          <a:xfrm>
            <a:off x="4083024" y="97496"/>
            <a:ext cx="2234607" cy="365760"/>
            <a:chOff x="3645000" y="1370007"/>
            <a:chExt cx="2234607" cy="365760"/>
          </a:xfrm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9F24F95-FE7E-4FD4-9422-5DC95010A35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9BAE43B0-B281-47D0-BAC4-05D8A34CB6AC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CCAE28A-0E07-4DBA-8920-DE5971DE7D17}"/>
              </a:ext>
            </a:extLst>
          </p:cNvPr>
          <p:cNvSpPr/>
          <p:nvPr/>
        </p:nvSpPr>
        <p:spPr>
          <a:xfrm>
            <a:off x="547685" y="527224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736</TotalTime>
  <Words>63</Words>
  <Application>Microsoft Office PowerPoint</Application>
  <PresentationFormat>A4 210 x 297 mm</PresentationFormat>
  <Paragraphs>28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108</cp:revision>
  <cp:lastPrinted>2022-11-24T07:25:00Z</cp:lastPrinted>
  <dcterms:created xsi:type="dcterms:W3CDTF">2022-01-20T04:34:58Z</dcterms:created>
  <dcterms:modified xsi:type="dcterms:W3CDTF">2023-03-20T00:54:14Z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