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川久保 俊介(kawakubo-shunsuke)" initials="川久保" lastIdx="1" clrIdx="0">
    <p:extLst>
      <p:ext uri="{19B8F6BF-5375-455C-9EA6-DF929625EA0E}">
        <p15:presenceInfo xmlns:p15="http://schemas.microsoft.com/office/powerpoint/2012/main" userId="S-1-5-21-4175116151-3849908774-3845857867-357649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治療材料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下記のとおり治療材料券を送付しますので、ご確認の上、受領書を返送願います。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793626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graphicFrame>
        <p:nvGraphicFramePr>
          <p:cNvPr id="45" name="表 4">
            <a:extLst>
              <a:ext uri="{FF2B5EF4-FFF2-40B4-BE49-F238E27FC236}">
                <a16:creationId xmlns:a16="http://schemas.microsoft.com/office/drawing/2014/main" id="{CD203889-4A85-430B-8A38-2EAC6D1327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431451"/>
              </p:ext>
            </p:extLst>
          </p:nvPr>
        </p:nvGraphicFramePr>
        <p:xfrm>
          <a:off x="356135" y="3262407"/>
          <a:ext cx="6016090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987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51987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13067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8337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1352289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152525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24D6CF7-C6CA-4CF8-90E0-DED68A601983}"/>
              </a:ext>
            </a:extLst>
          </p:cNvPr>
          <p:cNvSpPr/>
          <p:nvPr/>
        </p:nvSpPr>
        <p:spPr>
          <a:xfrm>
            <a:off x="23729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C0224089-35A2-42FB-B5AD-4525DA9C2007}"/>
              </a:ext>
            </a:extLst>
          </p:cNvPr>
          <p:cNvSpPr/>
          <p:nvPr/>
        </p:nvSpPr>
        <p:spPr>
          <a:xfrm>
            <a:off x="2987349" y="3809333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F4F652BF-3D56-49A8-B981-A754BEE33259}"/>
              </a:ext>
            </a:extLst>
          </p:cNvPr>
          <p:cNvSpPr/>
          <p:nvPr/>
        </p:nvSpPr>
        <p:spPr>
          <a:xfrm>
            <a:off x="9439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589706CE-7B8F-4CDE-985F-F44F205CFA30}"/>
              </a:ext>
            </a:extLst>
          </p:cNvPr>
          <p:cNvSpPr/>
          <p:nvPr/>
        </p:nvSpPr>
        <p:spPr>
          <a:xfrm>
            <a:off x="15487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51D68607-DA84-47C1-8684-B373309968F4}"/>
              </a:ext>
            </a:extLst>
          </p:cNvPr>
          <p:cNvSpPr/>
          <p:nvPr/>
        </p:nvSpPr>
        <p:spPr>
          <a:xfrm>
            <a:off x="346499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1137251C-D12C-45AC-A8CB-42C486330B71}"/>
              </a:ext>
            </a:extLst>
          </p:cNvPr>
          <p:cNvSpPr/>
          <p:nvPr/>
        </p:nvSpPr>
        <p:spPr>
          <a:xfrm>
            <a:off x="4261431" y="3812778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59BA5F7-E229-4CB5-9016-5A539710E406}"/>
              </a:ext>
            </a:extLst>
          </p:cNvPr>
          <p:cNvSpPr/>
          <p:nvPr/>
        </p:nvSpPr>
        <p:spPr>
          <a:xfrm>
            <a:off x="5464840" y="3817007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4D9CEF1-FB9B-4E67-8D4A-9A2330FEB999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700</TotalTime>
  <Words>83</Words>
  <Application>Microsoft Office PowerPoint</Application>
  <PresentationFormat>A4 210 x 297 mm</PresentationFormat>
  <Paragraphs>40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105</cp:revision>
  <cp:lastPrinted>2022-11-24T07:25:00Z</cp:lastPrinted>
  <dcterms:created xsi:type="dcterms:W3CDTF">2022-01-20T04:34:58Z</dcterms:created>
  <dcterms:modified xsi:type="dcterms:W3CDTF">2023-03-10T05:40:13Z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