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355938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生まれ）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63989"/>
            <a:ext cx="3384000" cy="32978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AA691ED-D5DA-42C2-BD25-EDBE9DEE86CF}"/>
              </a:ext>
            </a:extLst>
          </p:cNvPr>
          <p:cNvSpPr/>
          <p:nvPr/>
        </p:nvSpPr>
        <p:spPr>
          <a:xfrm>
            <a:off x="1771356" y="18523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CABE92E-2094-4CB7-A15F-B46701397AB8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294</Words>
  <Application>Microsoft Office PowerPoint</Application>
  <PresentationFormat>A4 210 x 297 mm</PresentationFormat>
  <Paragraphs>134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66</cp:revision>
  <dcterms:created xsi:type="dcterms:W3CDTF">2022-01-20T04:34:58Z</dcterms:created>
  <dcterms:modified xsi:type="dcterms:W3CDTF">2024-03-25T07:31:17Z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</Properties>
</file>