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2" name="表 4">
            <a:extLst>
              <a:ext uri="{FF2B5EF4-FFF2-40B4-BE49-F238E27FC236}">
                <a16:creationId xmlns:a16="http://schemas.microsoft.com/office/drawing/2014/main" id="{86C4F0DE-5D35-4F6C-802E-383DD25E2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8874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4943611-5FEE-47EE-A770-480AF1FC036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5A88651-B404-4F21-83C5-0207E5DE9E1C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7C01E2E-E0BA-4FF7-A034-E364CCB615C4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EB3E19B-234B-4537-9B87-F5132C519601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8FA152A-B3F8-4434-AE2A-6FA5DF113AC6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3A2BEB9-1ED2-40EB-827E-0BE5F099BA59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13AF3ED3-B44A-47E8-9115-786371C2BD4C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9C59414-690D-4E39-B5FB-A5F81E8487E8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10AE3C2-C52B-437F-B0BB-873BBA5C2E7E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F1A40E3-2727-49F9-A209-09067C8A497A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4B4ADAA-D9B3-46B8-B9A9-428E4CAE09D1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EA1767-E6EF-49F9-9CE7-4D68E0D1D49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123830F-C5C8-41E0-B42A-2FDEE3291285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5490F07-2621-42F5-978D-3FFC38E58ADF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7453D3E7-DD36-4734-81C0-EB984D666BD0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403E280E-5E08-49AF-9D6E-23510B030825}"/>
              </a:ext>
            </a:extLst>
          </p:cNvPr>
          <p:cNvGrpSpPr/>
          <p:nvPr/>
        </p:nvGrpSpPr>
        <p:grpSpPr>
          <a:xfrm>
            <a:off x="4339533" y="162806"/>
            <a:ext cx="2234607" cy="365760"/>
            <a:chOff x="3645000" y="1370007"/>
            <a:chExt cx="2234607" cy="365760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F3D3F38-6039-4E36-914D-596A17C354C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96FD6AE-B21D-466C-BEB5-67A1E43A116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CBD21A2-1BF3-40EB-9993-C7FCF7CCE26B}"/>
              </a:ext>
            </a:extLst>
          </p:cNvPr>
          <p:cNvSpPr/>
          <p:nvPr/>
        </p:nvSpPr>
        <p:spPr>
          <a:xfrm>
            <a:off x="547685" y="617586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717</TotalTime>
  <Words>74</Words>
  <Application>Microsoft Office PowerPoint</Application>
  <PresentationFormat>A4 210 x 297 mm</PresentationFormat>
  <Paragraphs>34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101</cp:revision>
  <cp:lastPrinted>2022-11-24T07:25:00Z</cp:lastPrinted>
  <dcterms:created xsi:type="dcterms:W3CDTF">2022-01-20T04:34:58Z</dcterms:created>
  <dcterms:modified xsi:type="dcterms:W3CDTF">2023-03-20T00:52:39Z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