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09297"/>
            <a:ext cx="2243183" cy="934772"/>
            <a:chOff x="4074450" y="609297"/>
            <a:chExt cx="2243183" cy="934772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E643FDF-BB85-460D-B30B-A34A63A20135}"/>
                </a:ext>
              </a:extLst>
            </p:cNvPr>
            <p:cNvSpPr/>
            <p:nvPr/>
          </p:nvSpPr>
          <p:spPr>
            <a:xfrm>
              <a:off x="5655900" y="60929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425328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145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98</cp:revision>
  <dcterms:created xsi:type="dcterms:W3CDTF">2022-01-20T04:34:58Z</dcterms:created>
  <dcterms:modified xsi:type="dcterms:W3CDTF">2023-03-10T05:16:41Z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