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生活保護法給付券受領書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83823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650011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2" y="3809333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989BC7B-3286-4D3F-8642-F2BBFDB74796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A9C5D8A6-9522-4C70-ADD7-70E669ABBC39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540F1F5F-8572-41A9-BF87-B4E55FEC6900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698DD820-8808-4F7F-B06C-41D705E6C37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7F48D05-486E-4BEC-82D3-BF811CE914B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93152F87-4CEB-4234-B642-59D1ED1FC974}"/>
              </a:ext>
            </a:extLst>
          </p:cNvPr>
          <p:cNvGrpSpPr/>
          <p:nvPr/>
        </p:nvGrpSpPr>
        <p:grpSpPr>
          <a:xfrm>
            <a:off x="4339532" y="118991"/>
            <a:ext cx="2234607" cy="365760"/>
            <a:chOff x="3645000" y="1370007"/>
            <a:chExt cx="2234607" cy="365760"/>
          </a:xfrm>
          <a:noFill/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8312744A-D8ED-41A9-9D90-F77D4B94E09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2261560-593F-4A75-9DE9-E41082A6C8DC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BFB7A12-97A4-4CDA-AB3C-ED1E972DC40D}"/>
              </a:ext>
            </a:extLst>
          </p:cNvPr>
          <p:cNvSpPr/>
          <p:nvPr/>
        </p:nvSpPr>
        <p:spPr>
          <a:xfrm>
            <a:off x="547685" y="573771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669</TotalTime>
  <Words>62</Words>
  <Application>Microsoft Office PowerPoint</Application>
  <PresentationFormat>A4 210 x 297 mm</PresentationFormat>
  <Paragraphs>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103</cp:revision>
  <cp:lastPrinted>2022-11-24T07:25:00Z</cp:lastPrinted>
  <dcterms:created xsi:type="dcterms:W3CDTF">2022-01-20T04:34:58Z</dcterms:created>
  <dcterms:modified xsi:type="dcterms:W3CDTF">2023-03-20T00:49:07Z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</Properties>
</file>