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3" d="100"/>
          <a:sy n="73" d="100"/>
        </p:scale>
        <p:origin x="3708"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984454691"/>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1933952" y="4438438"/>
            <a:ext cx="733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131</Words>
  <Application>Microsoft Office PowerPoint</Application>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46</cp:revision>
  <dcterms:created xsi:type="dcterms:W3CDTF">2022-01-20T04:34:58Z</dcterms:created>
  <dcterms:modified xsi:type="dcterms:W3CDTF">2024-03-25T06:53:28Z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ies>
</file>