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21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0618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6396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087979"/>
              </p:ext>
            </p:extLst>
          </p:nvPr>
        </p:nvGraphicFramePr>
        <p:xfrm>
          <a:off x="552281" y="2161380"/>
          <a:ext cx="5759999" cy="7325141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4276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社名）等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当月分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か　月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271243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203672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4276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4138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60142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米、野菜、魚介、肉、その他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4276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318250" y="9528532"/>
            <a:ext cx="77914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CE04925A-87A1-4566-8D0D-0E38102EAB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579534"/>
              </p:ext>
            </p:extLst>
          </p:nvPr>
        </p:nvGraphicFramePr>
        <p:xfrm>
          <a:off x="552280" y="5354254"/>
          <a:ext cx="5760000" cy="2623067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6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29134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　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92792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889939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8056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51B8681-25BB-43AD-A841-5BD59A979611}"/>
              </a:ext>
            </a:extLst>
          </p:cNvPr>
          <p:cNvGrpSpPr/>
          <p:nvPr/>
        </p:nvGrpSpPr>
        <p:grpSpPr>
          <a:xfrm>
            <a:off x="571331" y="1099551"/>
            <a:ext cx="1527587" cy="296099"/>
            <a:chOff x="4074450" y="1176404"/>
            <a:chExt cx="1527587" cy="296099"/>
          </a:xfrm>
          <a:noFill/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5750B2-B18C-4215-8106-8789B381B724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BEB5EAD-100C-4117-A758-85F4E6F245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5937730-DB57-417A-87B5-6D4BCE3594F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12F1C10C-3852-4695-94FC-49231927F8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789B25-BC91-4D02-8BF2-3E320F442CD7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B15F705-87F1-4A2E-84B3-89140D7EBD4A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A6FCC7D0-0169-4239-9CD9-F72EBF9A040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17C36FB-3514-4063-A80D-AA49BA3D0442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55AFF9D-4E5E-4D7B-BD40-05523085268C}"/>
              </a:ext>
            </a:extLst>
          </p:cNvPr>
          <p:cNvSpPr/>
          <p:nvPr/>
        </p:nvSpPr>
        <p:spPr>
          <a:xfrm>
            <a:off x="4848109" y="15737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21658" y="952853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700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76612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この申告書は、保護を受けようとする者が記入して下さい。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61115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830</Words>
  <Application>Microsoft Office PowerPoint</Application>
  <PresentationFormat>A4 210 x 297 mm</PresentationFormat>
  <Paragraphs>247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41</cp:revision>
  <dcterms:created xsi:type="dcterms:W3CDTF">2022-01-20T04:34:58Z</dcterms:created>
  <dcterms:modified xsi:type="dcterms:W3CDTF">2024-03-25T06:49:44Z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53ce3343-7399-4278-a221-efcdc0543a10</vt:lpwstr>
  </property>
  <property fmtid="{D5CDD505-2E9C-101B-9397-08002B2CF9AE}" pid="15" name="MSIP_Label_436fffe2-e74d-4f21-833f-6f054a10cb50_ContentBits">
    <vt:lpwstr>0</vt:lpwstr>
  </property>
</Properties>
</file>