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8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1094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Okano, Takumi (JP - AB 岡野 匠)" initials="OT(A岡匠" lastIdx="1" clrIdx="0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DA6CCD99-6B61-4EAE-BAB0-7A4C424B7075}" v="10" dt="2024-01-10T02:58:12.433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0606" autoAdjust="0"/>
    <p:restoredTop sz="94660"/>
  </p:normalViewPr>
  <p:slideViewPr>
    <p:cSldViewPr snapToGrid="0" showGuides="1">
      <p:cViewPr varScale="1">
        <p:scale>
          <a:sx n="75" d="100"/>
          <a:sy n="75" d="100"/>
        </p:scale>
        <p:origin x="3462" y="72"/>
      </p:cViewPr>
      <p:guideLst>
        <p:guide orient="horz" pos="3120"/>
        <p:guide pos="109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commentAuthors" Target="commentAuthors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Toku, Hirotoshi (JP - AB 德 寛俊)" userId="5f48ce75-beb8-4787-9ebc-c7a4e2d9b187" providerId="ADAL" clId="{DA6CCD99-6B61-4EAE-BAB0-7A4C424B7075}"/>
    <pc:docChg chg="undo custSel addSld modSld">
      <pc:chgData name="Toku, Hirotoshi (JP - AB 德 寛俊)" userId="5f48ce75-beb8-4787-9ebc-c7a4e2d9b187" providerId="ADAL" clId="{DA6CCD99-6B61-4EAE-BAB0-7A4C424B7075}" dt="2024-01-10T03:03:20.135" v="852" actId="14100"/>
      <pc:docMkLst>
        <pc:docMk/>
      </pc:docMkLst>
      <pc:sldChg chg="addSp modSp add mod">
        <pc:chgData name="Toku, Hirotoshi (JP - AB 德 寛俊)" userId="5f48ce75-beb8-4787-9ebc-c7a4e2d9b187" providerId="ADAL" clId="{DA6CCD99-6B61-4EAE-BAB0-7A4C424B7075}" dt="2024-01-10T03:03:20.135" v="852" actId="14100"/>
        <pc:sldMkLst>
          <pc:docMk/>
          <pc:sldMk cId="2267949497" sldId="267"/>
        </pc:sldMkLst>
        <pc:spChg chg="add mod">
          <ac:chgData name="Toku, Hirotoshi (JP - AB 德 寛俊)" userId="5f48ce75-beb8-4787-9ebc-c7a4e2d9b187" providerId="ADAL" clId="{DA6CCD99-6B61-4EAE-BAB0-7A4C424B7075}" dt="2024-01-10T02:51:12.896" v="608" actId="14100"/>
          <ac:spMkLst>
            <pc:docMk/>
            <pc:sldMk cId="2267949497" sldId="267"/>
            <ac:spMk id="16" creationId="{5F98C023-36F5-BC36-C442-129D4C67BBF2}"/>
          </ac:spMkLst>
        </pc:spChg>
        <pc:spChg chg="add mod">
          <ac:chgData name="Toku, Hirotoshi (JP - AB 德 寛俊)" userId="5f48ce75-beb8-4787-9ebc-c7a4e2d9b187" providerId="ADAL" clId="{DA6CCD99-6B61-4EAE-BAB0-7A4C424B7075}" dt="2024-01-10T02:51:20.526" v="610" actId="14100"/>
          <ac:spMkLst>
            <pc:docMk/>
            <pc:sldMk cId="2267949497" sldId="267"/>
            <ac:spMk id="17" creationId="{AC7383D0-C181-D189-EBF5-69DC10C5004E}"/>
          </ac:spMkLst>
        </pc:spChg>
        <pc:spChg chg="add mod">
          <ac:chgData name="Toku, Hirotoshi (JP - AB 德 寛俊)" userId="5f48ce75-beb8-4787-9ebc-c7a4e2d9b187" providerId="ADAL" clId="{DA6CCD99-6B61-4EAE-BAB0-7A4C424B7075}" dt="2024-01-10T02:50:24.387" v="557" actId="1076"/>
          <ac:spMkLst>
            <pc:docMk/>
            <pc:sldMk cId="2267949497" sldId="267"/>
            <ac:spMk id="19" creationId="{632DF46A-8077-06D8-9F90-1BCE0691258D}"/>
          </ac:spMkLst>
        </pc:spChg>
        <pc:spChg chg="add mod">
          <ac:chgData name="Toku, Hirotoshi (JP - AB 德 寛俊)" userId="5f48ce75-beb8-4787-9ebc-c7a4e2d9b187" providerId="ADAL" clId="{DA6CCD99-6B61-4EAE-BAB0-7A4C424B7075}" dt="2024-01-10T02:51:58.097" v="673" actId="14100"/>
          <ac:spMkLst>
            <pc:docMk/>
            <pc:sldMk cId="2267949497" sldId="267"/>
            <ac:spMk id="21" creationId="{65E86D93-4085-1990-5211-69654884973A}"/>
          </ac:spMkLst>
        </pc:spChg>
        <pc:spChg chg="add mod">
          <ac:chgData name="Toku, Hirotoshi (JP - AB 德 寛俊)" userId="5f48ce75-beb8-4787-9ebc-c7a4e2d9b187" providerId="ADAL" clId="{DA6CCD99-6B61-4EAE-BAB0-7A4C424B7075}" dt="2024-01-10T03:02:31.729" v="836" actId="1076"/>
          <ac:spMkLst>
            <pc:docMk/>
            <pc:sldMk cId="2267949497" sldId="267"/>
            <ac:spMk id="23" creationId="{FD4D8CCC-1437-77B2-A518-668D950BA0F1}"/>
          </ac:spMkLst>
        </pc:spChg>
        <pc:spChg chg="add mod">
          <ac:chgData name="Toku, Hirotoshi (JP - AB 德 寛俊)" userId="5f48ce75-beb8-4787-9ebc-c7a4e2d9b187" providerId="ADAL" clId="{DA6CCD99-6B61-4EAE-BAB0-7A4C424B7075}" dt="2024-01-10T02:50:41.083" v="560" actId="207"/>
          <ac:spMkLst>
            <pc:docMk/>
            <pc:sldMk cId="2267949497" sldId="267"/>
            <ac:spMk id="24" creationId="{27634E7C-BC41-1449-BF7C-33BDB866BFF0}"/>
          </ac:spMkLst>
        </pc:spChg>
        <pc:spChg chg="add mod">
          <ac:chgData name="Toku, Hirotoshi (JP - AB 德 寛俊)" userId="5f48ce75-beb8-4787-9ebc-c7a4e2d9b187" providerId="ADAL" clId="{DA6CCD99-6B61-4EAE-BAB0-7A4C424B7075}" dt="2024-01-10T03:00:06.899" v="760" actId="1076"/>
          <ac:spMkLst>
            <pc:docMk/>
            <pc:sldMk cId="2267949497" sldId="267"/>
            <ac:spMk id="26" creationId="{2668248E-CEC6-EC4E-5B4D-7780F65F1C83}"/>
          </ac:spMkLst>
        </pc:spChg>
        <pc:spChg chg="add mod">
          <ac:chgData name="Toku, Hirotoshi (JP - AB 德 寛俊)" userId="5f48ce75-beb8-4787-9ebc-c7a4e2d9b187" providerId="ADAL" clId="{DA6CCD99-6B61-4EAE-BAB0-7A4C424B7075}" dt="2024-01-10T03:03:20.135" v="852" actId="14100"/>
          <ac:spMkLst>
            <pc:docMk/>
            <pc:sldMk cId="2267949497" sldId="267"/>
            <ac:spMk id="44" creationId="{A5070867-9EEB-3297-F02E-06AFD17DD6BF}"/>
          </ac:spMkLst>
        </pc:spChg>
        <pc:spChg chg="add mod">
          <ac:chgData name="Toku, Hirotoshi (JP - AB 德 寛俊)" userId="5f48ce75-beb8-4787-9ebc-c7a4e2d9b187" providerId="ADAL" clId="{DA6CCD99-6B61-4EAE-BAB0-7A4C424B7075}" dt="2024-01-10T02:58:22.712" v="758" actId="14100"/>
          <ac:spMkLst>
            <pc:docMk/>
            <pc:sldMk cId="2267949497" sldId="267"/>
            <ac:spMk id="45" creationId="{ABBF7E60-3C25-019F-63B7-9A470EE2AEF5}"/>
          </ac:spMkLst>
        </pc:spChg>
        <pc:spChg chg="add mod">
          <ac:chgData name="Toku, Hirotoshi (JP - AB 德 寛俊)" userId="5f48ce75-beb8-4787-9ebc-c7a4e2d9b187" providerId="ADAL" clId="{DA6CCD99-6B61-4EAE-BAB0-7A4C424B7075}" dt="2024-01-10T02:58:20.148" v="757" actId="14100"/>
          <ac:spMkLst>
            <pc:docMk/>
            <pc:sldMk cId="2267949497" sldId="267"/>
            <ac:spMk id="46" creationId="{7C529141-3B7D-AA5E-45AF-0F3AFDC6BB14}"/>
          </ac:spMkLst>
        </pc:spChg>
        <pc:graphicFrameChg chg="modGraphic">
          <ac:chgData name="Toku, Hirotoshi (JP - AB 德 寛俊)" userId="5f48ce75-beb8-4787-9ebc-c7a4e2d9b187" providerId="ADAL" clId="{DA6CCD99-6B61-4EAE-BAB0-7A4C424B7075}" dt="2024-01-10T02:57:57.075" v="728" actId="20577"/>
          <ac:graphicFrameMkLst>
            <pc:docMk/>
            <pc:sldMk cId="2267949497" sldId="267"/>
            <ac:graphicFrameMk id="18" creationId="{A5C469AF-50C7-4C8C-B702-1FE5CE40C6F3}"/>
          </ac:graphicFrameMkLst>
        </pc:graphicFrame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2024/2/22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8" name="表 17">
            <a:extLst>
              <a:ext uri="{FF2B5EF4-FFF2-40B4-BE49-F238E27FC236}">
                <a16:creationId xmlns:a16="http://schemas.microsoft.com/office/drawing/2014/main" id="{A5C469AF-50C7-4C8C-B702-1FE5CE40C6F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18865020"/>
              </p:ext>
            </p:extLst>
          </p:nvPr>
        </p:nvGraphicFramePr>
        <p:xfrm>
          <a:off x="557870" y="3621838"/>
          <a:ext cx="5832000" cy="1584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59316">
                  <a:extLst>
                    <a:ext uri="{9D8B030D-6E8A-4147-A177-3AD203B41FA5}">
                      <a16:colId xmlns:a16="http://schemas.microsoft.com/office/drawing/2014/main" val="1698792562"/>
                    </a:ext>
                  </a:extLst>
                </a:gridCol>
                <a:gridCol w="5172684">
                  <a:extLst>
                    <a:ext uri="{9D8B030D-6E8A-4147-A177-3AD203B41FA5}">
                      <a16:colId xmlns:a16="http://schemas.microsoft.com/office/drawing/2014/main" val="3669456610"/>
                    </a:ext>
                  </a:extLst>
                </a:gridCol>
              </a:tblGrid>
              <a:tr h="792000"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世帯の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課題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strike="sngStrike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37066740"/>
                  </a:ext>
                </a:extLst>
              </a:tr>
              <a:tr h="792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世帯の</a:t>
                      </a:r>
                      <a:endParaRPr kumimoji="1" lang="en-US" altLang="ja-JP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援助方針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9349381"/>
                  </a:ext>
                </a:extLst>
              </a:tr>
            </a:tbl>
          </a:graphicData>
        </a:graphic>
      </p:graphicFrame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41" name="Rectangle 109">
            <a:extLst>
              <a:ext uri="{FF2B5EF4-FFF2-40B4-BE49-F238E27FC236}">
                <a16:creationId xmlns:a16="http://schemas.microsoft.com/office/drawing/2014/main" id="{964D1F19-BA8C-4282-BA8A-73E124FD408D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1610" y="149418"/>
            <a:ext cx="5760000" cy="30777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4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援助方針記録票</a:t>
            </a:r>
            <a:endParaRPr kumimoji="0" lang="en-US" altLang="ja-JP" sz="1400" b="0" i="0" u="none" strike="noStrike" cap="none" normalizeH="0" baseline="0" dirty="0">
              <a:ln>
                <a:noFill/>
              </a:ln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graphicFrame>
        <p:nvGraphicFramePr>
          <p:cNvPr id="2" name="表 4">
            <a:extLst>
              <a:ext uri="{FF2B5EF4-FFF2-40B4-BE49-F238E27FC236}">
                <a16:creationId xmlns:a16="http://schemas.microsoft.com/office/drawing/2014/main" id="{50779C2B-D503-4CFF-93FE-68EB4A75943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97789687"/>
              </p:ext>
            </p:extLst>
          </p:nvPr>
        </p:nvGraphicFramePr>
        <p:xfrm>
          <a:off x="557870" y="478206"/>
          <a:ext cx="5832000" cy="82311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80000">
                  <a:extLst>
                    <a:ext uri="{9D8B030D-6E8A-4147-A177-3AD203B41FA5}">
                      <a16:colId xmlns:a16="http://schemas.microsoft.com/office/drawing/2014/main" val="2796205569"/>
                    </a:ext>
                  </a:extLst>
                </a:gridCol>
                <a:gridCol w="1836000">
                  <a:extLst>
                    <a:ext uri="{9D8B030D-6E8A-4147-A177-3AD203B41FA5}">
                      <a16:colId xmlns:a16="http://schemas.microsoft.com/office/drawing/2014/main" val="2114243513"/>
                    </a:ext>
                  </a:extLst>
                </a:gridCol>
                <a:gridCol w="1080000">
                  <a:extLst>
                    <a:ext uri="{9D8B030D-6E8A-4147-A177-3AD203B41FA5}">
                      <a16:colId xmlns:a16="http://schemas.microsoft.com/office/drawing/2014/main" val="817310716"/>
                    </a:ext>
                  </a:extLst>
                </a:gridCol>
                <a:gridCol w="1836000">
                  <a:extLst>
                    <a:ext uri="{9D8B030D-6E8A-4147-A177-3AD203B41FA5}">
                      <a16:colId xmlns:a16="http://schemas.microsoft.com/office/drawing/2014/main" val="793805961"/>
                    </a:ext>
                  </a:extLst>
                </a:gridCol>
              </a:tblGrid>
              <a:tr h="274372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保護開始年月日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ケース番号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79935400"/>
                  </a:ext>
                </a:extLst>
              </a:tr>
              <a:tr h="274372"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援助方針設定日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ケース格付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67050561"/>
                  </a:ext>
                </a:extLst>
              </a:tr>
              <a:tr h="274372"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世帯主氏名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strike="sngStrike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世帯類型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67750851"/>
                  </a:ext>
                </a:extLst>
              </a:tr>
            </a:tbl>
          </a:graphicData>
        </a:graphic>
      </p:graphicFrame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90B586A6-1A1F-4C10-B4A6-357A39963D21}"/>
              </a:ext>
            </a:extLst>
          </p:cNvPr>
          <p:cNvSpPr/>
          <p:nvPr/>
        </p:nvSpPr>
        <p:spPr>
          <a:xfrm>
            <a:off x="2289138" y="1091541"/>
            <a:ext cx="671980" cy="16704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世帯主氏名</a:t>
            </a:r>
          </a:p>
        </p:txBody>
      </p: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23AED0F6-5507-44EA-BD79-D19B5238803B}"/>
              </a:ext>
            </a:extLst>
          </p:cNvPr>
          <p:cNvSpPr/>
          <p:nvPr/>
        </p:nvSpPr>
        <p:spPr>
          <a:xfrm>
            <a:off x="5248492" y="565523"/>
            <a:ext cx="583768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8FB99150-CA16-424C-84CA-2FAF90183478}"/>
              </a:ext>
            </a:extLst>
          </p:cNvPr>
          <p:cNvSpPr/>
          <p:nvPr/>
        </p:nvSpPr>
        <p:spPr>
          <a:xfrm>
            <a:off x="2199739" y="827300"/>
            <a:ext cx="836555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援助方針設定日</a:t>
            </a:r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F5F7B842-6C77-F370-0AD0-D9068DCA828D}"/>
              </a:ext>
            </a:extLst>
          </p:cNvPr>
          <p:cNvSpPr/>
          <p:nvPr/>
        </p:nvSpPr>
        <p:spPr>
          <a:xfrm>
            <a:off x="5248492" y="807518"/>
            <a:ext cx="583768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ケース格付</a:t>
            </a: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B8C6D13F-4D55-CDEA-77C8-F6840C36B0BF}"/>
              </a:ext>
            </a:extLst>
          </p:cNvPr>
          <p:cNvSpPr/>
          <p:nvPr/>
        </p:nvSpPr>
        <p:spPr>
          <a:xfrm>
            <a:off x="2207981" y="567644"/>
            <a:ext cx="836555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保護開始年月日</a:t>
            </a: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E987F6CC-E137-332D-DCE4-DAE9AA3DE927}"/>
              </a:ext>
            </a:extLst>
          </p:cNvPr>
          <p:cNvSpPr/>
          <p:nvPr/>
        </p:nvSpPr>
        <p:spPr>
          <a:xfrm>
            <a:off x="4933654" y="9722656"/>
            <a:ext cx="1456215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決裁用カスタマーバーコード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D75F9058-FA4B-253E-8B31-520044815603}"/>
              </a:ext>
            </a:extLst>
          </p:cNvPr>
          <p:cNvSpPr/>
          <p:nvPr/>
        </p:nvSpPr>
        <p:spPr>
          <a:xfrm>
            <a:off x="3505769" y="4716738"/>
            <a:ext cx="854693" cy="16704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世帯の援助方針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4" name="正方形/長方形 13">
            <a:extLst>
              <a:ext uri="{FF2B5EF4-FFF2-40B4-BE49-F238E27FC236}">
                <a16:creationId xmlns:a16="http://schemas.microsoft.com/office/drawing/2014/main" id="{BE1F033A-843B-18FC-CC4F-249C3E6DD4DC}"/>
              </a:ext>
            </a:extLst>
          </p:cNvPr>
          <p:cNvSpPr/>
          <p:nvPr/>
        </p:nvSpPr>
        <p:spPr>
          <a:xfrm>
            <a:off x="3589068" y="3928602"/>
            <a:ext cx="683210" cy="16704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世帯の課題</a:t>
            </a:r>
          </a:p>
        </p:txBody>
      </p:sp>
      <p:graphicFrame>
        <p:nvGraphicFramePr>
          <p:cNvPr id="20" name="表 19">
            <a:extLst>
              <a:ext uri="{FF2B5EF4-FFF2-40B4-BE49-F238E27FC236}">
                <a16:creationId xmlns:a16="http://schemas.microsoft.com/office/drawing/2014/main" id="{35B625C5-A6F3-C813-9376-0A9156824D7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41892041"/>
              </p:ext>
            </p:extLst>
          </p:nvPr>
        </p:nvGraphicFramePr>
        <p:xfrm>
          <a:off x="559580" y="1555058"/>
          <a:ext cx="5830289" cy="198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16121">
                  <a:extLst>
                    <a:ext uri="{9D8B030D-6E8A-4147-A177-3AD203B41FA5}">
                      <a16:colId xmlns:a16="http://schemas.microsoft.com/office/drawing/2014/main" val="4116329937"/>
                    </a:ext>
                  </a:extLst>
                </a:gridCol>
                <a:gridCol w="389792">
                  <a:extLst>
                    <a:ext uri="{9D8B030D-6E8A-4147-A177-3AD203B41FA5}">
                      <a16:colId xmlns:a16="http://schemas.microsoft.com/office/drawing/2014/main" val="2202129065"/>
                    </a:ext>
                  </a:extLst>
                </a:gridCol>
                <a:gridCol w="344890">
                  <a:extLst>
                    <a:ext uri="{9D8B030D-6E8A-4147-A177-3AD203B41FA5}">
                      <a16:colId xmlns:a16="http://schemas.microsoft.com/office/drawing/2014/main" val="3708471713"/>
                    </a:ext>
                  </a:extLst>
                </a:gridCol>
                <a:gridCol w="353488">
                  <a:extLst>
                    <a:ext uri="{9D8B030D-6E8A-4147-A177-3AD203B41FA5}">
                      <a16:colId xmlns:a16="http://schemas.microsoft.com/office/drawing/2014/main" val="1338570644"/>
                    </a:ext>
                  </a:extLst>
                </a:gridCol>
                <a:gridCol w="492017">
                  <a:extLst>
                    <a:ext uri="{9D8B030D-6E8A-4147-A177-3AD203B41FA5}">
                      <a16:colId xmlns:a16="http://schemas.microsoft.com/office/drawing/2014/main" val="298088962"/>
                    </a:ext>
                  </a:extLst>
                </a:gridCol>
                <a:gridCol w="3433981">
                  <a:extLst>
                    <a:ext uri="{9D8B030D-6E8A-4147-A177-3AD203B41FA5}">
                      <a16:colId xmlns:a16="http://schemas.microsoft.com/office/drawing/2014/main" val="3171404029"/>
                    </a:ext>
                  </a:extLst>
                </a:gridCol>
              </a:tblGrid>
              <a:tr h="396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フリガナ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世帯員氏名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続柄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性別</a:t>
                      </a:r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年齢</a:t>
                      </a:r>
                      <a:endParaRPr kumimoji="1" lang="ja-JP" altLang="en-US" sz="9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学校・学年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世帯員の概況</a:t>
                      </a:r>
                      <a:endParaRPr kumimoji="1" lang="ja-JP" altLang="en-US" sz="900" b="0" i="0" u="none" strike="noStrike" kern="1200" cap="none" spc="0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53790109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49019148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42485052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27014756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63301357"/>
                  </a:ext>
                </a:extLst>
              </a:tr>
            </a:tbl>
          </a:graphicData>
        </a:graphic>
      </p:graphicFrame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2A3104F4-A743-123D-B8F1-AA26AC57A44B}"/>
              </a:ext>
            </a:extLst>
          </p:cNvPr>
          <p:cNvSpPr/>
          <p:nvPr/>
        </p:nvSpPr>
        <p:spPr>
          <a:xfrm>
            <a:off x="670797" y="2004223"/>
            <a:ext cx="616203" cy="136944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フリガナ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F8D87047-071D-13A8-9FD5-34A6FA9EB44F}"/>
              </a:ext>
            </a:extLst>
          </p:cNvPr>
          <p:cNvSpPr/>
          <p:nvPr/>
        </p:nvSpPr>
        <p:spPr>
          <a:xfrm>
            <a:off x="672180" y="2160664"/>
            <a:ext cx="616203" cy="136944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世帯員氏名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0" name="正方形/長方形 29">
            <a:extLst>
              <a:ext uri="{FF2B5EF4-FFF2-40B4-BE49-F238E27FC236}">
                <a16:creationId xmlns:a16="http://schemas.microsoft.com/office/drawing/2014/main" id="{F97E983C-57CD-B8D3-1ECD-7A424417F087}"/>
              </a:ext>
            </a:extLst>
          </p:cNvPr>
          <p:cNvSpPr/>
          <p:nvPr/>
        </p:nvSpPr>
        <p:spPr>
          <a:xfrm>
            <a:off x="1413122" y="2064784"/>
            <a:ext cx="295061" cy="18567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続柄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AC81CD54-49A0-5096-04C0-3EB453030156}"/>
              </a:ext>
            </a:extLst>
          </p:cNvPr>
          <p:cNvSpPr/>
          <p:nvPr/>
        </p:nvSpPr>
        <p:spPr>
          <a:xfrm>
            <a:off x="1786016" y="2065705"/>
            <a:ext cx="295061" cy="18567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3" name="正方形/長方形 32">
            <a:extLst>
              <a:ext uri="{FF2B5EF4-FFF2-40B4-BE49-F238E27FC236}">
                <a16:creationId xmlns:a16="http://schemas.microsoft.com/office/drawing/2014/main" id="{E8524395-FA5E-36A1-F2F9-024F8F77A1F3}"/>
              </a:ext>
            </a:extLst>
          </p:cNvPr>
          <p:cNvSpPr/>
          <p:nvPr/>
        </p:nvSpPr>
        <p:spPr>
          <a:xfrm>
            <a:off x="4171062" y="2064783"/>
            <a:ext cx="998903" cy="18567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世帯員の概況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D75C056E-FB31-2819-AC9C-C9596E0C6B0F}"/>
              </a:ext>
            </a:extLst>
          </p:cNvPr>
          <p:cNvSpPr/>
          <p:nvPr/>
        </p:nvSpPr>
        <p:spPr>
          <a:xfrm>
            <a:off x="2128456" y="2064783"/>
            <a:ext cx="316210" cy="18567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年齢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1B2511F9-D656-B5C4-049D-B3EE95263D48}"/>
              </a:ext>
            </a:extLst>
          </p:cNvPr>
          <p:cNvSpPr/>
          <p:nvPr/>
        </p:nvSpPr>
        <p:spPr>
          <a:xfrm>
            <a:off x="2521012" y="2004223"/>
            <a:ext cx="343927" cy="136945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学校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36" name="表 35">
            <a:extLst>
              <a:ext uri="{FF2B5EF4-FFF2-40B4-BE49-F238E27FC236}">
                <a16:creationId xmlns:a16="http://schemas.microsoft.com/office/drawing/2014/main" id="{23DFB0E5-6952-B745-A851-2E12850101A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22733288"/>
              </p:ext>
            </p:extLst>
          </p:nvPr>
        </p:nvGraphicFramePr>
        <p:xfrm>
          <a:off x="557870" y="5466904"/>
          <a:ext cx="5804774" cy="270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26926">
                  <a:extLst>
                    <a:ext uri="{9D8B030D-6E8A-4147-A177-3AD203B41FA5}">
                      <a16:colId xmlns:a16="http://schemas.microsoft.com/office/drawing/2014/main" val="3894167923"/>
                    </a:ext>
                  </a:extLst>
                </a:gridCol>
                <a:gridCol w="2288924">
                  <a:extLst>
                    <a:ext uri="{9D8B030D-6E8A-4147-A177-3AD203B41FA5}">
                      <a16:colId xmlns:a16="http://schemas.microsoft.com/office/drawing/2014/main" val="2173290718"/>
                    </a:ext>
                  </a:extLst>
                </a:gridCol>
                <a:gridCol w="2288924">
                  <a:extLst>
                    <a:ext uri="{9D8B030D-6E8A-4147-A177-3AD203B41FA5}">
                      <a16:colId xmlns:a16="http://schemas.microsoft.com/office/drawing/2014/main" val="124198152"/>
                    </a:ext>
                  </a:extLst>
                </a:gridCol>
              </a:tblGrid>
              <a:tr h="396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フリガナ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世帯員氏名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短期援助方針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中長期援助方針</a:t>
                      </a:r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925848441"/>
                  </a:ext>
                </a:extLst>
              </a:tr>
              <a:tr h="576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65196237"/>
                  </a:ext>
                </a:extLst>
              </a:tr>
              <a:tr h="576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511582192"/>
                  </a:ext>
                </a:extLst>
              </a:tr>
              <a:tr h="576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07779272"/>
                  </a:ext>
                </a:extLst>
              </a:tr>
              <a:tr h="576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66921134"/>
                  </a:ext>
                </a:extLst>
              </a:tr>
            </a:tbl>
          </a:graphicData>
        </a:graphic>
      </p:graphicFrame>
      <p:sp>
        <p:nvSpPr>
          <p:cNvPr id="39" name="正方形/長方形 38">
            <a:extLst>
              <a:ext uri="{FF2B5EF4-FFF2-40B4-BE49-F238E27FC236}">
                <a16:creationId xmlns:a16="http://schemas.microsoft.com/office/drawing/2014/main" id="{A11846F5-0CAC-C8D4-DF93-CA8032CA209C}"/>
              </a:ext>
            </a:extLst>
          </p:cNvPr>
          <p:cNvSpPr/>
          <p:nvPr/>
        </p:nvSpPr>
        <p:spPr>
          <a:xfrm>
            <a:off x="2517199" y="6080787"/>
            <a:ext cx="782650" cy="16704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短期援助方針</a:t>
            </a:r>
          </a:p>
        </p:txBody>
      </p:sp>
      <p:sp>
        <p:nvSpPr>
          <p:cNvPr id="40" name="正方形/長方形 39">
            <a:extLst>
              <a:ext uri="{FF2B5EF4-FFF2-40B4-BE49-F238E27FC236}">
                <a16:creationId xmlns:a16="http://schemas.microsoft.com/office/drawing/2014/main" id="{21AE6115-8B52-2C99-204B-C66950BF1751}"/>
              </a:ext>
            </a:extLst>
          </p:cNvPr>
          <p:cNvSpPr/>
          <p:nvPr/>
        </p:nvSpPr>
        <p:spPr>
          <a:xfrm>
            <a:off x="4734440" y="6080787"/>
            <a:ext cx="1024853" cy="16704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中長期援助方針</a:t>
            </a:r>
          </a:p>
        </p:txBody>
      </p:sp>
      <p:sp>
        <p:nvSpPr>
          <p:cNvPr id="42" name="正方形/長方形 41">
            <a:extLst>
              <a:ext uri="{FF2B5EF4-FFF2-40B4-BE49-F238E27FC236}">
                <a16:creationId xmlns:a16="http://schemas.microsoft.com/office/drawing/2014/main" id="{597A5AAB-80AA-C9A7-1455-52862BCA4D06}"/>
              </a:ext>
            </a:extLst>
          </p:cNvPr>
          <p:cNvSpPr/>
          <p:nvPr/>
        </p:nvSpPr>
        <p:spPr>
          <a:xfrm>
            <a:off x="870279" y="5988637"/>
            <a:ext cx="616203" cy="14686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フリガナ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3" name="正方形/長方形 42">
            <a:extLst>
              <a:ext uri="{FF2B5EF4-FFF2-40B4-BE49-F238E27FC236}">
                <a16:creationId xmlns:a16="http://schemas.microsoft.com/office/drawing/2014/main" id="{7BDCCC01-C8D6-970D-ACCD-F5E7DB6AE3FF}"/>
              </a:ext>
            </a:extLst>
          </p:cNvPr>
          <p:cNvSpPr/>
          <p:nvPr/>
        </p:nvSpPr>
        <p:spPr>
          <a:xfrm>
            <a:off x="870279" y="6154997"/>
            <a:ext cx="616203" cy="146864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世帯員氏名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0" name="正方形/長方形 9">
            <a:extLst>
              <a:ext uri="{FF2B5EF4-FFF2-40B4-BE49-F238E27FC236}">
                <a16:creationId xmlns:a16="http://schemas.microsoft.com/office/drawing/2014/main" id="{AD83A4C5-8282-D3AA-1E7F-5EB75311B348}"/>
              </a:ext>
            </a:extLst>
          </p:cNvPr>
          <p:cNvSpPr/>
          <p:nvPr/>
        </p:nvSpPr>
        <p:spPr>
          <a:xfrm>
            <a:off x="2521012" y="2183125"/>
            <a:ext cx="336113" cy="136944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学年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3" name="正方形/長方形 12">
            <a:extLst>
              <a:ext uri="{FF2B5EF4-FFF2-40B4-BE49-F238E27FC236}">
                <a16:creationId xmlns:a16="http://schemas.microsoft.com/office/drawing/2014/main" id="{07AA2CD1-769A-0082-61BF-FEE3741435FB}"/>
              </a:ext>
            </a:extLst>
          </p:cNvPr>
          <p:cNvSpPr/>
          <p:nvPr/>
        </p:nvSpPr>
        <p:spPr>
          <a:xfrm>
            <a:off x="557870" y="5269070"/>
            <a:ext cx="733802" cy="146863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援助方針</a:t>
            </a:r>
            <a:endParaRPr kumimoji="1" lang="en-US" altLang="ja-JP" sz="900" b="1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5" name="正方形/長方形 14">
            <a:extLst>
              <a:ext uri="{FF2B5EF4-FFF2-40B4-BE49-F238E27FC236}">
                <a16:creationId xmlns:a16="http://schemas.microsoft.com/office/drawing/2014/main" id="{85BCC73C-4F53-0014-E938-71AE4C47FDFF}"/>
              </a:ext>
            </a:extLst>
          </p:cNvPr>
          <p:cNvSpPr/>
          <p:nvPr/>
        </p:nvSpPr>
        <p:spPr>
          <a:xfrm>
            <a:off x="557870" y="1369297"/>
            <a:ext cx="733802" cy="146863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世帯概要</a:t>
            </a:r>
            <a:endParaRPr kumimoji="1" lang="en-US" altLang="ja-JP" sz="900" b="1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E9F5E592-21CA-1DAD-D0E1-6D8690BBA7C0}"/>
              </a:ext>
            </a:extLst>
          </p:cNvPr>
          <p:cNvSpPr/>
          <p:nvPr/>
        </p:nvSpPr>
        <p:spPr>
          <a:xfrm>
            <a:off x="5270105" y="1067306"/>
            <a:ext cx="55883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世帯類型</a:t>
            </a:r>
          </a:p>
        </p:txBody>
      </p:sp>
      <p:graphicFrame>
        <p:nvGraphicFramePr>
          <p:cNvPr id="17" name="表 7">
            <a:extLst>
              <a:ext uri="{FF2B5EF4-FFF2-40B4-BE49-F238E27FC236}">
                <a16:creationId xmlns:a16="http://schemas.microsoft.com/office/drawing/2014/main" id="{52E886CB-AF20-6338-3DBA-A502981DCF3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49331632"/>
              </p:ext>
            </p:extLst>
          </p:nvPr>
        </p:nvGraphicFramePr>
        <p:xfrm>
          <a:off x="550947" y="8954056"/>
          <a:ext cx="3312000" cy="7686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8000">
                  <a:extLst>
                    <a:ext uri="{9D8B030D-6E8A-4147-A177-3AD203B41FA5}">
                      <a16:colId xmlns:a16="http://schemas.microsoft.com/office/drawing/2014/main" val="2450459257"/>
                    </a:ext>
                  </a:extLst>
                </a:gridCol>
                <a:gridCol w="3024000">
                  <a:extLst>
                    <a:ext uri="{9D8B030D-6E8A-4147-A177-3AD203B41FA5}">
                      <a16:colId xmlns:a16="http://schemas.microsoft.com/office/drawing/2014/main" val="2431253354"/>
                    </a:ext>
                  </a:extLst>
                </a:gridCol>
              </a:tblGrid>
              <a:tr h="216000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決裁</a:t>
                      </a:r>
                    </a:p>
                  </a:txBody>
                  <a:tcPr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accent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57730943"/>
                  </a:ext>
                </a:extLst>
              </a:tr>
              <a:tr h="540000"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accent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58844532"/>
                  </a:ext>
                </a:extLst>
              </a:tr>
            </a:tbl>
          </a:graphicData>
        </a:graphic>
      </p:graphicFrame>
      <p:sp>
        <p:nvSpPr>
          <p:cNvPr id="19" name="正方形/長方形 18">
            <a:extLst>
              <a:ext uri="{FF2B5EF4-FFF2-40B4-BE49-F238E27FC236}">
                <a16:creationId xmlns:a16="http://schemas.microsoft.com/office/drawing/2014/main" id="{4B4F5989-EFCC-2C3D-8230-26BE51E307B0}"/>
              </a:ext>
            </a:extLst>
          </p:cNvPr>
          <p:cNvSpPr/>
          <p:nvPr/>
        </p:nvSpPr>
        <p:spPr>
          <a:xfrm>
            <a:off x="1050919" y="9026179"/>
            <a:ext cx="2515635" cy="648938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>
                <a:solidFill>
                  <a:schemeClr val="tx1"/>
                </a:solidFill>
              </a:rPr>
              <a:t>枠の分割は各自治体の運用に合わせる</a:t>
            </a:r>
          </a:p>
        </p:txBody>
      </p:sp>
      <p:graphicFrame>
        <p:nvGraphicFramePr>
          <p:cNvPr id="23" name="表 22">
            <a:extLst>
              <a:ext uri="{FF2B5EF4-FFF2-40B4-BE49-F238E27FC236}">
                <a16:creationId xmlns:a16="http://schemas.microsoft.com/office/drawing/2014/main" id="{25FC572F-8FC6-93A3-D2E6-917C60A1E0B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966735"/>
              </p:ext>
            </p:extLst>
          </p:nvPr>
        </p:nvGraphicFramePr>
        <p:xfrm>
          <a:off x="550947" y="8244620"/>
          <a:ext cx="5832000" cy="64274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05787">
                  <a:extLst>
                    <a:ext uri="{9D8B030D-6E8A-4147-A177-3AD203B41FA5}">
                      <a16:colId xmlns:a16="http://schemas.microsoft.com/office/drawing/2014/main" val="570725933"/>
                    </a:ext>
                  </a:extLst>
                </a:gridCol>
                <a:gridCol w="5226213">
                  <a:extLst>
                    <a:ext uri="{9D8B030D-6E8A-4147-A177-3AD203B41FA5}">
                      <a16:colId xmlns:a16="http://schemas.microsoft.com/office/drawing/2014/main" val="2026343574"/>
                    </a:ext>
                  </a:extLst>
                </a:gridCol>
              </a:tblGrid>
              <a:tr h="642742"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1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備忘録</a:t>
                      </a:r>
                      <a:endParaRPr kumimoji="1" lang="en-US" altLang="ja-JP" sz="11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T="55321" marB="55321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100" strike="sngStrike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T="55321" marB="55321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58284445"/>
                  </a:ext>
                </a:extLst>
              </a:tr>
            </a:tbl>
          </a:graphicData>
        </a:graphic>
      </p:graphicFrame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FFD67AEE-9D8E-ECA3-142B-00A36719A6DD}"/>
              </a:ext>
            </a:extLst>
          </p:cNvPr>
          <p:cNvSpPr/>
          <p:nvPr/>
        </p:nvSpPr>
        <p:spPr>
          <a:xfrm>
            <a:off x="3589068" y="8482467"/>
            <a:ext cx="683210" cy="16704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備忘録</a:t>
            </a: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123CC671-FD30-48C2-258B-5C9CEE5CB96D}"/>
              </a:ext>
            </a:extLst>
          </p:cNvPr>
          <p:cNvSpPr/>
          <p:nvPr/>
        </p:nvSpPr>
        <p:spPr>
          <a:xfrm>
            <a:off x="3162130" y="9765583"/>
            <a:ext cx="638960" cy="144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464F52DB-6B58-17A6-98E4-FDD614D6AC1F}"/>
              </a:ext>
            </a:extLst>
          </p:cNvPr>
          <p:cNvSpPr/>
          <p:nvPr/>
        </p:nvSpPr>
        <p:spPr>
          <a:xfrm>
            <a:off x="4487923" y="9493448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3E7B6BED-2A44-96FD-2D52-730E2F2E0E5F}"/>
              </a:ext>
            </a:extLst>
          </p:cNvPr>
          <p:cNvSpPr/>
          <p:nvPr/>
        </p:nvSpPr>
        <p:spPr>
          <a:xfrm>
            <a:off x="4487923" y="9286617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</a:p>
        </p:txBody>
      </p:sp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2E54FE1A-6DEA-6971-AE6D-9BC5063FEA8F}"/>
              </a:ext>
            </a:extLst>
          </p:cNvPr>
          <p:cNvSpPr/>
          <p:nvPr/>
        </p:nvSpPr>
        <p:spPr>
          <a:xfrm>
            <a:off x="5365669" y="9493447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12" name="正方形/長方形 11">
            <a:extLst>
              <a:ext uri="{FF2B5EF4-FFF2-40B4-BE49-F238E27FC236}">
                <a16:creationId xmlns:a16="http://schemas.microsoft.com/office/drawing/2014/main" id="{BD3F27B0-462C-8CA9-ACA2-A4333A447FC9}"/>
              </a:ext>
            </a:extLst>
          </p:cNvPr>
          <p:cNvSpPr/>
          <p:nvPr/>
        </p:nvSpPr>
        <p:spPr>
          <a:xfrm>
            <a:off x="5365669" y="9286617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</a:p>
        </p:txBody>
      </p:sp>
    </p:spTree>
    <p:extLst>
      <p:ext uri="{BB962C8B-B14F-4D97-AF65-F5344CB8AC3E}">
        <p14:creationId xmlns:p14="http://schemas.microsoft.com/office/powerpoint/2010/main" val="1319382551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1843</TotalTime>
  <Words>117</Words>
  <Application>Microsoft Office PowerPoint</Application>
  <PresentationFormat>A4 210 x 297 mm</PresentationFormat>
  <Paragraphs>54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Saito, Keisuke (JP - AB 齋藤 圭佑)</cp:lastModifiedBy>
  <cp:revision>115</cp:revision>
  <dcterms:created xsi:type="dcterms:W3CDTF">2022-01-20T04:34:58Z</dcterms:created>
  <dcterms:modified xsi:type="dcterms:W3CDTF">2024-02-22T07:26:09Z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a3c98c2a-b2ca-4a34-aec4-60f5fe393cbb</vt:lpwstr>
  </property>
  <property fmtid="{D5CDD505-2E9C-101B-9397-08002B2CF9AE}" pid="15" name="MSIP_Label_436fffe2-e74d-4f21-833f-6f054a10cb50_ContentBits">
    <vt:lpwstr>0</vt:lpwstr>
  </property>
</Properties>
</file>

<file path=docProps/thumbnail.jpeg>
</file>