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3DAE0E7-FE69-426E-96EE-E2A856F761A4}" v="10" dt="2022-08-17T09:57:02.77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55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2057002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被（要）保護者の検診について（依頼）</a:t>
            </a:r>
            <a:endParaRPr lang="en-US" altLang="ja-JP" sz="16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22" name="Rectangle 109">
            <a:extLst>
              <a:ext uri="{FF2B5EF4-FFF2-40B4-BE49-F238E27FC236}">
                <a16:creationId xmlns:a16="http://schemas.microsoft.com/office/drawing/2014/main" id="{81FD50BB-23EC-4C28-B91D-08C1217179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047471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記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23" name="Rectangle 109">
            <a:extLst>
              <a:ext uri="{FF2B5EF4-FFF2-40B4-BE49-F238E27FC236}">
                <a16:creationId xmlns:a16="http://schemas.microsoft.com/office/drawing/2014/main" id="{561F8F8A-B32C-4CB2-80A3-9496262A742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3742780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検診を受ける者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26" name="Rectangle 109">
            <a:extLst>
              <a:ext uri="{FF2B5EF4-FFF2-40B4-BE49-F238E27FC236}">
                <a16:creationId xmlns:a16="http://schemas.microsoft.com/office/drawing/2014/main" id="{C4E1AC65-6D08-451C-9579-3140FC67BC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2288" y="4017100"/>
            <a:ext cx="467828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住所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29" name="Rectangle 109">
            <a:extLst>
              <a:ext uri="{FF2B5EF4-FFF2-40B4-BE49-F238E27FC236}">
                <a16:creationId xmlns:a16="http://schemas.microsoft.com/office/drawing/2014/main" id="{F7CFD362-EF51-4BB6-B067-C439793E7B92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2288" y="4313910"/>
            <a:ext cx="467828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氏名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3" name="Rectangle 109">
            <a:extLst>
              <a:ext uri="{FF2B5EF4-FFF2-40B4-BE49-F238E27FC236}">
                <a16:creationId xmlns:a16="http://schemas.microsoft.com/office/drawing/2014/main" id="{11475D41-1210-4432-803D-F5B1727594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2288" y="4610720"/>
            <a:ext cx="659229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生年月日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0" name="Rectangle 109">
            <a:extLst>
              <a:ext uri="{FF2B5EF4-FFF2-40B4-BE49-F238E27FC236}">
                <a16:creationId xmlns:a16="http://schemas.microsoft.com/office/drawing/2014/main" id="{A0EBB3C1-DCBD-423D-8D97-4097581238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2288" y="4907529"/>
            <a:ext cx="467828" cy="230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性別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1" name="Rectangle 109">
            <a:extLst>
              <a:ext uri="{FF2B5EF4-FFF2-40B4-BE49-F238E27FC236}">
                <a16:creationId xmlns:a16="http://schemas.microsoft.com/office/drawing/2014/main" id="{FBE51A32-3D81-484E-BFA1-1C3B643FA1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4689" y="5706890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検診日時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7" name="Rectangle 109">
            <a:extLst>
              <a:ext uri="{FF2B5EF4-FFF2-40B4-BE49-F238E27FC236}">
                <a16:creationId xmlns:a16="http://schemas.microsoft.com/office/drawing/2014/main" id="{D085A9B0-87E7-43ED-B694-1561925B76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3942" y="6506251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検診目的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2" name="Rectangle 109">
            <a:extLst>
              <a:ext uri="{FF2B5EF4-FFF2-40B4-BE49-F238E27FC236}">
                <a16:creationId xmlns:a16="http://schemas.microsoft.com/office/drawing/2014/main" id="{9A8082F6-BDC8-4407-B7CC-C49A096D29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2542055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下記の被（要）保護者に対して検診願います。</a:t>
            </a:r>
            <a:endParaRPr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65" name="グループ化 64">
            <a:extLst>
              <a:ext uri="{FF2B5EF4-FFF2-40B4-BE49-F238E27FC236}">
                <a16:creationId xmlns:a16="http://schemas.microsoft.com/office/drawing/2014/main" id="{9EE59DAC-2057-44BE-98AD-A58683ACC5DA}"/>
              </a:ext>
            </a:extLst>
          </p:cNvPr>
          <p:cNvGrpSpPr/>
          <p:nvPr/>
        </p:nvGrpSpPr>
        <p:grpSpPr>
          <a:xfrm>
            <a:off x="613942" y="838599"/>
            <a:ext cx="1296000" cy="635296"/>
            <a:chOff x="613942" y="838599"/>
            <a:chExt cx="1296000" cy="635296"/>
          </a:xfrm>
        </p:grpSpPr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9E1BAA73-12C3-4638-84D2-9B3E5BB65BBF}"/>
                </a:ext>
              </a:extLst>
            </p:cNvPr>
            <p:cNvSpPr/>
            <p:nvPr/>
          </p:nvSpPr>
          <p:spPr>
            <a:xfrm>
              <a:off x="613942" y="838599"/>
              <a:ext cx="756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宛先郵便番号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90C516BC-2533-4A6C-BCB9-8280446D3B74}"/>
                </a:ext>
              </a:extLst>
            </p:cNvPr>
            <p:cNvSpPr/>
            <p:nvPr/>
          </p:nvSpPr>
          <p:spPr>
            <a:xfrm>
              <a:off x="613942" y="1007502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宛先住所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67630059-4F8A-411F-B135-D4A60CF8DAA2}"/>
                </a:ext>
              </a:extLst>
            </p:cNvPr>
            <p:cNvSpPr/>
            <p:nvPr/>
          </p:nvSpPr>
          <p:spPr>
            <a:xfrm>
              <a:off x="613942" y="1176405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  <p:sp>
          <p:nvSpPr>
            <p:cNvPr id="69" name="正方形/長方形 68">
              <a:extLst>
                <a:ext uri="{FF2B5EF4-FFF2-40B4-BE49-F238E27FC236}">
                  <a16:creationId xmlns:a16="http://schemas.microsoft.com/office/drawing/2014/main" id="{36A26AC2-836C-4CB4-BD3D-BB9605EEA424}"/>
                </a:ext>
              </a:extLst>
            </p:cNvPr>
            <p:cNvSpPr/>
            <p:nvPr/>
          </p:nvSpPr>
          <p:spPr>
            <a:xfrm>
              <a:off x="1426742" y="1176405"/>
              <a:ext cx="324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799842EF-ABF9-4FD5-8872-B2C8F493FD84}"/>
                </a:ext>
              </a:extLst>
            </p:cNvPr>
            <p:cNvSpPr/>
            <p:nvPr/>
          </p:nvSpPr>
          <p:spPr>
            <a:xfrm>
              <a:off x="613942" y="1345307"/>
              <a:ext cx="1296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郵便カスタマ</a:t>
              </a:r>
              <a:r>
                <a:rPr kumimoji="1" lang="en-US" altLang="ja-JP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―</a:t>
              </a:r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バーコード</a:t>
              </a:r>
            </a:p>
          </p:txBody>
        </p:sp>
      </p:grp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13AAD889-8C14-4F63-B5AD-72B542D6B62C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72" name="正方形/長方形 71">
              <a:extLst>
                <a:ext uri="{FF2B5EF4-FFF2-40B4-BE49-F238E27FC236}">
                  <a16:creationId xmlns:a16="http://schemas.microsoft.com/office/drawing/2014/main" id="{30247156-A80E-4DE9-B44E-8FC3D7753D4F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73" name="正方形/長方形 72">
              <a:extLst>
                <a:ext uri="{FF2B5EF4-FFF2-40B4-BE49-F238E27FC236}">
                  <a16:creationId xmlns:a16="http://schemas.microsoft.com/office/drawing/2014/main" id="{02FEEE9B-51B6-4C41-8BB1-7B90CD74BE45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230493AC-424E-4039-9B31-F003F6EA2951}"/>
              </a:ext>
            </a:extLst>
          </p:cNvPr>
          <p:cNvGrpSpPr/>
          <p:nvPr/>
        </p:nvGrpSpPr>
        <p:grpSpPr>
          <a:xfrm>
            <a:off x="4074450" y="1146506"/>
            <a:ext cx="2202321" cy="397563"/>
            <a:chOff x="4074450" y="1146506"/>
            <a:chExt cx="2202321" cy="397563"/>
          </a:xfrm>
        </p:grpSpPr>
        <p:sp>
          <p:nvSpPr>
            <p:cNvPr id="75" name="正方形/長方形 74">
              <a:extLst>
                <a:ext uri="{FF2B5EF4-FFF2-40B4-BE49-F238E27FC236}">
                  <a16:creationId xmlns:a16="http://schemas.microsoft.com/office/drawing/2014/main" id="{F92BC685-2B5F-4A73-886A-43FA32E72754}"/>
                </a:ext>
              </a:extLst>
            </p:cNvPr>
            <p:cNvSpPr/>
            <p:nvPr/>
          </p:nvSpPr>
          <p:spPr>
            <a:xfrm>
              <a:off x="4074450" y="1176405"/>
              <a:ext cx="864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発行自治体名称</a:t>
              </a:r>
            </a:p>
          </p:txBody>
        </p:sp>
        <p:sp>
          <p:nvSpPr>
            <p:cNvPr id="76" name="正方形/長方形 75">
              <a:extLst>
                <a:ext uri="{FF2B5EF4-FFF2-40B4-BE49-F238E27FC236}">
                  <a16:creationId xmlns:a16="http://schemas.microsoft.com/office/drawing/2014/main" id="{5BF5A227-5E9C-4930-BBEF-582278CAFF48}"/>
                </a:ext>
              </a:extLst>
            </p:cNvPr>
            <p:cNvSpPr/>
            <p:nvPr/>
          </p:nvSpPr>
          <p:spPr>
            <a:xfrm>
              <a:off x="5007900" y="1345307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発行者氏名</a:t>
              </a:r>
            </a:p>
          </p:txBody>
        </p:sp>
        <p:sp>
          <p:nvSpPr>
            <p:cNvPr id="77" name="正方形/長方形 76">
              <a:extLst>
                <a:ext uri="{FF2B5EF4-FFF2-40B4-BE49-F238E27FC236}">
                  <a16:creationId xmlns:a16="http://schemas.microsoft.com/office/drawing/2014/main" id="{03BD5B05-C3D2-4CDD-8321-F2A9152A06C3}"/>
                </a:ext>
              </a:extLst>
            </p:cNvPr>
            <p:cNvSpPr/>
            <p:nvPr/>
          </p:nvSpPr>
          <p:spPr>
            <a:xfrm>
              <a:off x="5007900" y="1176405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発行役職名</a:t>
              </a:r>
            </a:p>
          </p:txBody>
        </p:sp>
        <p:sp>
          <p:nvSpPr>
            <p:cNvPr id="78" name="正方形/長方形 77">
              <a:extLst>
                <a:ext uri="{FF2B5EF4-FFF2-40B4-BE49-F238E27FC236}">
                  <a16:creationId xmlns:a16="http://schemas.microsoft.com/office/drawing/2014/main" id="{438C5B5E-5018-439E-8C8F-ABF8FE5DB8FC}"/>
                </a:ext>
              </a:extLst>
            </p:cNvPr>
            <p:cNvSpPr/>
            <p:nvPr/>
          </p:nvSpPr>
          <p:spPr>
            <a:xfrm>
              <a:off x="5837794" y="1146506"/>
              <a:ext cx="438977" cy="397563"/>
            </a:xfrm>
            <a:prstGeom prst="rect">
              <a:avLst/>
            </a:prstGeom>
            <a:noFill/>
            <a:ln>
              <a:solidFill>
                <a:sysClr val="windowText" lastClr="0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0" tIns="0" rIns="0" bIns="0" rtlCol="0"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>
                  <a:solidFill>
                    <a:sysClr val="windowText" lastClr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印</a:t>
              </a:r>
            </a:p>
          </p:txBody>
        </p:sp>
      </p:grp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49CE8FDA-9CF4-42B9-97D7-321F94350A53}"/>
              </a:ext>
            </a:extLst>
          </p:cNvPr>
          <p:cNvSpPr/>
          <p:nvPr/>
        </p:nvSpPr>
        <p:spPr>
          <a:xfrm>
            <a:off x="1447349" y="4064956"/>
            <a:ext cx="3472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E774A645-FE69-48E6-A1B3-189522871C87}"/>
              </a:ext>
            </a:extLst>
          </p:cNvPr>
          <p:cNvSpPr/>
          <p:nvPr/>
        </p:nvSpPr>
        <p:spPr>
          <a:xfrm>
            <a:off x="1447349" y="4360069"/>
            <a:ext cx="3472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1F307358-9BB0-44FC-A7AF-1CE8106615A3}"/>
              </a:ext>
            </a:extLst>
          </p:cNvPr>
          <p:cNvSpPr/>
          <p:nvPr/>
        </p:nvSpPr>
        <p:spPr>
          <a:xfrm>
            <a:off x="1447349" y="4661842"/>
            <a:ext cx="59195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ED71DFB8-3AE5-4170-8249-D0A84AFACC5B}"/>
              </a:ext>
            </a:extLst>
          </p:cNvPr>
          <p:cNvSpPr/>
          <p:nvPr/>
        </p:nvSpPr>
        <p:spPr>
          <a:xfrm>
            <a:off x="1447349" y="4957458"/>
            <a:ext cx="3472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9F9DFEDE-F56C-4E91-831A-6FB53626A8EB}"/>
              </a:ext>
            </a:extLst>
          </p:cNvPr>
          <p:cNvSpPr/>
          <p:nvPr/>
        </p:nvSpPr>
        <p:spPr>
          <a:xfrm>
            <a:off x="1909942" y="5766041"/>
            <a:ext cx="62608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検診年月日</a:t>
            </a: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D70A8606-DD4F-4FC8-BF5C-48EC09EA937F}"/>
              </a:ext>
            </a:extLst>
          </p:cNvPr>
          <p:cNvSpPr/>
          <p:nvPr/>
        </p:nvSpPr>
        <p:spPr>
          <a:xfrm>
            <a:off x="2643941" y="5766041"/>
            <a:ext cx="30880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時間</a:t>
            </a:r>
          </a:p>
        </p:txBody>
      </p:sp>
      <p:grpSp>
        <p:nvGrpSpPr>
          <p:cNvPr id="85" name="グループ化 84">
            <a:extLst>
              <a:ext uri="{FF2B5EF4-FFF2-40B4-BE49-F238E27FC236}">
                <a16:creationId xmlns:a16="http://schemas.microsoft.com/office/drawing/2014/main" id="{E87DF415-2BE8-44FD-AB84-1CEAF22760C8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86" name="テキスト ボックス 85">
              <a:extLst>
                <a:ext uri="{FF2B5EF4-FFF2-40B4-BE49-F238E27FC236}">
                  <a16:creationId xmlns:a16="http://schemas.microsoft.com/office/drawing/2014/main" id="{F45E6AF6-B229-4400-B350-FB7B2334A347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87" name="正方形/長方形 86">
              <a:extLst>
                <a:ext uri="{FF2B5EF4-FFF2-40B4-BE49-F238E27FC236}">
                  <a16:creationId xmlns:a16="http://schemas.microsoft.com/office/drawing/2014/main" id="{82B752D4-0DA2-405D-8ED9-74F652FC6577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88" name="正方形/長方形 87">
              <a:extLst>
                <a:ext uri="{FF2B5EF4-FFF2-40B4-BE49-F238E27FC236}">
                  <a16:creationId xmlns:a16="http://schemas.microsoft.com/office/drawing/2014/main" id="{F86D2E51-DCC4-4CF6-B398-1A9ADFFF62BB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89" name="正方形/長方形 88">
              <a:extLst>
                <a:ext uri="{FF2B5EF4-FFF2-40B4-BE49-F238E27FC236}">
                  <a16:creationId xmlns:a16="http://schemas.microsoft.com/office/drawing/2014/main" id="{5B4DB054-7548-4D33-936A-C8AA6B4AF9B8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90" name="正方形/長方形 89">
              <a:extLst>
                <a:ext uri="{FF2B5EF4-FFF2-40B4-BE49-F238E27FC236}">
                  <a16:creationId xmlns:a16="http://schemas.microsoft.com/office/drawing/2014/main" id="{33DB79E2-13FB-4017-A7A0-54F535487526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91" name="正方形/長方形 90">
              <a:extLst>
                <a:ext uri="{FF2B5EF4-FFF2-40B4-BE49-F238E27FC236}">
                  <a16:creationId xmlns:a16="http://schemas.microsoft.com/office/drawing/2014/main" id="{7FC72755-EAFA-40E4-9D5B-F79652F6C1AD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92" name="正方形/長方形 91">
              <a:extLst>
                <a:ext uri="{FF2B5EF4-FFF2-40B4-BE49-F238E27FC236}">
                  <a16:creationId xmlns:a16="http://schemas.microsoft.com/office/drawing/2014/main" id="{40763DE2-582E-4EF7-B724-D377400FBB98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93" name="正方形/長方形 92">
              <a:extLst>
                <a:ext uri="{FF2B5EF4-FFF2-40B4-BE49-F238E27FC236}">
                  <a16:creationId xmlns:a16="http://schemas.microsoft.com/office/drawing/2014/main" id="{D71D61E2-972C-4EA1-8E73-1DF0EAB6B2CA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94" name="正方形/長方形 93">
            <a:extLst>
              <a:ext uri="{FF2B5EF4-FFF2-40B4-BE49-F238E27FC236}">
                <a16:creationId xmlns:a16="http://schemas.microsoft.com/office/drawing/2014/main" id="{68158D83-FB5C-499E-8612-5DD2BA06BDD7}"/>
              </a:ext>
            </a:extLst>
          </p:cNvPr>
          <p:cNvSpPr/>
          <p:nvPr/>
        </p:nvSpPr>
        <p:spPr>
          <a:xfrm>
            <a:off x="1909942" y="6557373"/>
            <a:ext cx="56503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検診目的</a:t>
            </a:r>
          </a:p>
        </p:txBody>
      </p:sp>
      <p:sp>
        <p:nvSpPr>
          <p:cNvPr id="95" name="Rectangle 109">
            <a:extLst>
              <a:ext uri="{FF2B5EF4-FFF2-40B4-BE49-F238E27FC236}">
                <a16:creationId xmlns:a16="http://schemas.microsoft.com/office/drawing/2014/main" id="{91CE4373-0B98-4F7F-99E0-0A5A337CE33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3942" y="7305611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177800" algn="l"/>
                <a:tab pos="2057400" algn="l"/>
              </a:tabLst>
            </a:pPr>
            <a:r>
              <a:rPr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4</a:t>
            </a: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chemeClr val="accent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備考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chemeClr val="accent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12FA0CC2-48C1-4499-97D2-B5C5B428188A}"/>
              </a:ext>
            </a:extLst>
          </p:cNvPr>
          <p:cNvSpPr/>
          <p:nvPr/>
        </p:nvSpPr>
        <p:spPr>
          <a:xfrm>
            <a:off x="1909942" y="7356733"/>
            <a:ext cx="32367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3870F114-511A-4EC1-A026-74CCC8B9C647}"/>
              </a:ext>
            </a:extLst>
          </p:cNvPr>
          <p:cNvSpPr/>
          <p:nvPr/>
        </p:nvSpPr>
        <p:spPr>
          <a:xfrm>
            <a:off x="549000" y="3536756"/>
            <a:ext cx="5760000" cy="4590277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396</TotalTime>
  <Words>89</Words>
  <Application>Microsoft Office PowerPoint</Application>
  <PresentationFormat>A4 210 x 297 mm</PresentationFormat>
  <Paragraphs>38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67</cp:revision>
  <dcterms:created xsi:type="dcterms:W3CDTF">2022-01-20T04:34:58Z</dcterms:created>
  <dcterms:modified xsi:type="dcterms:W3CDTF">2023-03-10T00:26:17Z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