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5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999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6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7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606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510" y="60"/>
      </p:cViewPr>
      <p:guideLst>
        <p:guide orient="horz" pos="3120"/>
        <p:guide pos="299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表 3">
            <a:extLst>
              <a:ext uri="{FF2B5EF4-FFF2-40B4-BE49-F238E27FC236}">
                <a16:creationId xmlns:a16="http://schemas.microsoft.com/office/drawing/2014/main" id="{6EF11D50-841D-4763-AF5F-E3D0C1BE1D6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78587341"/>
              </p:ext>
            </p:extLst>
          </p:nvPr>
        </p:nvGraphicFramePr>
        <p:xfrm>
          <a:off x="2175119" y="5726148"/>
          <a:ext cx="3572670" cy="2971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72670">
                  <a:extLst>
                    <a:ext uri="{9D8B030D-6E8A-4147-A177-3AD203B41FA5}">
                      <a16:colId xmlns:a16="http://schemas.microsoft.com/office/drawing/2014/main" val="1303757756"/>
                    </a:ext>
                  </a:extLst>
                </a:gridCol>
              </a:tblGrid>
              <a:tr h="160110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30667620"/>
                  </a:ext>
                </a:extLst>
              </a:tr>
            </a:tbl>
          </a:graphicData>
        </a:graphic>
      </p:graphicFrame>
      <p:graphicFrame>
        <p:nvGraphicFramePr>
          <p:cNvPr id="58" name="表 3">
            <a:extLst>
              <a:ext uri="{FF2B5EF4-FFF2-40B4-BE49-F238E27FC236}">
                <a16:creationId xmlns:a16="http://schemas.microsoft.com/office/drawing/2014/main" id="{0230F611-7E8C-4111-9F1B-2A4C26065CB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58846224"/>
              </p:ext>
            </p:extLst>
          </p:nvPr>
        </p:nvGraphicFramePr>
        <p:xfrm>
          <a:off x="2175119" y="6198964"/>
          <a:ext cx="3572670" cy="2971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72670">
                  <a:extLst>
                    <a:ext uri="{9D8B030D-6E8A-4147-A177-3AD203B41FA5}">
                      <a16:colId xmlns:a16="http://schemas.microsoft.com/office/drawing/2014/main" val="1303757756"/>
                    </a:ext>
                  </a:extLst>
                </a:gridCol>
              </a:tblGrid>
              <a:tr h="160110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30667620"/>
                  </a:ext>
                </a:extLst>
              </a:tr>
            </a:tbl>
          </a:graphicData>
        </a:graphic>
      </p:graphicFrame>
      <p:graphicFrame>
        <p:nvGraphicFramePr>
          <p:cNvPr id="64" name="表 3">
            <a:extLst>
              <a:ext uri="{FF2B5EF4-FFF2-40B4-BE49-F238E27FC236}">
                <a16:creationId xmlns:a16="http://schemas.microsoft.com/office/drawing/2014/main" id="{0A74122B-9C2F-4537-A18D-440BD6B9500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31752239"/>
              </p:ext>
            </p:extLst>
          </p:nvPr>
        </p:nvGraphicFramePr>
        <p:xfrm>
          <a:off x="2175119" y="6704607"/>
          <a:ext cx="3572670" cy="2971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72670">
                  <a:extLst>
                    <a:ext uri="{9D8B030D-6E8A-4147-A177-3AD203B41FA5}">
                      <a16:colId xmlns:a16="http://schemas.microsoft.com/office/drawing/2014/main" val="1303757756"/>
                    </a:ext>
                  </a:extLst>
                </a:gridCol>
              </a:tblGrid>
              <a:tr h="160110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30667620"/>
                  </a:ext>
                </a:extLst>
              </a:tr>
            </a:tbl>
          </a:graphicData>
        </a:graphic>
      </p:graphicFrame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9" name="Rectangle 109">
            <a:extLst>
              <a:ext uri="{FF2B5EF4-FFF2-40B4-BE49-F238E27FC236}">
                <a16:creationId xmlns:a16="http://schemas.microsoft.com/office/drawing/2014/main" id="{53188006-CE95-4504-9395-D3B20E32C7C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0367" y="2137683"/>
            <a:ext cx="5760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領　収　書（福祉用具等）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5045F2B9-8143-4223-A32B-ABAC9BB798B1}"/>
              </a:ext>
            </a:extLst>
          </p:cNvPr>
          <p:cNvGrpSpPr/>
          <p:nvPr/>
        </p:nvGrpSpPr>
        <p:grpSpPr>
          <a:xfrm>
            <a:off x="540367" y="1164100"/>
            <a:ext cx="1024908" cy="472848"/>
            <a:chOff x="4074450" y="1176404"/>
            <a:chExt cx="1024908" cy="472848"/>
          </a:xfrm>
        </p:grpSpPr>
        <p:sp>
          <p:nvSpPr>
            <p:cNvPr id="33" name="正方形/長方形 32">
              <a:extLst>
                <a:ext uri="{FF2B5EF4-FFF2-40B4-BE49-F238E27FC236}">
                  <a16:creationId xmlns:a16="http://schemas.microsoft.com/office/drawing/2014/main" id="{679B7FC0-E26E-409E-97F8-95269A2F5C89}"/>
                </a:ext>
              </a:extLst>
            </p:cNvPr>
            <p:cNvSpPr/>
            <p:nvPr/>
          </p:nvSpPr>
          <p:spPr>
            <a:xfrm>
              <a:off x="4074450" y="1176404"/>
              <a:ext cx="793430" cy="126663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</a:t>
              </a:r>
            </a:p>
          </p:txBody>
        </p:sp>
        <p:sp>
          <p:nvSpPr>
            <p:cNvPr id="34" name="正方形/長方形 33">
              <a:extLst>
                <a:ext uri="{FF2B5EF4-FFF2-40B4-BE49-F238E27FC236}">
                  <a16:creationId xmlns:a16="http://schemas.microsoft.com/office/drawing/2014/main" id="{6E580848-8067-4FEF-88F8-5E8AD74C1496}"/>
                </a:ext>
              </a:extLst>
            </p:cNvPr>
            <p:cNvSpPr/>
            <p:nvPr/>
          </p:nvSpPr>
          <p:spPr>
            <a:xfrm>
              <a:off x="4798483" y="1520664"/>
              <a:ext cx="300875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49" name="正方形/長方形 48">
              <a:extLst>
                <a:ext uri="{FF2B5EF4-FFF2-40B4-BE49-F238E27FC236}">
                  <a16:creationId xmlns:a16="http://schemas.microsoft.com/office/drawing/2014/main" id="{6D231CF5-53C5-4BE0-8E72-AF3ACDCC4B97}"/>
                </a:ext>
              </a:extLst>
            </p:cNvPr>
            <p:cNvSpPr/>
            <p:nvPr/>
          </p:nvSpPr>
          <p:spPr>
            <a:xfrm>
              <a:off x="4075172" y="1343915"/>
              <a:ext cx="624135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36" name="正方形/長方形 35">
              <a:extLst>
                <a:ext uri="{FF2B5EF4-FFF2-40B4-BE49-F238E27FC236}">
                  <a16:creationId xmlns:a16="http://schemas.microsoft.com/office/drawing/2014/main" id="{BE28C7B9-EEDE-4903-B57F-812A1741EB9A}"/>
                </a:ext>
              </a:extLst>
            </p:cNvPr>
            <p:cNvSpPr/>
            <p:nvPr/>
          </p:nvSpPr>
          <p:spPr>
            <a:xfrm>
              <a:off x="4074450" y="1520664"/>
              <a:ext cx="624135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sp>
        <p:nvSpPr>
          <p:cNvPr id="24" name="Rectangle 109">
            <a:extLst>
              <a:ext uri="{FF2B5EF4-FFF2-40B4-BE49-F238E27FC236}">
                <a16:creationId xmlns:a16="http://schemas.microsoft.com/office/drawing/2014/main" id="{7F4798D6-CF65-4D7F-B69E-F8D50FE8690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64502" y="3807521"/>
            <a:ext cx="354811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ただし、福祉用具等購入費用として、上記金額を領収いたしました。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1918958E-435E-4EE9-A408-E6A2FB46DDD9}"/>
              </a:ext>
            </a:extLst>
          </p:cNvPr>
          <p:cNvSpPr/>
          <p:nvPr/>
        </p:nvSpPr>
        <p:spPr>
          <a:xfrm>
            <a:off x="3032158" y="3063829"/>
            <a:ext cx="79368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内訳合計金額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6" name="Rectangle 109">
            <a:extLst>
              <a:ext uri="{FF2B5EF4-FFF2-40B4-BE49-F238E27FC236}">
                <a16:creationId xmlns:a16="http://schemas.microsoft.com/office/drawing/2014/main" id="{B352973F-30AD-4D24-BDAA-C2A71F8ED4DB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70492" y="3027407"/>
            <a:ext cx="547400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円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cxnSp>
        <p:nvCxnSpPr>
          <p:cNvPr id="3" name="直線コネクタ 2">
            <a:extLst>
              <a:ext uri="{FF2B5EF4-FFF2-40B4-BE49-F238E27FC236}">
                <a16:creationId xmlns:a16="http://schemas.microsoft.com/office/drawing/2014/main" id="{8B47546A-452A-462E-8769-5B3B124F1CE3}"/>
              </a:ext>
            </a:extLst>
          </p:cNvPr>
          <p:cNvCxnSpPr/>
          <p:nvPr/>
        </p:nvCxnSpPr>
        <p:spPr>
          <a:xfrm>
            <a:off x="1565275" y="3355975"/>
            <a:ext cx="372745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F75F4950-1F78-490A-A1CF-C1EF448ABBDF}"/>
              </a:ext>
            </a:extLst>
          </p:cNvPr>
          <p:cNvSpPr/>
          <p:nvPr/>
        </p:nvSpPr>
        <p:spPr>
          <a:xfrm>
            <a:off x="2352947" y="5801253"/>
            <a:ext cx="79368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領収年月日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4E9D4EFA-3312-4396-BBA1-59D8F05749BB}"/>
              </a:ext>
            </a:extLst>
          </p:cNvPr>
          <p:cNvSpPr/>
          <p:nvPr/>
        </p:nvSpPr>
        <p:spPr>
          <a:xfrm>
            <a:off x="2371817" y="6258523"/>
            <a:ext cx="321678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60" name="正方形/長方形 59">
            <a:extLst>
              <a:ext uri="{FF2B5EF4-FFF2-40B4-BE49-F238E27FC236}">
                <a16:creationId xmlns:a16="http://schemas.microsoft.com/office/drawing/2014/main" id="{4440E6E7-3360-4B76-BCC7-FB3AEFC2724A}"/>
              </a:ext>
            </a:extLst>
          </p:cNvPr>
          <p:cNvSpPr/>
          <p:nvPr/>
        </p:nvSpPr>
        <p:spPr>
          <a:xfrm>
            <a:off x="1933404" y="4812088"/>
            <a:ext cx="68443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内訳年月</a:t>
            </a: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E77DC678-A6BA-4DD0-83CB-61BE7103E63F}"/>
              </a:ext>
            </a:extLst>
          </p:cNvPr>
          <p:cNvSpPr/>
          <p:nvPr/>
        </p:nvSpPr>
        <p:spPr>
          <a:xfrm>
            <a:off x="3767827" y="4812087"/>
            <a:ext cx="793589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内訳年月金額</a:t>
            </a: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0F239465-D6CB-49B0-9D7D-D2C2FD6907CD}"/>
              </a:ext>
            </a:extLst>
          </p:cNvPr>
          <p:cNvSpPr/>
          <p:nvPr/>
        </p:nvSpPr>
        <p:spPr>
          <a:xfrm>
            <a:off x="627161" y="8645518"/>
            <a:ext cx="180621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バーコード・</a:t>
            </a:r>
            <a:r>
              <a:rPr kumimoji="1" lang="en-US" altLang="ja-JP" sz="900" strike="sngStrike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QR</a:t>
            </a:r>
            <a:r>
              <a:rPr kumimoji="1" lang="ja-JP" altLang="en-US" sz="900" strike="sngStrike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コード</a:t>
            </a:r>
            <a:r>
              <a:rPr kumimoji="1" lang="ja-JP" altLang="en-US" sz="900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2" name="Rectangle 109">
            <a:extLst>
              <a:ext uri="{FF2B5EF4-FFF2-40B4-BE49-F238E27FC236}">
                <a16:creationId xmlns:a16="http://schemas.microsoft.com/office/drawing/2014/main" id="{EDF097A2-6EE0-419F-9A2A-C77F9E4BED7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28725" y="4515866"/>
            <a:ext cx="572224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【</a:t>
            </a:r>
            <a:r>
              <a:rPr kumimoji="0" lang="ja-JP" altLang="en-US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内訳</a:t>
            </a:r>
            <a:r>
              <a:rPr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】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53" name="Rectangle 109">
            <a:extLst>
              <a:ext uri="{FF2B5EF4-FFF2-40B4-BE49-F238E27FC236}">
                <a16:creationId xmlns:a16="http://schemas.microsoft.com/office/drawing/2014/main" id="{140FA993-A72F-487C-BCDD-A0F850338D3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64569" y="5729976"/>
            <a:ext cx="536448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領収日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56" name="Rectangle 109">
            <a:extLst>
              <a:ext uri="{FF2B5EF4-FFF2-40B4-BE49-F238E27FC236}">
                <a16:creationId xmlns:a16="http://schemas.microsoft.com/office/drawing/2014/main" id="{0AD9362C-DCD4-42DD-866A-C99E207F45C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64569" y="6202792"/>
            <a:ext cx="536448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住所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63" name="Rectangle 109">
            <a:extLst>
              <a:ext uri="{FF2B5EF4-FFF2-40B4-BE49-F238E27FC236}">
                <a16:creationId xmlns:a16="http://schemas.microsoft.com/office/drawing/2014/main" id="{9A31F2A1-55CC-4D89-857C-9C2B4B05A34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64569" y="6737602"/>
            <a:ext cx="536448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氏名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graphicFrame>
        <p:nvGraphicFramePr>
          <p:cNvPr id="65" name="表 3">
            <a:extLst>
              <a:ext uri="{FF2B5EF4-FFF2-40B4-BE49-F238E27FC236}">
                <a16:creationId xmlns:a16="http://schemas.microsoft.com/office/drawing/2014/main" id="{CE07125F-E8BB-44AF-9A36-909A5828E6A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96640002"/>
              </p:ext>
            </p:extLst>
          </p:nvPr>
        </p:nvGraphicFramePr>
        <p:xfrm>
          <a:off x="2134146" y="7144802"/>
          <a:ext cx="3572670" cy="2971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72670">
                  <a:extLst>
                    <a:ext uri="{9D8B030D-6E8A-4147-A177-3AD203B41FA5}">
                      <a16:colId xmlns:a16="http://schemas.microsoft.com/office/drawing/2014/main" val="1303757756"/>
                    </a:ext>
                  </a:extLst>
                </a:gridCol>
              </a:tblGrid>
              <a:tr h="160110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30667620"/>
                  </a:ext>
                </a:extLst>
              </a:tr>
            </a:tbl>
          </a:graphicData>
        </a:graphic>
      </p:graphicFrame>
      <p:sp>
        <p:nvSpPr>
          <p:cNvPr id="66" name="正方形/長方形 65">
            <a:extLst>
              <a:ext uri="{FF2B5EF4-FFF2-40B4-BE49-F238E27FC236}">
                <a16:creationId xmlns:a16="http://schemas.microsoft.com/office/drawing/2014/main" id="{7113B1BB-31E7-46CF-9FA9-7F24B360C867}"/>
              </a:ext>
            </a:extLst>
          </p:cNvPr>
          <p:cNvSpPr/>
          <p:nvPr/>
        </p:nvSpPr>
        <p:spPr>
          <a:xfrm>
            <a:off x="2351303" y="7221714"/>
            <a:ext cx="795328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67" name="Rectangle 109">
            <a:extLst>
              <a:ext uri="{FF2B5EF4-FFF2-40B4-BE49-F238E27FC236}">
                <a16:creationId xmlns:a16="http://schemas.microsoft.com/office/drawing/2014/main" id="{06F4633E-5689-43CC-A39C-3A664EEDD58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64569" y="7164309"/>
            <a:ext cx="80798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ケース番号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8F990F70-649F-49C8-BB0D-CD826D869DEB}"/>
              </a:ext>
            </a:extLst>
          </p:cNvPr>
          <p:cNvSpPr/>
          <p:nvPr/>
        </p:nvSpPr>
        <p:spPr>
          <a:xfrm>
            <a:off x="5076667" y="8645517"/>
            <a:ext cx="795328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E9FD759F-E1F1-480A-BBE8-868676C0354C}"/>
              </a:ext>
            </a:extLst>
          </p:cNvPr>
          <p:cNvSpPr/>
          <p:nvPr/>
        </p:nvSpPr>
        <p:spPr>
          <a:xfrm>
            <a:off x="4619984" y="8645517"/>
            <a:ext cx="408861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担当員</a:t>
            </a:r>
          </a:p>
        </p:txBody>
      </p:sp>
      <p:grpSp>
        <p:nvGrpSpPr>
          <p:cNvPr id="39" name="グループ化 38">
            <a:extLst>
              <a:ext uri="{FF2B5EF4-FFF2-40B4-BE49-F238E27FC236}">
                <a16:creationId xmlns:a16="http://schemas.microsoft.com/office/drawing/2014/main" id="{FC0F71A2-726E-450F-82FF-224C3D55187D}"/>
              </a:ext>
            </a:extLst>
          </p:cNvPr>
          <p:cNvGrpSpPr/>
          <p:nvPr/>
        </p:nvGrpSpPr>
        <p:grpSpPr>
          <a:xfrm>
            <a:off x="4074393" y="384766"/>
            <a:ext cx="2234607" cy="365760"/>
            <a:chOff x="3645000" y="1370007"/>
            <a:chExt cx="2234607" cy="365760"/>
          </a:xfrm>
        </p:grpSpPr>
        <p:sp>
          <p:nvSpPr>
            <p:cNvPr id="41" name="正方形/長方形 40">
              <a:extLst>
                <a:ext uri="{FF2B5EF4-FFF2-40B4-BE49-F238E27FC236}">
                  <a16:creationId xmlns:a16="http://schemas.microsoft.com/office/drawing/2014/main" id="{EBC788FA-4433-48D9-9ED4-F997D517B1D6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no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42" name="正方形/長方形 41">
              <a:extLst>
                <a:ext uri="{FF2B5EF4-FFF2-40B4-BE49-F238E27FC236}">
                  <a16:creationId xmlns:a16="http://schemas.microsoft.com/office/drawing/2014/main" id="{BC32DAA8-2C50-4888-9B14-68D1D5F8B071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no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8E2A6D63-DA3A-495B-9BE4-0632EFFE4E5D}"/>
              </a:ext>
            </a:extLst>
          </p:cNvPr>
          <p:cNvSpPr/>
          <p:nvPr/>
        </p:nvSpPr>
        <p:spPr>
          <a:xfrm>
            <a:off x="540367" y="893283"/>
            <a:ext cx="509333" cy="12666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</p:spTree>
    <p:extLst>
      <p:ext uri="{BB962C8B-B14F-4D97-AF65-F5344CB8AC3E}">
        <p14:creationId xmlns:p14="http://schemas.microsoft.com/office/powerpoint/2010/main" val="2941866434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691</TotalTime>
  <Words>71</Words>
  <Application>Microsoft Office PowerPoint</Application>
  <PresentationFormat>A4 210 x 297 mm</PresentationFormat>
  <Paragraphs>25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105</cp:revision>
  <dcterms:created xsi:type="dcterms:W3CDTF">2022-01-20T04:34:58Z</dcterms:created>
  <dcterms:modified xsi:type="dcterms:W3CDTF">2024-03-22T03:08:55Z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</Properties>
</file>

<file path=docProps/thumbnail.jpeg>
</file>