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1872" y="90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33" y="2057001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要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介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護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認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定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調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査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依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頼</a:t>
            </a: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書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0" name="Rectangle 108">
            <a:extLst>
              <a:ext uri="{FF2B5EF4-FFF2-40B4-BE49-F238E27FC236}">
                <a16:creationId xmlns:a16="http://schemas.microsoft.com/office/drawing/2014/main" id="{C5DD1F39-0A84-4B51-A8C7-3D2C7EE386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152400"/>
            <a:ext cx="6858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2400" y="609600"/>
            <a:ext cx="6858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/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―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バーコード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C0A8C370-3267-427F-A04B-BC2A4ECA21AB}"/>
              </a:ext>
            </a:extLst>
          </p:cNvPr>
          <p:cNvSpPr/>
          <p:nvPr/>
        </p:nvSpPr>
        <p:spPr>
          <a:xfrm>
            <a:off x="5796933" y="669696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469DD116-47D2-4E0C-A04E-11CF3168F43F}"/>
              </a:ext>
            </a:extLst>
          </p:cNvPr>
          <p:cNvSpPr/>
          <p:nvPr/>
        </p:nvSpPr>
        <p:spPr>
          <a:xfrm>
            <a:off x="5669633" y="838599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34530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17640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12C08C4C-D1C2-44E7-B1CC-9E794B1B78DC}"/>
              </a:ext>
            </a:extLst>
          </p:cNvPr>
          <p:cNvSpPr/>
          <p:nvPr/>
        </p:nvSpPr>
        <p:spPr>
          <a:xfrm>
            <a:off x="5837794" y="1146506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52487C25-07D1-4366-AD12-E952F872F147}"/>
              </a:ext>
            </a:extLst>
          </p:cNvPr>
          <p:cNvGrpSpPr/>
          <p:nvPr/>
        </p:nvGrpSpPr>
        <p:grpSpPr>
          <a:xfrm>
            <a:off x="4935057" y="8516362"/>
            <a:ext cx="1469152" cy="1014714"/>
            <a:chOff x="4410455" y="8217841"/>
            <a:chExt cx="1469152" cy="1014714"/>
          </a:xfrm>
        </p:grpSpPr>
        <p:sp>
          <p:nvSpPr>
            <p:cNvPr id="65" name="テキスト ボックス 64">
              <a:extLst>
                <a:ext uri="{FF2B5EF4-FFF2-40B4-BE49-F238E27FC236}">
                  <a16:creationId xmlns:a16="http://schemas.microsoft.com/office/drawing/2014/main" id="{3FB80FCE-8436-4144-8B38-2F33928CC0E6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F42BFCDD-B9D9-4C33-937B-EF9F1AF4F7DD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C44F6D6A-2AD8-4DAA-B49A-887C32304048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7EB4C5DF-4DB2-4785-82A4-9DC9D2B271C0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69" name="正方形/長方形 68">
              <a:extLst>
                <a:ext uri="{FF2B5EF4-FFF2-40B4-BE49-F238E27FC236}">
                  <a16:creationId xmlns:a16="http://schemas.microsoft.com/office/drawing/2014/main" id="{CA5EF3EE-FA16-446C-9ED8-252C8CC74941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8797081A-1139-422D-AE59-10AA08E4418B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71" name="正方形/長方形 70">
              <a:extLst>
                <a:ext uri="{FF2B5EF4-FFF2-40B4-BE49-F238E27FC236}">
                  <a16:creationId xmlns:a16="http://schemas.microsoft.com/office/drawing/2014/main" id="{494F6161-8C48-4DA9-AF36-A89C0CE61BB0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72" name="正方形/長方形 71">
              <a:extLst>
                <a:ext uri="{FF2B5EF4-FFF2-40B4-BE49-F238E27FC236}">
                  <a16:creationId xmlns:a16="http://schemas.microsoft.com/office/drawing/2014/main" id="{18D98E33-0CBC-4D67-A439-F502F499660F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27A0FC0B-EB39-4AD1-B867-BE756BC45FAE}"/>
              </a:ext>
            </a:extLst>
          </p:cNvPr>
          <p:cNvSpPr txBox="1"/>
          <p:nvPr/>
        </p:nvSpPr>
        <p:spPr>
          <a:xfrm>
            <a:off x="575841" y="2399057"/>
            <a:ext cx="576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要介護認定訪問調査を次のとおり依頼します。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AADA549E-78C6-4583-A43F-1124F61946A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33363691"/>
              </p:ext>
            </p:extLst>
          </p:nvPr>
        </p:nvGraphicFramePr>
        <p:xfrm>
          <a:off x="624048" y="3266101"/>
          <a:ext cx="5793803" cy="36239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79416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520278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2083905">
                  <a:extLst>
                    <a:ext uri="{9D8B030D-6E8A-4147-A177-3AD203B41FA5}">
                      <a16:colId xmlns:a16="http://schemas.microsoft.com/office/drawing/2014/main" val="2116585784"/>
                    </a:ext>
                  </a:extLst>
                </a:gridCol>
                <a:gridCol w="654592">
                  <a:extLst>
                    <a:ext uri="{9D8B030D-6E8A-4147-A177-3AD203B41FA5}">
                      <a16:colId xmlns:a16="http://schemas.microsoft.com/office/drawing/2014/main" val="2418809522"/>
                    </a:ext>
                  </a:extLst>
                </a:gridCol>
                <a:gridCol w="1255612">
                  <a:extLst>
                    <a:ext uri="{9D8B030D-6E8A-4147-A177-3AD203B41FA5}">
                      <a16:colId xmlns:a16="http://schemas.microsoft.com/office/drawing/2014/main" val="2521930823"/>
                    </a:ext>
                  </a:extLst>
                </a:gridCol>
              </a:tblGrid>
              <a:tr h="45299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53799258"/>
                  </a:ext>
                </a:extLst>
              </a:tr>
              <a:tr h="45299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9666021"/>
                  </a:ext>
                </a:extLst>
              </a:tr>
              <a:tr h="45299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2177586"/>
                  </a:ext>
                </a:extLst>
              </a:tr>
              <a:tr h="45299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被保護者氏名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299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299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2994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要介護認定（更新）申請日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1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452994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zh-TW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要介護認定調査票提出期限</a:t>
                      </a:r>
                      <a:endParaRPr kumimoji="1" lang="en-US" altLang="ja-JP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</a:tbl>
          </a:graphicData>
        </a:graphic>
      </p:graphicFrame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01AC65D6-0AAD-4888-9A77-B7CCA267467A}"/>
              </a:ext>
            </a:extLst>
          </p:cNvPr>
          <p:cNvSpPr/>
          <p:nvPr/>
        </p:nvSpPr>
        <p:spPr>
          <a:xfrm>
            <a:off x="2123071" y="4902301"/>
            <a:ext cx="41931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0E5BB219-20FB-493B-ACED-85A94CAA2E39}"/>
              </a:ext>
            </a:extLst>
          </p:cNvPr>
          <p:cNvSpPr/>
          <p:nvPr/>
        </p:nvSpPr>
        <p:spPr>
          <a:xfrm>
            <a:off x="2123071" y="5251624"/>
            <a:ext cx="53202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D1401A7B-FF8B-4CCC-815E-A68784AC43B3}"/>
              </a:ext>
            </a:extLst>
          </p:cNvPr>
          <p:cNvSpPr/>
          <p:nvPr/>
        </p:nvSpPr>
        <p:spPr>
          <a:xfrm>
            <a:off x="3781424" y="5251625"/>
            <a:ext cx="29302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82324AC3-8A3A-49B5-9CB0-0004E592B35F}"/>
              </a:ext>
            </a:extLst>
          </p:cNvPr>
          <p:cNvSpPr/>
          <p:nvPr/>
        </p:nvSpPr>
        <p:spPr>
          <a:xfrm>
            <a:off x="5509387" y="5251624"/>
            <a:ext cx="29302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B9889963-0C0A-4D97-88FA-8B0755090A7A}"/>
              </a:ext>
            </a:extLst>
          </p:cNvPr>
          <p:cNvSpPr/>
          <p:nvPr/>
        </p:nvSpPr>
        <p:spPr>
          <a:xfrm>
            <a:off x="2123071" y="5694876"/>
            <a:ext cx="32167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3E289443-3304-4671-8EA4-1BD156E9B94C}"/>
              </a:ext>
            </a:extLst>
          </p:cNvPr>
          <p:cNvSpPr/>
          <p:nvPr/>
        </p:nvSpPr>
        <p:spPr>
          <a:xfrm>
            <a:off x="2542389" y="6160945"/>
            <a:ext cx="186133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zh-TW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要介護認定（更新）申請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zh-TW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FB60CDF2-717F-4E58-8BA5-5E4DED9F4E18}"/>
              </a:ext>
            </a:extLst>
          </p:cNvPr>
          <p:cNvSpPr/>
          <p:nvPr/>
        </p:nvSpPr>
        <p:spPr>
          <a:xfrm>
            <a:off x="2542389" y="6616896"/>
            <a:ext cx="18613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zh-TW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要介護認定調査票提出期限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C5B49139-6950-411E-8B8D-E9F000AB6D44}"/>
              </a:ext>
            </a:extLst>
          </p:cNvPr>
          <p:cNvSpPr/>
          <p:nvPr/>
        </p:nvSpPr>
        <p:spPr>
          <a:xfrm>
            <a:off x="2123071" y="3439929"/>
            <a:ext cx="105827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被保険者番号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3A227DA7-665E-4753-B359-6772731A6CDD}"/>
              </a:ext>
            </a:extLst>
          </p:cNvPr>
          <p:cNvSpPr/>
          <p:nvPr/>
        </p:nvSpPr>
        <p:spPr>
          <a:xfrm>
            <a:off x="2123071" y="4683851"/>
            <a:ext cx="53202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C449B4F5-E465-4D01-ABD9-51F638BAB735}"/>
              </a:ext>
            </a:extLst>
          </p:cNvPr>
          <p:cNvSpPr txBox="1"/>
          <p:nvPr/>
        </p:nvSpPr>
        <p:spPr>
          <a:xfrm>
            <a:off x="613942" y="6983509"/>
            <a:ext cx="57600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期限までに調査を完了しない見込みであるときは、下記問い合わせ先まで報告のうえ指示を受けてください。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60A3A0F0-27A5-4BFA-85D7-3900671CC25E}"/>
              </a:ext>
            </a:extLst>
          </p:cNvPr>
          <p:cNvSpPr/>
          <p:nvPr/>
        </p:nvSpPr>
        <p:spPr>
          <a:xfrm>
            <a:off x="2123071" y="3875140"/>
            <a:ext cx="105827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EE425E4B-6274-4EFA-AB49-5330CEAB8759}"/>
              </a:ext>
            </a:extLst>
          </p:cNvPr>
          <p:cNvSpPr/>
          <p:nvPr/>
        </p:nvSpPr>
        <p:spPr>
          <a:xfrm>
            <a:off x="2123071" y="4348831"/>
            <a:ext cx="1058278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</p:spTree>
    <p:extLst>
      <p:ext uri="{BB962C8B-B14F-4D97-AF65-F5344CB8AC3E}">
        <p14:creationId xmlns:p14="http://schemas.microsoft.com/office/powerpoint/2010/main" val="71653274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650</TotalTime>
  <Words>139</Words>
  <Application>Microsoft Office PowerPoint</Application>
  <PresentationFormat>A4 210 x 297 mm</PresentationFormat>
  <Paragraphs>46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95</cp:revision>
  <dcterms:created xsi:type="dcterms:W3CDTF">2022-01-20T04:34:58Z</dcterms:created>
  <dcterms:modified xsi:type="dcterms:W3CDTF">2023-03-10T07:15:56Z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