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8" r:id="rId2"/>
  </p:sldIdLst>
  <p:sldSz cx="9906000" cy="6858000" type="A4"/>
  <p:notesSz cx="9144000" cy="6858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83" userDrawn="1">
          <p15:clr>
            <a:srgbClr val="A4A3A4"/>
          </p15:clr>
        </p15:guide>
        <p15:guide id="2" pos="3087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563" autoAdjust="0"/>
    <p:restoredTop sz="94660"/>
  </p:normalViewPr>
  <p:slideViewPr>
    <p:cSldViewPr snapToGrid="0" showGuides="1">
      <p:cViewPr>
        <p:scale>
          <a:sx n="100" d="100"/>
          <a:sy n="100" d="100"/>
        </p:scale>
        <p:origin x="-1296" y="792"/>
      </p:cViewPr>
      <p:guideLst>
        <p:guide orient="horz" pos="2183"/>
        <p:guide pos="3087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tags" Target="tags/tag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166566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315793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60453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060773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152969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97323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519532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028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641647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545781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990767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2023/3/13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graphicFrame>
        <p:nvGraphicFramePr>
          <p:cNvPr id="7" name="オブジェクト 6" hidden="1">
            <a:extLst>
              <a:ext uri="{FF2B5EF4-FFF2-40B4-BE49-F238E27FC236}">
                <a16:creationId xmlns:a16="http://schemas.microsoft.com/office/drawing/2014/main" id="{7A3D7FFC-DED4-444A-9501-725964A5FD25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973829859"/>
              </p:ext>
            </p:extLst>
          </p:nvPr>
        </p:nvGraphicFramePr>
        <p:xfrm>
          <a:off x="2294" y="1100"/>
          <a:ext cx="2294" cy="109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2294" y="1100"/>
                        <a:ext cx="2294" cy="1099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895778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  <p:extLst>
              <p:ext uri="{D42A27DB-BD31-4B8C-83A1-F6EECF244321}">
                <p14:modId xmlns:p14="http://schemas.microsoft.com/office/powerpoint/2010/main" val="1931513962"/>
              </p:ext>
            </p:extLst>
          </p:nvPr>
        </p:nvGraphicFramePr>
        <p:xfrm>
          <a:off x="2580177" y="1100"/>
          <a:ext cx="1099" cy="109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2580177" y="1100"/>
                        <a:ext cx="1099" cy="1099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4" name="Rectangle 112">
            <a:extLst>
              <a:ext uri="{FF2B5EF4-FFF2-40B4-BE49-F238E27FC236}">
                <a16:creationId xmlns:a16="http://schemas.microsoft.com/office/drawing/2014/main" id="{71B3A757-E8F9-45B8-BF21-8EB816B8ECE6}"/>
              </a:ext>
            </a:extLst>
          </p:cNvPr>
          <p:cNvSpPr>
            <a:spLocks noChangeArrowheads="1"/>
          </p:cNvSpPr>
          <p:nvPr/>
        </p:nvSpPr>
        <p:spPr bwMode="auto">
          <a:xfrm>
            <a:off x="2684585" y="-1599941"/>
            <a:ext cx="127911" cy="255641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none" lIns="63305" tIns="31652" rIns="63305" bIns="31652" numCol="1" anchor="ctr" anchorCtr="0" compatLnSpc="1">
            <a:prstTxWarp prst="textNoShape">
              <a:avLst/>
            </a:prstTxWarp>
            <a:spAutoFit/>
          </a:bodyPr>
          <a:lstStyle/>
          <a:p>
            <a:endParaRPr lang="ja-JP" altLang="en-US" sz="1246"/>
          </a:p>
        </p:txBody>
      </p: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EBDAEB49-9BBD-4476-BC0A-754FCA180156}"/>
              </a:ext>
            </a:extLst>
          </p:cNvPr>
          <p:cNvSpPr/>
          <p:nvPr/>
        </p:nvSpPr>
        <p:spPr>
          <a:xfrm>
            <a:off x="677418" y="590915"/>
            <a:ext cx="5207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4" name="正方形/長方形 73">
            <a:extLst>
              <a:ext uri="{FF2B5EF4-FFF2-40B4-BE49-F238E27FC236}">
                <a16:creationId xmlns:a16="http://schemas.microsoft.com/office/drawing/2014/main" id="{D6EB118F-1270-42DD-A723-1F16E02A92D5}"/>
              </a:ext>
            </a:extLst>
          </p:cNvPr>
          <p:cNvSpPr/>
          <p:nvPr/>
        </p:nvSpPr>
        <p:spPr>
          <a:xfrm>
            <a:off x="718130" y="5656345"/>
            <a:ext cx="4600630" cy="330165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tabLst>
                <a:tab pos="92075" algn="l"/>
              </a:tabLst>
            </a:pPr>
            <a:r>
              <a:rPr lang="en-US" altLang="ja-JP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※</a:t>
            </a:r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欄の記入例：施設入所、施設退所、転入、</a:t>
            </a:r>
            <a:r>
              <a:rPr lang="en-US" altLang="ja-JP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65</a:t>
            </a:r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歳到達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E1658469-9662-4E78-BF25-A2F22A6C9CD1}"/>
              </a:ext>
            </a:extLst>
          </p:cNvPr>
          <p:cNvSpPr/>
          <p:nvPr/>
        </p:nvSpPr>
        <p:spPr>
          <a:xfrm>
            <a:off x="1259903" y="590915"/>
            <a:ext cx="5207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異動分</a:t>
            </a: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6149E7FF-259F-4CA8-BA7A-F26C96717545}"/>
              </a:ext>
            </a:extLst>
          </p:cNvPr>
          <p:cNvSpPr/>
          <p:nvPr/>
        </p:nvSpPr>
        <p:spPr>
          <a:xfrm>
            <a:off x="3909000" y="865942"/>
            <a:ext cx="2088000" cy="1800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適用除外施設入所者情報連絡票</a:t>
            </a:r>
            <a:endParaRPr kumimoji="1" lang="ja-JP" altLang="en-US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8C64D187-48CA-4B1E-9528-1BD03FA520FD}"/>
              </a:ext>
            </a:extLst>
          </p:cNvPr>
          <p:cNvSpPr/>
          <p:nvPr/>
        </p:nvSpPr>
        <p:spPr>
          <a:xfrm>
            <a:off x="6573308" y="891142"/>
            <a:ext cx="612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対象年月日</a:t>
            </a:r>
          </a:p>
        </p:txBody>
      </p:sp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0CB17BFC-9D19-425E-B74F-FB5B09330AC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81606361"/>
              </p:ext>
            </p:extLst>
          </p:nvPr>
        </p:nvGraphicFramePr>
        <p:xfrm>
          <a:off x="635028" y="1240840"/>
          <a:ext cx="8632538" cy="504190"/>
        </p:xfrm>
        <a:graphic>
          <a:graphicData uri="http://schemas.openxmlformats.org/drawingml/2006/table">
            <a:tbl>
              <a:tblPr/>
              <a:tblGrid>
                <a:gridCol w="1918424">
                  <a:extLst>
                    <a:ext uri="{9D8B030D-6E8A-4147-A177-3AD203B41FA5}">
                      <a16:colId xmlns:a16="http://schemas.microsoft.com/office/drawing/2014/main" val="1685769883"/>
                    </a:ext>
                  </a:extLst>
                </a:gridCol>
                <a:gridCol w="2797024">
                  <a:extLst>
                    <a:ext uri="{9D8B030D-6E8A-4147-A177-3AD203B41FA5}">
                      <a16:colId xmlns:a16="http://schemas.microsoft.com/office/drawing/2014/main" val="3852310585"/>
                    </a:ext>
                  </a:extLst>
                </a:gridCol>
                <a:gridCol w="794605">
                  <a:extLst>
                    <a:ext uri="{9D8B030D-6E8A-4147-A177-3AD203B41FA5}">
                      <a16:colId xmlns:a16="http://schemas.microsoft.com/office/drawing/2014/main" val="1992819957"/>
                    </a:ext>
                  </a:extLst>
                </a:gridCol>
                <a:gridCol w="936819">
                  <a:extLst>
                    <a:ext uri="{9D8B030D-6E8A-4147-A177-3AD203B41FA5}">
                      <a16:colId xmlns:a16="http://schemas.microsoft.com/office/drawing/2014/main" val="2763327425"/>
                    </a:ext>
                  </a:extLst>
                </a:gridCol>
                <a:gridCol w="2185666">
                  <a:extLst>
                    <a:ext uri="{9D8B030D-6E8A-4147-A177-3AD203B41FA5}">
                      <a16:colId xmlns:a16="http://schemas.microsoft.com/office/drawing/2014/main" val="2711561839"/>
                    </a:ext>
                  </a:extLst>
                </a:gridCol>
              </a:tblGrid>
              <a:tr h="252095">
                <a:tc>
                  <a:txBody>
                    <a:bodyPr/>
                    <a:lstStyle/>
                    <a:p>
                      <a:pPr algn="just"/>
                      <a:r>
                        <a:rPr lang="ja-JP" sz="900" kern="100">
                          <a:effectLst/>
                          <a:latin typeface="游明朝" panose="02020400000000000000" pitchFamily="18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⑤適用除外施設の名称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just"/>
                      <a:r>
                        <a:rPr lang="ja-JP" sz="900" kern="100">
                          <a:effectLst/>
                          <a:latin typeface="游明朝" panose="02020400000000000000" pitchFamily="18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⑦適用除外施設の種類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 dirty="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54734743"/>
                  </a:ext>
                </a:extLst>
              </a:tr>
              <a:tr h="252095">
                <a:tc>
                  <a:txBody>
                    <a:bodyPr/>
                    <a:lstStyle/>
                    <a:p>
                      <a:pPr algn="just"/>
                      <a:r>
                        <a:rPr lang="ja-JP" sz="900" kern="100">
                          <a:effectLst/>
                          <a:latin typeface="游明朝" panose="02020400000000000000" pitchFamily="18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⑥適用除外施設の所在地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 dirty="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/>
                      <a:r>
                        <a:rPr lang="ja-JP" sz="900" kern="100">
                          <a:effectLst/>
                          <a:latin typeface="游明朝" panose="02020400000000000000" pitchFamily="18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電話番号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 dirty="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65067999"/>
                  </a:ext>
                </a:extLst>
              </a:tr>
            </a:tbl>
          </a:graphicData>
        </a:graphic>
      </p:graphicFrame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FF33ADA2-3FEB-4568-B8FC-60E08381698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89848055"/>
              </p:ext>
            </p:extLst>
          </p:nvPr>
        </p:nvGraphicFramePr>
        <p:xfrm>
          <a:off x="635028" y="1883166"/>
          <a:ext cx="8632539" cy="3627752"/>
        </p:xfrm>
        <a:graphic>
          <a:graphicData uri="http://schemas.openxmlformats.org/drawingml/2006/table">
            <a:tbl>
              <a:tblPr/>
              <a:tblGrid>
                <a:gridCol w="1277902">
                  <a:extLst>
                    <a:ext uri="{9D8B030D-6E8A-4147-A177-3AD203B41FA5}">
                      <a16:colId xmlns:a16="http://schemas.microsoft.com/office/drawing/2014/main" val="2203181903"/>
                    </a:ext>
                  </a:extLst>
                </a:gridCol>
                <a:gridCol w="1282591">
                  <a:extLst>
                    <a:ext uri="{9D8B030D-6E8A-4147-A177-3AD203B41FA5}">
                      <a16:colId xmlns:a16="http://schemas.microsoft.com/office/drawing/2014/main" val="4055918857"/>
                    </a:ext>
                  </a:extLst>
                </a:gridCol>
                <a:gridCol w="664402">
                  <a:extLst>
                    <a:ext uri="{9D8B030D-6E8A-4147-A177-3AD203B41FA5}">
                      <a16:colId xmlns:a16="http://schemas.microsoft.com/office/drawing/2014/main" val="1063245117"/>
                    </a:ext>
                  </a:extLst>
                </a:gridCol>
                <a:gridCol w="3034014">
                  <a:extLst>
                    <a:ext uri="{9D8B030D-6E8A-4147-A177-3AD203B41FA5}">
                      <a16:colId xmlns:a16="http://schemas.microsoft.com/office/drawing/2014/main" val="1607303763"/>
                    </a:ext>
                  </a:extLst>
                </a:gridCol>
                <a:gridCol w="1328804">
                  <a:extLst>
                    <a:ext uri="{9D8B030D-6E8A-4147-A177-3AD203B41FA5}">
                      <a16:colId xmlns:a16="http://schemas.microsoft.com/office/drawing/2014/main" val="1304778222"/>
                    </a:ext>
                  </a:extLst>
                </a:gridCol>
                <a:gridCol w="1044826">
                  <a:extLst>
                    <a:ext uri="{9D8B030D-6E8A-4147-A177-3AD203B41FA5}">
                      <a16:colId xmlns:a16="http://schemas.microsoft.com/office/drawing/2014/main" val="2143666054"/>
                    </a:ext>
                  </a:extLst>
                </a:gridCol>
              </a:tblGrid>
              <a:tr h="453469">
                <a:tc>
                  <a:txBody>
                    <a:bodyPr/>
                    <a:lstStyle/>
                    <a:p>
                      <a:pPr algn="ctr"/>
                      <a:r>
                        <a:rPr lang="ja-JP" sz="900" kern="100">
                          <a:effectLst/>
                          <a:latin typeface="游明朝" panose="02020400000000000000" pitchFamily="18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①氏名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sz="900" kern="100">
                          <a:effectLst/>
                          <a:latin typeface="游明朝" panose="02020400000000000000" pitchFamily="18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②生年月日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sz="900" kern="100">
                          <a:effectLst/>
                          <a:latin typeface="游明朝" panose="02020400000000000000" pitchFamily="18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③性別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sz="900" kern="100" dirty="0">
                          <a:effectLst/>
                          <a:latin typeface="游明朝" panose="02020400000000000000" pitchFamily="18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④住所</a:t>
                      </a:r>
                      <a:endParaRPr lang="ja-JP" sz="1050" kern="100" dirty="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266700" algn="just">
                        <a:lnSpc>
                          <a:spcPts val="900"/>
                        </a:lnSpc>
                      </a:pPr>
                      <a:r>
                        <a:rPr lang="ja-JP" sz="900" kern="100" dirty="0">
                          <a:effectLst/>
                          <a:latin typeface="游明朝" panose="02020400000000000000" pitchFamily="18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情報提供理由</a:t>
                      </a:r>
                      <a:endParaRPr lang="en-US" altLang="ja-JP" sz="900" kern="100" dirty="0">
                        <a:effectLst/>
                        <a:latin typeface="游明朝" panose="02020400000000000000" pitchFamily="18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indent="114300" algn="just">
                        <a:lnSpc>
                          <a:spcPts val="900"/>
                        </a:lnSpc>
                      </a:pPr>
                      <a:r>
                        <a:rPr lang="ja-JP" altLang="en-US" sz="900" kern="100" dirty="0">
                          <a:effectLst/>
                          <a:latin typeface="游明朝" panose="02020400000000000000" pitchFamily="18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⑧</a:t>
                      </a:r>
                      <a:endParaRPr lang="ja-JP" sz="1050" kern="100" dirty="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  <a:p>
                      <a:pPr marL="0" indent="266700" algn="just">
                        <a:lnSpc>
                          <a:spcPts val="900"/>
                        </a:lnSpc>
                      </a:pPr>
                      <a:r>
                        <a:rPr lang="ja-JP" sz="900" kern="100" dirty="0">
                          <a:effectLst/>
                          <a:latin typeface="游明朝" panose="02020400000000000000" pitchFamily="18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発生年月日</a:t>
                      </a:r>
                      <a:endParaRPr lang="ja-JP" sz="1050" kern="100" dirty="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266700" algn="just">
                        <a:lnSpc>
                          <a:spcPts val="900"/>
                        </a:lnSpc>
                      </a:pPr>
                      <a:r>
                        <a:rPr lang="ja-JP" sz="900" kern="100" dirty="0">
                          <a:effectLst/>
                          <a:latin typeface="游明朝" panose="02020400000000000000" pitchFamily="18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情報提供</a:t>
                      </a:r>
                      <a:endParaRPr lang="en-US" altLang="ja-JP" sz="900" kern="100" dirty="0">
                        <a:effectLst/>
                        <a:latin typeface="游明朝" panose="02020400000000000000" pitchFamily="18" charset="-128"/>
                        <a:ea typeface="ＭＳ Ｐゴシック" panose="020B0600070205080204" pitchFamily="50" charset="-128"/>
                        <a:cs typeface="Times New Roman" panose="02020603050405020304" pitchFamily="18" charset="0"/>
                      </a:endParaRPr>
                    </a:p>
                    <a:p>
                      <a:pPr indent="114300" algn="just">
                        <a:lnSpc>
                          <a:spcPts val="900"/>
                        </a:lnSpc>
                      </a:pPr>
                      <a:r>
                        <a:rPr lang="ja-JP" altLang="en-US" sz="900" kern="100" dirty="0">
                          <a:effectLst/>
                          <a:latin typeface="游明朝" panose="02020400000000000000" pitchFamily="18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⑨</a:t>
                      </a:r>
                      <a:endParaRPr lang="ja-JP" sz="1050" kern="100" dirty="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  <a:p>
                      <a:pPr marL="0" indent="266700" algn="just">
                        <a:lnSpc>
                          <a:spcPts val="900"/>
                        </a:lnSpc>
                      </a:pPr>
                      <a:r>
                        <a:rPr lang="ja-JP" sz="900" kern="100" dirty="0">
                          <a:effectLst/>
                          <a:latin typeface="游明朝" panose="02020400000000000000" pitchFamily="18" charset="-128"/>
                          <a:ea typeface="ＭＳ Ｐゴシック" panose="020B0600070205080204" pitchFamily="50" charset="-128"/>
                          <a:cs typeface="Times New Roman" panose="02020603050405020304" pitchFamily="18" charset="0"/>
                        </a:rPr>
                        <a:t>の理由※</a:t>
                      </a:r>
                      <a:endParaRPr lang="ja-JP" sz="1050" kern="100" dirty="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13136631"/>
                  </a:ext>
                </a:extLst>
              </a:tr>
              <a:tr h="453469"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 dirty="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 dirty="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75077045"/>
                  </a:ext>
                </a:extLst>
              </a:tr>
              <a:tr h="453469"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 dirty="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88354871"/>
                  </a:ext>
                </a:extLst>
              </a:tr>
              <a:tr h="453469"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 dirty="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47978340"/>
                  </a:ext>
                </a:extLst>
              </a:tr>
              <a:tr h="453469"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 dirty="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44356619"/>
                  </a:ext>
                </a:extLst>
              </a:tr>
              <a:tr h="453469"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 dirty="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54518658"/>
                  </a:ext>
                </a:extLst>
              </a:tr>
              <a:tr h="453469"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 dirty="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7312857"/>
                  </a:ext>
                </a:extLst>
              </a:tr>
              <a:tr h="453469"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900" kern="100" dirty="0">
                          <a:effectLst/>
                          <a:latin typeface="ＭＳ Ｐゴシック" panose="020B0600070205080204" pitchFamily="50" charset="-128"/>
                          <a:ea typeface="游明朝" panose="02020400000000000000" pitchFamily="18" charset="-128"/>
                          <a:cs typeface="Times New Roman" panose="02020603050405020304" pitchFamily="18" charset="0"/>
                        </a:rPr>
                        <a:t> </a:t>
                      </a:r>
                      <a:endParaRPr lang="ja-JP" sz="1050" kern="100" dirty="0">
                        <a:effectLst/>
                        <a:latin typeface="游明朝" panose="02020400000000000000" pitchFamily="18" charset="-128"/>
                        <a:ea typeface="游明朝" panose="02020400000000000000" pitchFamily="18" charset="-128"/>
                        <a:cs typeface="Times New Roman" panose="02020603050405020304" pitchFamily="18" charset="0"/>
                      </a:endParaRPr>
                    </a:p>
                  </a:txBody>
                  <a:tcPr marL="62865" marR="62865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62778626"/>
                  </a:ext>
                </a:extLst>
              </a:tr>
            </a:tbl>
          </a:graphicData>
        </a:graphic>
      </p:graphicFrame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6F883E52-FF52-4365-AC44-6CADB380D721}"/>
              </a:ext>
            </a:extLst>
          </p:cNvPr>
          <p:cNvSpPr/>
          <p:nvPr/>
        </p:nvSpPr>
        <p:spPr>
          <a:xfrm>
            <a:off x="2614014" y="1282282"/>
            <a:ext cx="1640486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適用除外施設名</a:t>
            </a: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096F8646-7F04-420D-8E23-C60DE9B5F817}"/>
              </a:ext>
            </a:extLst>
          </p:cNvPr>
          <p:cNvSpPr/>
          <p:nvPr/>
        </p:nvSpPr>
        <p:spPr>
          <a:xfrm>
            <a:off x="7185308" y="1297164"/>
            <a:ext cx="1640486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適用除外施設種類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160DE1CE-9456-48E6-A457-AE4AE019D53E}"/>
              </a:ext>
            </a:extLst>
          </p:cNvPr>
          <p:cNvSpPr/>
          <p:nvPr/>
        </p:nvSpPr>
        <p:spPr>
          <a:xfrm>
            <a:off x="2614014" y="1557309"/>
            <a:ext cx="1640486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適用除外施設所在地</a:t>
            </a:r>
          </a:p>
        </p:txBody>
      </p: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49F82211-589C-4750-9358-9B1F38BAA08E}"/>
              </a:ext>
            </a:extLst>
          </p:cNvPr>
          <p:cNvSpPr/>
          <p:nvPr/>
        </p:nvSpPr>
        <p:spPr>
          <a:xfrm>
            <a:off x="7185308" y="1545226"/>
            <a:ext cx="1640486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適用除外施設電話番号</a:t>
            </a: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C4CE6DF1-B1CB-46F2-B93A-4342C723A448}"/>
              </a:ext>
            </a:extLst>
          </p:cNvPr>
          <p:cNvSpPr/>
          <p:nvPr/>
        </p:nvSpPr>
        <p:spPr>
          <a:xfrm>
            <a:off x="718130" y="2516159"/>
            <a:ext cx="9582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21D8C283-60A8-4B3D-A2A2-EFED458D2273}"/>
              </a:ext>
            </a:extLst>
          </p:cNvPr>
          <p:cNvSpPr/>
          <p:nvPr/>
        </p:nvSpPr>
        <p:spPr>
          <a:xfrm>
            <a:off x="2134879" y="2520318"/>
            <a:ext cx="9582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DAE0EB9C-11BF-48F0-A69B-9B96113D97FC}"/>
              </a:ext>
            </a:extLst>
          </p:cNvPr>
          <p:cNvSpPr/>
          <p:nvPr/>
        </p:nvSpPr>
        <p:spPr>
          <a:xfrm>
            <a:off x="3326204" y="2516159"/>
            <a:ext cx="350446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B5D84CBD-3AD8-4002-9913-46B64B11E358}"/>
              </a:ext>
            </a:extLst>
          </p:cNvPr>
          <p:cNvSpPr/>
          <p:nvPr/>
        </p:nvSpPr>
        <p:spPr>
          <a:xfrm>
            <a:off x="5151231" y="2516159"/>
            <a:ext cx="350446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355B2020-0824-414F-8F4C-694E3309550E}"/>
              </a:ext>
            </a:extLst>
          </p:cNvPr>
          <p:cNvSpPr/>
          <p:nvPr/>
        </p:nvSpPr>
        <p:spPr>
          <a:xfrm>
            <a:off x="7083424" y="2516159"/>
            <a:ext cx="930275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発生年月日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658162EF-D43A-4636-A2EE-AFC4A7F946F1}"/>
              </a:ext>
            </a:extLst>
          </p:cNvPr>
          <p:cNvSpPr/>
          <p:nvPr/>
        </p:nvSpPr>
        <p:spPr>
          <a:xfrm>
            <a:off x="8296274" y="2516159"/>
            <a:ext cx="930275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情報提供の理由</a:t>
            </a:r>
          </a:p>
        </p:txBody>
      </p: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C742D31F-56F6-4522-A146-0F31DAF9B77E}"/>
              </a:ext>
            </a:extLst>
          </p:cNvPr>
          <p:cNvSpPr/>
          <p:nvPr/>
        </p:nvSpPr>
        <p:spPr>
          <a:xfrm>
            <a:off x="8746866" y="587530"/>
            <a:ext cx="5207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</a:t>
            </a:r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番号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8155769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</TotalTime>
  <Words>140</Words>
  <Application>Microsoft Office PowerPoint</Application>
  <PresentationFormat>A4 210 x 297 mm</PresentationFormat>
  <Paragraphs>76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ＭＳ Ｐゴシック</vt:lpstr>
      <vt:lpstr>游明朝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Okano, Takumi (JP - AB 岡野 匠)</cp:lastModifiedBy>
  <cp:revision>106</cp:revision>
  <dcterms:created xsi:type="dcterms:W3CDTF">2022-01-20T04:34:58Z</dcterms:created>
  <dcterms:modified xsi:type="dcterms:W3CDTF">2023-03-13T07:39:43Z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2022-04-22T02:11:25Z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199f8749-43ef-4358-8b29-0bab60fcddd6</vt:lpwstr>
  </property>
  <property fmtid="{D5CDD505-2E9C-101B-9397-08002B2CF9AE}" pid="15" name="MSIP_Label_436fffe2-e74d-4f21-833f-6f054a10cb50_ContentBits">
    <vt:lpwstr>0</vt:lpwstr>
  </property>
</Properties>
</file>

<file path=docProps/thumbnail.jpeg>
</file>