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4" r:id="rId2"/>
  </p:sldIdLst>
  <p:sldSz cx="6858000" cy="9906000" type="A4"/>
  <p:notesSz cx="6735763" cy="9866313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調　剤　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券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送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付</a:t>
            </a: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</a:t>
            </a:r>
            <a:r>
              <a:rPr kumimoji="0" lang="zh-TW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60DADFC3-CEB6-4431-81F7-7B315F55FB9A}"/>
              </a:ext>
            </a:extLst>
          </p:cNvPr>
          <p:cNvSpPr/>
          <p:nvPr/>
        </p:nvSpPr>
        <p:spPr>
          <a:xfrm>
            <a:off x="4074450" y="1176405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607A9B41-36BB-466D-8FCC-676D5E6EA289}"/>
              </a:ext>
            </a:extLst>
          </p:cNvPr>
          <p:cNvSpPr/>
          <p:nvPr/>
        </p:nvSpPr>
        <p:spPr>
          <a:xfrm>
            <a:off x="5007900" y="1345307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4C71B53-D61A-4653-A466-D13C6D109D70}"/>
              </a:ext>
            </a:extLst>
          </p:cNvPr>
          <p:cNvSpPr/>
          <p:nvPr/>
        </p:nvSpPr>
        <p:spPr>
          <a:xfrm>
            <a:off x="5007900" y="1176405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174B18DC-D610-4C22-931C-CF7DEAE3AF34}"/>
              </a:ext>
            </a:extLst>
          </p:cNvPr>
          <p:cNvSpPr/>
          <p:nvPr/>
        </p:nvSpPr>
        <p:spPr>
          <a:xfrm>
            <a:off x="5837794" y="1146506"/>
            <a:ext cx="438977" cy="397563"/>
          </a:xfrm>
          <a:prstGeom prst="rect">
            <a:avLst/>
          </a:prstGeom>
          <a:noFill/>
          <a:ln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graphicFrame>
        <p:nvGraphicFramePr>
          <p:cNvPr id="50" name="表 4">
            <a:extLst>
              <a:ext uri="{FF2B5EF4-FFF2-40B4-BE49-F238E27FC236}">
                <a16:creationId xmlns:a16="http://schemas.microsoft.com/office/drawing/2014/main" id="{C453FA3C-974C-4020-9D8B-98A5D3747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2382093"/>
              </p:ext>
            </p:extLst>
          </p:nvPr>
        </p:nvGraphicFramePr>
        <p:xfrm>
          <a:off x="356135" y="3262407"/>
          <a:ext cx="6268079" cy="41612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38">
                  <a:extLst>
                    <a:ext uri="{9D8B030D-6E8A-4147-A177-3AD203B41FA5}">
                      <a16:colId xmlns:a16="http://schemas.microsoft.com/office/drawing/2014/main" val="2410966"/>
                    </a:ext>
                  </a:extLst>
                </a:gridCol>
                <a:gridCol w="536985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  <a:gridCol w="800595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  <a:gridCol w="693198">
                  <a:extLst>
                    <a:ext uri="{9D8B030D-6E8A-4147-A177-3AD203B41FA5}">
                      <a16:colId xmlns:a16="http://schemas.microsoft.com/office/drawing/2014/main" val="1309315224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3860738303"/>
                    </a:ext>
                  </a:extLst>
                </a:gridCol>
                <a:gridCol w="347325">
                  <a:extLst>
                    <a:ext uri="{9D8B030D-6E8A-4147-A177-3AD203B41FA5}">
                      <a16:colId xmlns:a16="http://schemas.microsoft.com/office/drawing/2014/main" val="2726939747"/>
                    </a:ext>
                  </a:extLst>
                </a:gridCol>
                <a:gridCol w="662458">
                  <a:extLst>
                    <a:ext uri="{9D8B030D-6E8A-4147-A177-3AD203B41FA5}">
                      <a16:colId xmlns:a16="http://schemas.microsoft.com/office/drawing/2014/main" val="1869916094"/>
                    </a:ext>
                  </a:extLst>
                </a:gridCol>
                <a:gridCol w="654144">
                  <a:extLst>
                    <a:ext uri="{9D8B030D-6E8A-4147-A177-3AD203B41FA5}">
                      <a16:colId xmlns:a16="http://schemas.microsoft.com/office/drawing/2014/main" val="4131841886"/>
                    </a:ext>
                  </a:extLst>
                </a:gridCol>
                <a:gridCol w="411636">
                  <a:extLst>
                    <a:ext uri="{9D8B030D-6E8A-4147-A177-3AD203B41FA5}">
                      <a16:colId xmlns:a16="http://schemas.microsoft.com/office/drawing/2014/main" val="2252211817"/>
                    </a:ext>
                  </a:extLst>
                </a:gridCol>
                <a:gridCol w="564701">
                  <a:extLst>
                    <a:ext uri="{9D8B030D-6E8A-4147-A177-3AD203B41FA5}">
                      <a16:colId xmlns:a16="http://schemas.microsoft.com/office/drawing/2014/main" val="3104198905"/>
                    </a:ext>
                  </a:extLst>
                </a:gridCol>
                <a:gridCol w="673674">
                  <a:extLst>
                    <a:ext uri="{9D8B030D-6E8A-4147-A177-3AD203B41FA5}">
                      <a16:colId xmlns:a16="http://schemas.microsoft.com/office/drawing/2014/main" val="3543562437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診療年月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9138754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184493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8407575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033853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01669930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61802082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96318484"/>
                  </a:ext>
                </a:extLst>
              </a:tr>
              <a:tr h="395813"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11568662"/>
                  </a:ext>
                </a:extLst>
              </a:tr>
            </a:tbl>
          </a:graphicData>
        </a:graphic>
      </p:graphicFrame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38DE1EC1-E1B5-49FE-8172-8EB3F8EC2C3B}"/>
              </a:ext>
            </a:extLst>
          </p:cNvPr>
          <p:cNvSpPr/>
          <p:nvPr/>
        </p:nvSpPr>
        <p:spPr>
          <a:xfrm>
            <a:off x="2411437" y="3809333"/>
            <a:ext cx="443899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DCD3A54-1DD4-43A5-A70A-EF7BDC004C55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FB02BAB3-B2CF-41BC-A5D2-F53E0F69DBC3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EE38FDF-1217-495E-8699-804355F6A0DB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23189C0-0091-4B05-A5B5-6B244FAC4255}"/>
              </a:ext>
            </a:extLst>
          </p:cNvPr>
          <p:cNvSpPr txBox="1"/>
          <p:nvPr/>
        </p:nvSpPr>
        <p:spPr>
          <a:xfrm>
            <a:off x="547685" y="2532002"/>
            <a:ext cx="5769947" cy="138499"/>
          </a:xfrm>
          <a:prstGeom prst="rect">
            <a:avLst/>
          </a:prstGeom>
          <a:noFill/>
          <a:ln>
            <a:noFill/>
          </a:ln>
        </p:spPr>
        <p:txBody>
          <a:bodyPr wrap="square" lIns="36000" tIns="0" rIns="0" bIns="0" rtlCol="0">
            <a:spAutoFit/>
          </a:bodyPr>
          <a:lstStyle/>
          <a:p>
            <a:pPr defTabSz="541338">
              <a:spcAft>
                <a:spcPts val="2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下記のとおり調剤券を送付しますので、ご確認の上返送願います。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52" name="表 4">
            <a:extLst>
              <a:ext uri="{FF2B5EF4-FFF2-40B4-BE49-F238E27FC236}">
                <a16:creationId xmlns:a16="http://schemas.microsoft.com/office/drawing/2014/main" id="{49C6995C-C132-4597-B1C4-F29569070E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28757210"/>
              </p:ext>
            </p:extLst>
          </p:nvPr>
        </p:nvGraphicFramePr>
        <p:xfrm>
          <a:off x="354449" y="7587177"/>
          <a:ext cx="2831413" cy="886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31413">
                  <a:extLst>
                    <a:ext uri="{9D8B030D-6E8A-4147-A177-3AD203B41FA5}">
                      <a16:colId xmlns:a16="http://schemas.microsoft.com/office/drawing/2014/main" val="3318669165"/>
                    </a:ext>
                  </a:extLst>
                </a:gridCol>
              </a:tblGrid>
              <a:tr h="436376"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送付枚数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45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sz="900" b="0" dirty="0">
                          <a:solidFill>
                            <a:schemeClr val="accent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枚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0977052"/>
                  </a:ext>
                </a:extLst>
              </a:tr>
            </a:tbl>
          </a:graphicData>
        </a:graphic>
      </p:graphicFrame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DEABBDD-85EA-4E0D-A13C-601812C5AF57}"/>
              </a:ext>
            </a:extLst>
          </p:cNvPr>
          <p:cNvSpPr/>
          <p:nvPr/>
        </p:nvSpPr>
        <p:spPr>
          <a:xfrm>
            <a:off x="301622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BFD59A50-C23A-40AD-AA2E-788862A1EC6E}"/>
              </a:ext>
            </a:extLst>
          </p:cNvPr>
          <p:cNvSpPr/>
          <p:nvPr/>
        </p:nvSpPr>
        <p:spPr>
          <a:xfrm>
            <a:off x="982443" y="3809333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25E022DC-AC34-40BE-AA92-8B0BE90CBCE3}"/>
              </a:ext>
            </a:extLst>
          </p:cNvPr>
          <p:cNvSpPr/>
          <p:nvPr/>
        </p:nvSpPr>
        <p:spPr>
          <a:xfrm>
            <a:off x="1587230" y="3809333"/>
            <a:ext cx="63121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A901BD57-4C6E-486E-96D7-995E212A1DA7}"/>
              </a:ext>
            </a:extLst>
          </p:cNvPr>
          <p:cNvSpPr/>
          <p:nvPr/>
        </p:nvSpPr>
        <p:spPr>
          <a:xfrm>
            <a:off x="3339864" y="3809333"/>
            <a:ext cx="252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BC41E194-F027-4DE0-862B-8F0F826A53AE}"/>
              </a:ext>
            </a:extLst>
          </p:cNvPr>
          <p:cNvSpPr/>
          <p:nvPr/>
        </p:nvSpPr>
        <p:spPr>
          <a:xfrm>
            <a:off x="3790649" y="3809333"/>
            <a:ext cx="360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7A66A962-7D09-4D59-A3DF-2A07603DA14B}"/>
              </a:ext>
            </a:extLst>
          </p:cNvPr>
          <p:cNvSpPr/>
          <p:nvPr/>
        </p:nvSpPr>
        <p:spPr>
          <a:xfrm>
            <a:off x="4339533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ABAF414-E374-4371-8DC7-FEB5D7CE3E66}"/>
              </a:ext>
            </a:extLst>
          </p:cNvPr>
          <p:cNvSpPr/>
          <p:nvPr/>
        </p:nvSpPr>
        <p:spPr>
          <a:xfrm>
            <a:off x="1329249" y="8126615"/>
            <a:ext cx="1039528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送付枚数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F4A126A5-D486-4E75-A0F9-7DB1A4E5DF62}"/>
              </a:ext>
            </a:extLst>
          </p:cNvPr>
          <p:cNvSpPr/>
          <p:nvPr/>
        </p:nvSpPr>
        <p:spPr>
          <a:xfrm>
            <a:off x="6012969" y="3809333"/>
            <a:ext cx="553494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488E3C1B-353C-4590-9AE7-2D4834B4EEED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139A0506-8B0D-46DC-A480-D72A2EF3DDF0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0B14BB92-6EAD-4313-A27F-CB58254096C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05629F6C-C0DB-4A08-8DEA-05BD8601FC86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703CF7CF-1F83-4CAF-AB01-C1319DEF1E17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E2593701-0530-463B-93CD-AE3BE488C4D9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253FCD56-BDC1-43BD-B0D6-2B479A106412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BAAD8104-6293-45AE-B948-DB4183A32DBD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71" name="正方形/長方形 70">
              <a:extLst>
                <a:ext uri="{FF2B5EF4-FFF2-40B4-BE49-F238E27FC236}">
                  <a16:creationId xmlns:a16="http://schemas.microsoft.com/office/drawing/2014/main" id="{C3EA0F54-0124-449D-A6F8-268BB01B8490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93B0C7D-F3F8-4F7B-93DC-6DD815A80A23}"/>
              </a:ext>
            </a:extLst>
          </p:cNvPr>
          <p:cNvSpPr/>
          <p:nvPr/>
        </p:nvSpPr>
        <p:spPr>
          <a:xfrm>
            <a:off x="416014" y="3809332"/>
            <a:ext cx="451071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</a:t>
            </a:r>
            <a:br>
              <a:rPr kumimoji="1" lang="en-US" altLang="ja-JP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7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  <a:endParaRPr kumimoji="1" lang="en-US" altLang="ja-JP" sz="7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721E011-1B04-4BDE-80BE-77362CA20064}"/>
              </a:ext>
            </a:extLst>
          </p:cNvPr>
          <p:cNvSpPr/>
          <p:nvPr/>
        </p:nvSpPr>
        <p:spPr>
          <a:xfrm>
            <a:off x="4976858" y="3809332"/>
            <a:ext cx="396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C7CB41A2-BC31-4C8C-B3A0-60DF56BEE977}"/>
              </a:ext>
            </a:extLst>
          </p:cNvPr>
          <p:cNvSpPr/>
          <p:nvPr/>
        </p:nvSpPr>
        <p:spPr>
          <a:xfrm>
            <a:off x="5435533" y="3809332"/>
            <a:ext cx="468000" cy="216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7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7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3779343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684</TotalTime>
  <Words>95</Words>
  <Application>Microsoft Office PowerPoint</Application>
  <PresentationFormat>A4 210 x 297 mm</PresentationFormat>
  <Paragraphs>46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100</cp:revision>
  <cp:lastPrinted>2022-11-24T07:25:00Z</cp:lastPrinted>
  <dcterms:created xsi:type="dcterms:W3CDTF">2022-01-20T04:34:58Z</dcterms:created>
  <dcterms:modified xsi:type="dcterms:W3CDTF">2023-03-10T05:17:42Z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