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9" r:id="rId2"/>
  </p:sldIdLst>
  <p:sldSz cx="6858000" cy="9906000" type="A4"/>
  <p:notesSz cx="6858000" cy="9144000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1094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158" autoAdjust="0"/>
    <p:restoredTop sz="94660"/>
  </p:normalViewPr>
  <p:slideViewPr>
    <p:cSldViewPr snapToGrid="0" showGuides="1">
      <p:cViewPr varScale="1">
        <p:scale>
          <a:sx n="77" d="100"/>
          <a:sy n="77" d="100"/>
        </p:scale>
        <p:origin x="3558" y="96"/>
      </p:cViewPr>
      <p:guideLst>
        <p:guide orient="horz" pos="3120"/>
        <p:guide pos="109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tags" Target="tags/tag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41" name="Rectangle 109">
            <a:extLst>
              <a:ext uri="{FF2B5EF4-FFF2-40B4-BE49-F238E27FC236}">
                <a16:creationId xmlns:a16="http://schemas.microsoft.com/office/drawing/2014/main" id="{964D1F19-BA8C-4282-BA8A-73E124FD408D}"/>
              </a:ext>
            </a:extLst>
          </p:cNvPr>
          <p:cNvSpPr>
            <a:spLocks noChangeArrowheads="1"/>
          </p:cNvSpPr>
          <p:nvPr/>
        </p:nvSpPr>
        <p:spPr bwMode="auto">
          <a:xfrm>
            <a:off x="557633" y="1987751"/>
            <a:ext cx="5760000" cy="4001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11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調　剤　券　連　名　簿　（　　　　　）</a:t>
            </a:r>
            <a:endParaRPr lang="en-US" altLang="ja-JP" sz="1100" dirty="0">
              <a:solidFill>
                <a:srgbClr val="000000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altLang="ja-JP" sz="900" b="0" i="0" u="none" strike="noStrike" cap="none" normalizeH="0" baseline="0" dirty="0">
              <a:ln>
                <a:noFill/>
              </a:ln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35" name="正方形/長方形 34">
            <a:extLst>
              <a:ext uri="{FF2B5EF4-FFF2-40B4-BE49-F238E27FC236}">
                <a16:creationId xmlns:a16="http://schemas.microsoft.com/office/drawing/2014/main" id="{08A6F6C7-B6A0-41DF-A7BC-52FAD12D39DB}"/>
              </a:ext>
            </a:extLst>
          </p:cNvPr>
          <p:cNvSpPr/>
          <p:nvPr/>
        </p:nvSpPr>
        <p:spPr>
          <a:xfrm>
            <a:off x="275276" y="838599"/>
            <a:ext cx="756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宛先郵便番号</a:t>
            </a:r>
          </a:p>
        </p:txBody>
      </p:sp>
      <p:sp>
        <p:nvSpPr>
          <p:cNvPr id="36" name="正方形/長方形 35">
            <a:extLst>
              <a:ext uri="{FF2B5EF4-FFF2-40B4-BE49-F238E27FC236}">
                <a16:creationId xmlns:a16="http://schemas.microsoft.com/office/drawing/2014/main" id="{FC871053-C196-4BC5-B8E9-D61EE8A071C5}"/>
              </a:ext>
            </a:extLst>
          </p:cNvPr>
          <p:cNvSpPr/>
          <p:nvPr/>
        </p:nvSpPr>
        <p:spPr>
          <a:xfrm>
            <a:off x="275276" y="1007502"/>
            <a:ext cx="5207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宛先住所</a:t>
            </a:r>
          </a:p>
        </p:txBody>
      </p:sp>
      <p:sp>
        <p:nvSpPr>
          <p:cNvPr id="38" name="正方形/長方形 37">
            <a:extLst>
              <a:ext uri="{FF2B5EF4-FFF2-40B4-BE49-F238E27FC236}">
                <a16:creationId xmlns:a16="http://schemas.microsoft.com/office/drawing/2014/main" id="{5BE6CFE3-60BC-415F-A895-8B32E0170CF7}"/>
              </a:ext>
            </a:extLst>
          </p:cNvPr>
          <p:cNvSpPr/>
          <p:nvPr/>
        </p:nvSpPr>
        <p:spPr>
          <a:xfrm>
            <a:off x="275276" y="1176405"/>
            <a:ext cx="5207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宛先氏名</a:t>
            </a:r>
          </a:p>
        </p:txBody>
      </p:sp>
      <p:sp>
        <p:nvSpPr>
          <p:cNvPr id="39" name="正方形/長方形 38">
            <a:extLst>
              <a:ext uri="{FF2B5EF4-FFF2-40B4-BE49-F238E27FC236}">
                <a16:creationId xmlns:a16="http://schemas.microsoft.com/office/drawing/2014/main" id="{1801D5DE-F726-4705-B67C-CB207323BD48}"/>
              </a:ext>
            </a:extLst>
          </p:cNvPr>
          <p:cNvSpPr/>
          <p:nvPr/>
        </p:nvSpPr>
        <p:spPr>
          <a:xfrm>
            <a:off x="1088076" y="1176405"/>
            <a:ext cx="324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敬称</a:t>
            </a:r>
          </a:p>
        </p:txBody>
      </p:sp>
      <p:sp>
        <p:nvSpPr>
          <p:cNvPr id="42" name="正方形/長方形 41">
            <a:extLst>
              <a:ext uri="{FF2B5EF4-FFF2-40B4-BE49-F238E27FC236}">
                <a16:creationId xmlns:a16="http://schemas.microsoft.com/office/drawing/2014/main" id="{50460C62-B7E9-431D-9BDD-9AC86DA813D2}"/>
              </a:ext>
            </a:extLst>
          </p:cNvPr>
          <p:cNvSpPr/>
          <p:nvPr/>
        </p:nvSpPr>
        <p:spPr>
          <a:xfrm>
            <a:off x="275276" y="1345307"/>
            <a:ext cx="1296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郵便カスタマーバーコード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pSp>
        <p:nvGrpSpPr>
          <p:cNvPr id="11" name="グループ化 10">
            <a:extLst>
              <a:ext uri="{FF2B5EF4-FFF2-40B4-BE49-F238E27FC236}">
                <a16:creationId xmlns:a16="http://schemas.microsoft.com/office/drawing/2014/main" id="{7FDD9004-E043-4946-A505-67AD10F95022}"/>
              </a:ext>
            </a:extLst>
          </p:cNvPr>
          <p:cNvGrpSpPr/>
          <p:nvPr/>
        </p:nvGrpSpPr>
        <p:grpSpPr>
          <a:xfrm>
            <a:off x="4339541" y="609297"/>
            <a:ext cx="2243183" cy="934772"/>
            <a:chOff x="4074450" y="609297"/>
            <a:chExt cx="2243183" cy="934772"/>
          </a:xfrm>
        </p:grpSpPr>
        <p:sp>
          <p:nvSpPr>
            <p:cNvPr id="45" name="正方形/長方形 44">
              <a:extLst>
                <a:ext uri="{FF2B5EF4-FFF2-40B4-BE49-F238E27FC236}">
                  <a16:creationId xmlns:a16="http://schemas.microsoft.com/office/drawing/2014/main" id="{469DD116-47D2-4E0C-A04E-11CF3168F43F}"/>
                </a:ext>
              </a:extLst>
            </p:cNvPr>
            <p:cNvSpPr/>
            <p:nvPr/>
          </p:nvSpPr>
          <p:spPr>
            <a:xfrm>
              <a:off x="5669633" y="838599"/>
              <a:ext cx="648000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発行年月日</a:t>
              </a:r>
            </a:p>
          </p:txBody>
        </p:sp>
        <p:grpSp>
          <p:nvGrpSpPr>
            <p:cNvPr id="7" name="グループ化 6">
              <a:extLst>
                <a:ext uri="{FF2B5EF4-FFF2-40B4-BE49-F238E27FC236}">
                  <a16:creationId xmlns:a16="http://schemas.microsoft.com/office/drawing/2014/main" id="{FF2BE0CA-EA2C-4177-94FD-2659AC4F5D88}"/>
                </a:ext>
              </a:extLst>
            </p:cNvPr>
            <p:cNvGrpSpPr/>
            <p:nvPr/>
          </p:nvGrpSpPr>
          <p:grpSpPr>
            <a:xfrm>
              <a:off x="4074450" y="1146506"/>
              <a:ext cx="2202321" cy="397563"/>
              <a:chOff x="4074450" y="1146506"/>
              <a:chExt cx="2202321" cy="397563"/>
            </a:xfrm>
          </p:grpSpPr>
          <p:sp>
            <p:nvSpPr>
              <p:cNvPr id="46" name="正方形/長方形 45">
                <a:extLst>
                  <a:ext uri="{FF2B5EF4-FFF2-40B4-BE49-F238E27FC236}">
                    <a16:creationId xmlns:a16="http://schemas.microsoft.com/office/drawing/2014/main" id="{60DADFC3-CEB6-4431-81F7-7B315F55FB9A}"/>
                  </a:ext>
                </a:extLst>
              </p:cNvPr>
              <p:cNvSpPr/>
              <p:nvPr/>
            </p:nvSpPr>
            <p:spPr>
              <a:xfrm>
                <a:off x="4074450" y="1176405"/>
                <a:ext cx="864000" cy="128588"/>
              </a:xfrm>
              <a:prstGeom prst="rect">
                <a:avLst/>
              </a:prstGeom>
              <a:noFill/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none" lIns="36000" tIns="0" rIns="0" bIns="0" rtlCol="0" anchor="ctr" anchorCtr="0"/>
              <a:lstStyle>
                <a:lvl1pPr marL="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l"/>
                <a:r>
                  <a:rPr kumimoji="1" lang="ja-JP" altLang="en-US" sz="900" dirty="0">
                    <a:solidFill>
                      <a:schemeClr val="tx1"/>
                    </a:solidFill>
                    <a:latin typeface="ＭＳ Ｐゴシック" panose="020B0600070205080204" pitchFamily="50" charset="-128"/>
                    <a:ea typeface="ＭＳ Ｐゴシック" panose="020B0600070205080204" pitchFamily="50" charset="-128"/>
                  </a:rPr>
                  <a:t>発行自治体名称</a:t>
                </a:r>
              </a:p>
            </p:txBody>
          </p:sp>
          <p:sp>
            <p:nvSpPr>
              <p:cNvPr id="47" name="正方形/長方形 46">
                <a:extLst>
                  <a:ext uri="{FF2B5EF4-FFF2-40B4-BE49-F238E27FC236}">
                    <a16:creationId xmlns:a16="http://schemas.microsoft.com/office/drawing/2014/main" id="{607A9B41-36BB-466D-8FCC-676D5E6EA289}"/>
                  </a:ext>
                </a:extLst>
              </p:cNvPr>
              <p:cNvSpPr/>
              <p:nvPr/>
            </p:nvSpPr>
            <p:spPr>
              <a:xfrm>
                <a:off x="5007900" y="1345307"/>
                <a:ext cx="648000" cy="128588"/>
              </a:xfrm>
              <a:prstGeom prst="rect">
                <a:avLst/>
              </a:prstGeom>
              <a:noFill/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none" lIns="36000" tIns="0" rIns="0" bIns="0" rtlCol="0" anchor="ctr" anchorCtr="0"/>
              <a:lstStyle>
                <a:lvl1pPr marL="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l"/>
                <a:r>
                  <a:rPr kumimoji="1" lang="ja-JP" altLang="en-US" sz="900" dirty="0">
                    <a:solidFill>
                      <a:schemeClr val="tx1"/>
                    </a:solidFill>
                    <a:latin typeface="ＭＳ Ｐゴシック" panose="020B0600070205080204" pitchFamily="50" charset="-128"/>
                    <a:ea typeface="ＭＳ Ｐゴシック" panose="020B0600070205080204" pitchFamily="50" charset="-128"/>
                  </a:rPr>
                  <a:t>発行者氏名</a:t>
                </a:r>
              </a:p>
            </p:txBody>
          </p:sp>
          <p:sp>
            <p:nvSpPr>
              <p:cNvPr id="48" name="正方形/長方形 47">
                <a:extLst>
                  <a:ext uri="{FF2B5EF4-FFF2-40B4-BE49-F238E27FC236}">
                    <a16:creationId xmlns:a16="http://schemas.microsoft.com/office/drawing/2014/main" id="{64C71B53-D61A-4653-A466-D13C6D109D70}"/>
                  </a:ext>
                </a:extLst>
              </p:cNvPr>
              <p:cNvSpPr/>
              <p:nvPr/>
            </p:nvSpPr>
            <p:spPr>
              <a:xfrm>
                <a:off x="5007900" y="1176405"/>
                <a:ext cx="648000" cy="128588"/>
              </a:xfrm>
              <a:prstGeom prst="rect">
                <a:avLst/>
              </a:prstGeom>
              <a:noFill/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none" lIns="36000" tIns="0" rIns="0" bIns="0" rtlCol="0" anchor="ctr" anchorCtr="0"/>
              <a:lstStyle>
                <a:lvl1pPr marL="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l"/>
                <a:r>
                  <a:rPr kumimoji="1" lang="ja-JP" altLang="en-US" sz="900" dirty="0">
                    <a:solidFill>
                      <a:schemeClr val="tx1"/>
                    </a:solidFill>
                    <a:latin typeface="ＭＳ Ｐゴシック" panose="020B0600070205080204" pitchFamily="50" charset="-128"/>
                    <a:ea typeface="ＭＳ Ｐゴシック" panose="020B0600070205080204" pitchFamily="50" charset="-128"/>
                  </a:rPr>
                  <a:t>発行役職名</a:t>
                </a:r>
              </a:p>
            </p:txBody>
          </p:sp>
          <p:sp>
            <p:nvSpPr>
              <p:cNvPr id="30" name="正方形/長方形 29">
                <a:extLst>
                  <a:ext uri="{FF2B5EF4-FFF2-40B4-BE49-F238E27FC236}">
                    <a16:creationId xmlns:a16="http://schemas.microsoft.com/office/drawing/2014/main" id="{12C08C4C-D1C2-44E7-B1CC-9E794B1B78DC}"/>
                  </a:ext>
                </a:extLst>
              </p:cNvPr>
              <p:cNvSpPr/>
              <p:nvPr/>
            </p:nvSpPr>
            <p:spPr>
              <a:xfrm>
                <a:off x="5837794" y="1146506"/>
                <a:ext cx="438977" cy="397563"/>
              </a:xfrm>
              <a:prstGeom prst="rect">
                <a:avLst/>
              </a:prstGeom>
              <a:noFill/>
              <a:ln>
                <a:solidFill>
                  <a:sysClr val="windowText" lastClr="00000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none" lIns="0" tIns="0" rIns="0" bIns="0" rtlCol="0" anchor="ctr" anchorCtr="1"/>
              <a:lstStyle>
                <a:lvl1pPr marL="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l"/>
                <a:r>
                  <a:rPr kumimoji="1" lang="ja-JP" altLang="en-US" sz="900">
                    <a:solidFill>
                      <a:sysClr val="windowText" lastClr="000000"/>
                    </a:solidFill>
                    <a:latin typeface="ＭＳ Ｐゴシック" panose="020B0600070205080204" pitchFamily="50" charset="-128"/>
                    <a:ea typeface="ＭＳ Ｐゴシック" panose="020B0600070205080204" pitchFamily="50" charset="-128"/>
                  </a:rPr>
                  <a:t>印</a:t>
                </a:r>
              </a:p>
            </p:txBody>
          </p:sp>
        </p:grpSp>
        <p:sp>
          <p:nvSpPr>
            <p:cNvPr id="60" name="正方形/長方形 59">
              <a:extLst>
                <a:ext uri="{FF2B5EF4-FFF2-40B4-BE49-F238E27FC236}">
                  <a16:creationId xmlns:a16="http://schemas.microsoft.com/office/drawing/2014/main" id="{2E643FDF-BB85-460D-B30B-A34A63A20135}"/>
                </a:ext>
              </a:extLst>
            </p:cNvPr>
            <p:cNvSpPr/>
            <p:nvPr/>
          </p:nvSpPr>
          <p:spPr>
            <a:xfrm>
              <a:off x="5655900" y="609297"/>
              <a:ext cx="648000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文書番号</a:t>
              </a:r>
            </a:p>
          </p:txBody>
        </p:sp>
      </p:grpSp>
      <p:sp>
        <p:nvSpPr>
          <p:cNvPr id="57" name="Rectangle 109">
            <a:extLst>
              <a:ext uri="{FF2B5EF4-FFF2-40B4-BE49-F238E27FC236}">
                <a16:creationId xmlns:a16="http://schemas.microsoft.com/office/drawing/2014/main" id="{ABD7DC5E-CBF9-4BF6-B28A-9EE6853ACBD2}"/>
              </a:ext>
            </a:extLst>
          </p:cNvPr>
          <p:cNvSpPr>
            <a:spLocks noChangeArrowheads="1"/>
          </p:cNvSpPr>
          <p:nvPr/>
        </p:nvSpPr>
        <p:spPr bwMode="auto">
          <a:xfrm>
            <a:off x="4257860" y="2391166"/>
            <a:ext cx="2513330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（公費負担者番号　：　　　　　　　　　　　）</a:t>
            </a:r>
            <a:endParaRPr lang="en-US" altLang="ja-JP" sz="900" dirty="0">
              <a:solidFill>
                <a:srgbClr val="000000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  <a:p>
            <a:pPr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altLang="ja-JP" sz="900" b="0" i="0" u="none" strike="noStrike" cap="none" normalizeH="0" baseline="0" dirty="0">
              <a:ln>
                <a:noFill/>
              </a:ln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graphicFrame>
        <p:nvGraphicFramePr>
          <p:cNvPr id="10" name="表 10">
            <a:extLst>
              <a:ext uri="{FF2B5EF4-FFF2-40B4-BE49-F238E27FC236}">
                <a16:creationId xmlns:a16="http://schemas.microsoft.com/office/drawing/2014/main" id="{AB9E73B4-03AD-48D2-BDAB-3B6DBB0D88D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72425328"/>
              </p:ext>
            </p:extLst>
          </p:nvPr>
        </p:nvGraphicFramePr>
        <p:xfrm>
          <a:off x="229281" y="2831543"/>
          <a:ext cx="6400119" cy="12821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86367">
                  <a:extLst>
                    <a:ext uri="{9D8B030D-6E8A-4147-A177-3AD203B41FA5}">
                      <a16:colId xmlns:a16="http://schemas.microsoft.com/office/drawing/2014/main" val="2362453882"/>
                    </a:ext>
                  </a:extLst>
                </a:gridCol>
                <a:gridCol w="1498600">
                  <a:extLst>
                    <a:ext uri="{9D8B030D-6E8A-4147-A177-3AD203B41FA5}">
                      <a16:colId xmlns:a16="http://schemas.microsoft.com/office/drawing/2014/main" val="274811327"/>
                    </a:ext>
                  </a:extLst>
                </a:gridCol>
                <a:gridCol w="1171952">
                  <a:extLst>
                    <a:ext uri="{9D8B030D-6E8A-4147-A177-3AD203B41FA5}">
                      <a16:colId xmlns:a16="http://schemas.microsoft.com/office/drawing/2014/main" val="3772895432"/>
                    </a:ext>
                  </a:extLst>
                </a:gridCol>
                <a:gridCol w="597582">
                  <a:extLst>
                    <a:ext uri="{9D8B030D-6E8A-4147-A177-3AD203B41FA5}">
                      <a16:colId xmlns:a16="http://schemas.microsoft.com/office/drawing/2014/main" val="36436753"/>
                    </a:ext>
                  </a:extLst>
                </a:gridCol>
                <a:gridCol w="745066">
                  <a:extLst>
                    <a:ext uri="{9D8B030D-6E8A-4147-A177-3AD203B41FA5}">
                      <a16:colId xmlns:a16="http://schemas.microsoft.com/office/drawing/2014/main" val="1638983612"/>
                    </a:ext>
                  </a:extLst>
                </a:gridCol>
                <a:gridCol w="448734">
                  <a:extLst>
                    <a:ext uri="{9D8B030D-6E8A-4147-A177-3AD203B41FA5}">
                      <a16:colId xmlns:a16="http://schemas.microsoft.com/office/drawing/2014/main" val="1752103360"/>
                    </a:ext>
                  </a:extLst>
                </a:gridCol>
                <a:gridCol w="951818">
                  <a:extLst>
                    <a:ext uri="{9D8B030D-6E8A-4147-A177-3AD203B41FA5}">
                      <a16:colId xmlns:a16="http://schemas.microsoft.com/office/drawing/2014/main" val="1537119457"/>
                    </a:ext>
                  </a:extLst>
                </a:gridCol>
              </a:tblGrid>
              <a:tr h="324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受　給　者　番　号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　　　　　　　　　　名</a:t>
                      </a:r>
                      <a:endParaRPr kumimoji="1" lang="en-US" altLang="ja-JP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生年月日　　　（性別）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診　療　年　月</a:t>
                      </a:r>
                      <a:endParaRPr kumimoji="1" lang="en-US" altLang="ja-JP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　効　期　間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単併</a:t>
                      </a:r>
                      <a:endParaRPr kumimoji="1" lang="en-US" altLang="ja-JP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診療別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本人支払額傷　病　名　　　　　　　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地区担当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　　　　　考</a:t>
                      </a:r>
                      <a:endParaRPr kumimoji="1" lang="en-US" altLang="ja-JP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（他法・その他）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806361458"/>
                  </a:ext>
                </a:extLst>
              </a:tr>
              <a:tr h="288000">
                <a:tc gridSpan="4">
                  <a:txBody>
                    <a:bodyPr/>
                    <a:lstStyle/>
                    <a:p>
                      <a:pPr algn="ct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住　　　　　　　　　　所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T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algn="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　　　　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1276129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en-US" altLang="ja-JP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r"/>
                      <a:endParaRPr kumimoji="1" lang="en-US" altLang="ja-JP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1457677"/>
                  </a:ext>
                </a:extLst>
              </a:tr>
              <a:tr h="288000">
                <a:tc gridSpan="4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72717294"/>
                  </a:ext>
                </a:extLst>
              </a:tr>
            </a:tbl>
          </a:graphicData>
        </a:graphic>
      </p:graphicFrame>
      <p:graphicFrame>
        <p:nvGraphicFramePr>
          <p:cNvPr id="64" name="表 10">
            <a:extLst>
              <a:ext uri="{FF2B5EF4-FFF2-40B4-BE49-F238E27FC236}">
                <a16:creationId xmlns:a16="http://schemas.microsoft.com/office/drawing/2014/main" id="{D00D7DBE-B7CE-4E2F-BBE9-DA37DFC358F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55108869"/>
              </p:ext>
            </p:extLst>
          </p:nvPr>
        </p:nvGraphicFramePr>
        <p:xfrm>
          <a:off x="227972" y="4113663"/>
          <a:ext cx="6400119" cy="658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86367">
                  <a:extLst>
                    <a:ext uri="{9D8B030D-6E8A-4147-A177-3AD203B41FA5}">
                      <a16:colId xmlns:a16="http://schemas.microsoft.com/office/drawing/2014/main" val="2362453882"/>
                    </a:ext>
                  </a:extLst>
                </a:gridCol>
                <a:gridCol w="1498600">
                  <a:extLst>
                    <a:ext uri="{9D8B030D-6E8A-4147-A177-3AD203B41FA5}">
                      <a16:colId xmlns:a16="http://schemas.microsoft.com/office/drawing/2014/main" val="274811327"/>
                    </a:ext>
                  </a:extLst>
                </a:gridCol>
                <a:gridCol w="1171952">
                  <a:extLst>
                    <a:ext uri="{9D8B030D-6E8A-4147-A177-3AD203B41FA5}">
                      <a16:colId xmlns:a16="http://schemas.microsoft.com/office/drawing/2014/main" val="3772895432"/>
                    </a:ext>
                  </a:extLst>
                </a:gridCol>
                <a:gridCol w="597582">
                  <a:extLst>
                    <a:ext uri="{9D8B030D-6E8A-4147-A177-3AD203B41FA5}">
                      <a16:colId xmlns:a16="http://schemas.microsoft.com/office/drawing/2014/main" val="36436753"/>
                    </a:ext>
                  </a:extLst>
                </a:gridCol>
                <a:gridCol w="745066">
                  <a:extLst>
                    <a:ext uri="{9D8B030D-6E8A-4147-A177-3AD203B41FA5}">
                      <a16:colId xmlns:a16="http://schemas.microsoft.com/office/drawing/2014/main" val="1638983612"/>
                    </a:ext>
                  </a:extLst>
                </a:gridCol>
                <a:gridCol w="448734">
                  <a:extLst>
                    <a:ext uri="{9D8B030D-6E8A-4147-A177-3AD203B41FA5}">
                      <a16:colId xmlns:a16="http://schemas.microsoft.com/office/drawing/2014/main" val="1752103360"/>
                    </a:ext>
                  </a:extLst>
                </a:gridCol>
                <a:gridCol w="951818">
                  <a:extLst>
                    <a:ext uri="{9D8B030D-6E8A-4147-A177-3AD203B41FA5}">
                      <a16:colId xmlns:a16="http://schemas.microsoft.com/office/drawing/2014/main" val="153711945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　　　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r"/>
                      <a:endParaRPr kumimoji="1" lang="en-US" altLang="ja-JP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1457677"/>
                  </a:ext>
                </a:extLst>
              </a:tr>
              <a:tr h="288000">
                <a:tc gridSpan="4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72717294"/>
                  </a:ext>
                </a:extLst>
              </a:tr>
            </a:tbl>
          </a:graphicData>
        </a:graphic>
      </p:graphicFrame>
      <p:graphicFrame>
        <p:nvGraphicFramePr>
          <p:cNvPr id="65" name="表 10">
            <a:extLst>
              <a:ext uri="{FF2B5EF4-FFF2-40B4-BE49-F238E27FC236}">
                <a16:creationId xmlns:a16="http://schemas.microsoft.com/office/drawing/2014/main" id="{8A389658-D53E-45F4-9226-B8E6871E70A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56661834"/>
              </p:ext>
            </p:extLst>
          </p:nvPr>
        </p:nvGraphicFramePr>
        <p:xfrm>
          <a:off x="226663" y="4767423"/>
          <a:ext cx="6400119" cy="658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86367">
                  <a:extLst>
                    <a:ext uri="{9D8B030D-6E8A-4147-A177-3AD203B41FA5}">
                      <a16:colId xmlns:a16="http://schemas.microsoft.com/office/drawing/2014/main" val="2362453882"/>
                    </a:ext>
                  </a:extLst>
                </a:gridCol>
                <a:gridCol w="1498600">
                  <a:extLst>
                    <a:ext uri="{9D8B030D-6E8A-4147-A177-3AD203B41FA5}">
                      <a16:colId xmlns:a16="http://schemas.microsoft.com/office/drawing/2014/main" val="274811327"/>
                    </a:ext>
                  </a:extLst>
                </a:gridCol>
                <a:gridCol w="1171952">
                  <a:extLst>
                    <a:ext uri="{9D8B030D-6E8A-4147-A177-3AD203B41FA5}">
                      <a16:colId xmlns:a16="http://schemas.microsoft.com/office/drawing/2014/main" val="3772895432"/>
                    </a:ext>
                  </a:extLst>
                </a:gridCol>
                <a:gridCol w="597582">
                  <a:extLst>
                    <a:ext uri="{9D8B030D-6E8A-4147-A177-3AD203B41FA5}">
                      <a16:colId xmlns:a16="http://schemas.microsoft.com/office/drawing/2014/main" val="36436753"/>
                    </a:ext>
                  </a:extLst>
                </a:gridCol>
                <a:gridCol w="745066">
                  <a:extLst>
                    <a:ext uri="{9D8B030D-6E8A-4147-A177-3AD203B41FA5}">
                      <a16:colId xmlns:a16="http://schemas.microsoft.com/office/drawing/2014/main" val="1638983612"/>
                    </a:ext>
                  </a:extLst>
                </a:gridCol>
                <a:gridCol w="448734">
                  <a:extLst>
                    <a:ext uri="{9D8B030D-6E8A-4147-A177-3AD203B41FA5}">
                      <a16:colId xmlns:a16="http://schemas.microsoft.com/office/drawing/2014/main" val="1752103360"/>
                    </a:ext>
                  </a:extLst>
                </a:gridCol>
                <a:gridCol w="951818">
                  <a:extLst>
                    <a:ext uri="{9D8B030D-6E8A-4147-A177-3AD203B41FA5}">
                      <a16:colId xmlns:a16="http://schemas.microsoft.com/office/drawing/2014/main" val="153711945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　　　　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r"/>
                      <a:endParaRPr kumimoji="1" lang="en-US" altLang="ja-JP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1457677"/>
                  </a:ext>
                </a:extLst>
              </a:tr>
              <a:tr h="288000">
                <a:tc gridSpan="4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72717294"/>
                  </a:ext>
                </a:extLst>
              </a:tr>
            </a:tbl>
          </a:graphicData>
        </a:graphic>
      </p:graphicFrame>
      <p:graphicFrame>
        <p:nvGraphicFramePr>
          <p:cNvPr id="66" name="表 10">
            <a:extLst>
              <a:ext uri="{FF2B5EF4-FFF2-40B4-BE49-F238E27FC236}">
                <a16:creationId xmlns:a16="http://schemas.microsoft.com/office/drawing/2014/main" id="{9A633B55-C039-489F-B2B8-5F1C47D0A1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67204573"/>
              </p:ext>
            </p:extLst>
          </p:nvPr>
        </p:nvGraphicFramePr>
        <p:xfrm>
          <a:off x="225354" y="5421183"/>
          <a:ext cx="6400119" cy="658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86367">
                  <a:extLst>
                    <a:ext uri="{9D8B030D-6E8A-4147-A177-3AD203B41FA5}">
                      <a16:colId xmlns:a16="http://schemas.microsoft.com/office/drawing/2014/main" val="2362453882"/>
                    </a:ext>
                  </a:extLst>
                </a:gridCol>
                <a:gridCol w="1498600">
                  <a:extLst>
                    <a:ext uri="{9D8B030D-6E8A-4147-A177-3AD203B41FA5}">
                      <a16:colId xmlns:a16="http://schemas.microsoft.com/office/drawing/2014/main" val="274811327"/>
                    </a:ext>
                  </a:extLst>
                </a:gridCol>
                <a:gridCol w="1171952">
                  <a:extLst>
                    <a:ext uri="{9D8B030D-6E8A-4147-A177-3AD203B41FA5}">
                      <a16:colId xmlns:a16="http://schemas.microsoft.com/office/drawing/2014/main" val="3772895432"/>
                    </a:ext>
                  </a:extLst>
                </a:gridCol>
                <a:gridCol w="597582">
                  <a:extLst>
                    <a:ext uri="{9D8B030D-6E8A-4147-A177-3AD203B41FA5}">
                      <a16:colId xmlns:a16="http://schemas.microsoft.com/office/drawing/2014/main" val="36436753"/>
                    </a:ext>
                  </a:extLst>
                </a:gridCol>
                <a:gridCol w="745066">
                  <a:extLst>
                    <a:ext uri="{9D8B030D-6E8A-4147-A177-3AD203B41FA5}">
                      <a16:colId xmlns:a16="http://schemas.microsoft.com/office/drawing/2014/main" val="1638983612"/>
                    </a:ext>
                  </a:extLst>
                </a:gridCol>
                <a:gridCol w="448734">
                  <a:extLst>
                    <a:ext uri="{9D8B030D-6E8A-4147-A177-3AD203B41FA5}">
                      <a16:colId xmlns:a16="http://schemas.microsoft.com/office/drawing/2014/main" val="1752103360"/>
                    </a:ext>
                  </a:extLst>
                </a:gridCol>
                <a:gridCol w="951818">
                  <a:extLst>
                    <a:ext uri="{9D8B030D-6E8A-4147-A177-3AD203B41FA5}">
                      <a16:colId xmlns:a16="http://schemas.microsoft.com/office/drawing/2014/main" val="153711945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　　　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r"/>
                      <a:endParaRPr kumimoji="1" lang="en-US" altLang="ja-JP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1457677"/>
                  </a:ext>
                </a:extLst>
              </a:tr>
              <a:tr h="288000">
                <a:tc gridSpan="4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72717294"/>
                  </a:ext>
                </a:extLst>
              </a:tr>
            </a:tbl>
          </a:graphicData>
        </a:graphic>
      </p:graphicFrame>
      <p:graphicFrame>
        <p:nvGraphicFramePr>
          <p:cNvPr id="67" name="表 10">
            <a:extLst>
              <a:ext uri="{FF2B5EF4-FFF2-40B4-BE49-F238E27FC236}">
                <a16:creationId xmlns:a16="http://schemas.microsoft.com/office/drawing/2014/main" id="{208C5884-5A74-4692-9C9C-23792ADB32D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71167151"/>
              </p:ext>
            </p:extLst>
          </p:nvPr>
        </p:nvGraphicFramePr>
        <p:xfrm>
          <a:off x="224045" y="6074943"/>
          <a:ext cx="6400119" cy="658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86367">
                  <a:extLst>
                    <a:ext uri="{9D8B030D-6E8A-4147-A177-3AD203B41FA5}">
                      <a16:colId xmlns:a16="http://schemas.microsoft.com/office/drawing/2014/main" val="2362453882"/>
                    </a:ext>
                  </a:extLst>
                </a:gridCol>
                <a:gridCol w="1498600">
                  <a:extLst>
                    <a:ext uri="{9D8B030D-6E8A-4147-A177-3AD203B41FA5}">
                      <a16:colId xmlns:a16="http://schemas.microsoft.com/office/drawing/2014/main" val="274811327"/>
                    </a:ext>
                  </a:extLst>
                </a:gridCol>
                <a:gridCol w="1171952">
                  <a:extLst>
                    <a:ext uri="{9D8B030D-6E8A-4147-A177-3AD203B41FA5}">
                      <a16:colId xmlns:a16="http://schemas.microsoft.com/office/drawing/2014/main" val="3772895432"/>
                    </a:ext>
                  </a:extLst>
                </a:gridCol>
                <a:gridCol w="597582">
                  <a:extLst>
                    <a:ext uri="{9D8B030D-6E8A-4147-A177-3AD203B41FA5}">
                      <a16:colId xmlns:a16="http://schemas.microsoft.com/office/drawing/2014/main" val="36436753"/>
                    </a:ext>
                  </a:extLst>
                </a:gridCol>
                <a:gridCol w="745066">
                  <a:extLst>
                    <a:ext uri="{9D8B030D-6E8A-4147-A177-3AD203B41FA5}">
                      <a16:colId xmlns:a16="http://schemas.microsoft.com/office/drawing/2014/main" val="1638983612"/>
                    </a:ext>
                  </a:extLst>
                </a:gridCol>
                <a:gridCol w="448734">
                  <a:extLst>
                    <a:ext uri="{9D8B030D-6E8A-4147-A177-3AD203B41FA5}">
                      <a16:colId xmlns:a16="http://schemas.microsoft.com/office/drawing/2014/main" val="1752103360"/>
                    </a:ext>
                  </a:extLst>
                </a:gridCol>
                <a:gridCol w="951818">
                  <a:extLst>
                    <a:ext uri="{9D8B030D-6E8A-4147-A177-3AD203B41FA5}">
                      <a16:colId xmlns:a16="http://schemas.microsoft.com/office/drawing/2014/main" val="153711945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　　　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r"/>
                      <a:endParaRPr kumimoji="1" lang="en-US" altLang="ja-JP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1457677"/>
                  </a:ext>
                </a:extLst>
              </a:tr>
              <a:tr h="288000">
                <a:tc gridSpan="4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72717294"/>
                  </a:ext>
                </a:extLst>
              </a:tr>
            </a:tbl>
          </a:graphicData>
        </a:graphic>
      </p:graphicFrame>
      <p:graphicFrame>
        <p:nvGraphicFramePr>
          <p:cNvPr id="68" name="表 10">
            <a:extLst>
              <a:ext uri="{FF2B5EF4-FFF2-40B4-BE49-F238E27FC236}">
                <a16:creationId xmlns:a16="http://schemas.microsoft.com/office/drawing/2014/main" id="{B8D3885A-33B3-48BB-92C1-928BD0762D9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4215523"/>
              </p:ext>
            </p:extLst>
          </p:nvPr>
        </p:nvGraphicFramePr>
        <p:xfrm>
          <a:off x="222736" y="6728703"/>
          <a:ext cx="6400119" cy="658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86367">
                  <a:extLst>
                    <a:ext uri="{9D8B030D-6E8A-4147-A177-3AD203B41FA5}">
                      <a16:colId xmlns:a16="http://schemas.microsoft.com/office/drawing/2014/main" val="2362453882"/>
                    </a:ext>
                  </a:extLst>
                </a:gridCol>
                <a:gridCol w="1498600">
                  <a:extLst>
                    <a:ext uri="{9D8B030D-6E8A-4147-A177-3AD203B41FA5}">
                      <a16:colId xmlns:a16="http://schemas.microsoft.com/office/drawing/2014/main" val="274811327"/>
                    </a:ext>
                  </a:extLst>
                </a:gridCol>
                <a:gridCol w="1171952">
                  <a:extLst>
                    <a:ext uri="{9D8B030D-6E8A-4147-A177-3AD203B41FA5}">
                      <a16:colId xmlns:a16="http://schemas.microsoft.com/office/drawing/2014/main" val="3772895432"/>
                    </a:ext>
                  </a:extLst>
                </a:gridCol>
                <a:gridCol w="597582">
                  <a:extLst>
                    <a:ext uri="{9D8B030D-6E8A-4147-A177-3AD203B41FA5}">
                      <a16:colId xmlns:a16="http://schemas.microsoft.com/office/drawing/2014/main" val="36436753"/>
                    </a:ext>
                  </a:extLst>
                </a:gridCol>
                <a:gridCol w="745066">
                  <a:extLst>
                    <a:ext uri="{9D8B030D-6E8A-4147-A177-3AD203B41FA5}">
                      <a16:colId xmlns:a16="http://schemas.microsoft.com/office/drawing/2014/main" val="1638983612"/>
                    </a:ext>
                  </a:extLst>
                </a:gridCol>
                <a:gridCol w="448734">
                  <a:extLst>
                    <a:ext uri="{9D8B030D-6E8A-4147-A177-3AD203B41FA5}">
                      <a16:colId xmlns:a16="http://schemas.microsoft.com/office/drawing/2014/main" val="1752103360"/>
                    </a:ext>
                  </a:extLst>
                </a:gridCol>
                <a:gridCol w="951818">
                  <a:extLst>
                    <a:ext uri="{9D8B030D-6E8A-4147-A177-3AD203B41FA5}">
                      <a16:colId xmlns:a16="http://schemas.microsoft.com/office/drawing/2014/main" val="153711945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　　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r"/>
                      <a:endParaRPr kumimoji="1" lang="en-US" altLang="ja-JP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1457677"/>
                  </a:ext>
                </a:extLst>
              </a:tr>
              <a:tr h="288000">
                <a:tc gridSpan="4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72717294"/>
                  </a:ext>
                </a:extLst>
              </a:tr>
            </a:tbl>
          </a:graphicData>
        </a:graphic>
      </p:graphicFrame>
      <p:graphicFrame>
        <p:nvGraphicFramePr>
          <p:cNvPr id="69" name="表 10">
            <a:extLst>
              <a:ext uri="{FF2B5EF4-FFF2-40B4-BE49-F238E27FC236}">
                <a16:creationId xmlns:a16="http://schemas.microsoft.com/office/drawing/2014/main" id="{DA4E194C-B44C-4416-99F8-F00C167EF31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9180238"/>
              </p:ext>
            </p:extLst>
          </p:nvPr>
        </p:nvGraphicFramePr>
        <p:xfrm>
          <a:off x="221427" y="7382463"/>
          <a:ext cx="6400119" cy="658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86367">
                  <a:extLst>
                    <a:ext uri="{9D8B030D-6E8A-4147-A177-3AD203B41FA5}">
                      <a16:colId xmlns:a16="http://schemas.microsoft.com/office/drawing/2014/main" val="2362453882"/>
                    </a:ext>
                  </a:extLst>
                </a:gridCol>
                <a:gridCol w="1498600">
                  <a:extLst>
                    <a:ext uri="{9D8B030D-6E8A-4147-A177-3AD203B41FA5}">
                      <a16:colId xmlns:a16="http://schemas.microsoft.com/office/drawing/2014/main" val="274811327"/>
                    </a:ext>
                  </a:extLst>
                </a:gridCol>
                <a:gridCol w="1171952">
                  <a:extLst>
                    <a:ext uri="{9D8B030D-6E8A-4147-A177-3AD203B41FA5}">
                      <a16:colId xmlns:a16="http://schemas.microsoft.com/office/drawing/2014/main" val="3772895432"/>
                    </a:ext>
                  </a:extLst>
                </a:gridCol>
                <a:gridCol w="597582">
                  <a:extLst>
                    <a:ext uri="{9D8B030D-6E8A-4147-A177-3AD203B41FA5}">
                      <a16:colId xmlns:a16="http://schemas.microsoft.com/office/drawing/2014/main" val="36436753"/>
                    </a:ext>
                  </a:extLst>
                </a:gridCol>
                <a:gridCol w="745066">
                  <a:extLst>
                    <a:ext uri="{9D8B030D-6E8A-4147-A177-3AD203B41FA5}">
                      <a16:colId xmlns:a16="http://schemas.microsoft.com/office/drawing/2014/main" val="1638983612"/>
                    </a:ext>
                  </a:extLst>
                </a:gridCol>
                <a:gridCol w="448734">
                  <a:extLst>
                    <a:ext uri="{9D8B030D-6E8A-4147-A177-3AD203B41FA5}">
                      <a16:colId xmlns:a16="http://schemas.microsoft.com/office/drawing/2014/main" val="1752103360"/>
                    </a:ext>
                  </a:extLst>
                </a:gridCol>
                <a:gridCol w="951818">
                  <a:extLst>
                    <a:ext uri="{9D8B030D-6E8A-4147-A177-3AD203B41FA5}">
                      <a16:colId xmlns:a16="http://schemas.microsoft.com/office/drawing/2014/main" val="153711945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　　　</a:t>
                      </a:r>
                      <a:r>
                        <a:rPr kumimoji="1" lang="ja-JP" altLang="en-US" sz="8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　</a:t>
                      </a:r>
                      <a:endParaRPr kumimoji="1" lang="ja-JP" altLang="en-US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r"/>
                      <a:endParaRPr kumimoji="1" lang="en-US" altLang="ja-JP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1457677"/>
                  </a:ext>
                </a:extLst>
              </a:tr>
              <a:tr h="288000">
                <a:tc gridSpan="4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72717294"/>
                  </a:ext>
                </a:extLst>
              </a:tr>
            </a:tbl>
          </a:graphicData>
        </a:graphic>
      </p:graphicFrame>
      <p:sp>
        <p:nvSpPr>
          <p:cNvPr id="70" name="正方形/長方形 69">
            <a:extLst>
              <a:ext uri="{FF2B5EF4-FFF2-40B4-BE49-F238E27FC236}">
                <a16:creationId xmlns:a16="http://schemas.microsoft.com/office/drawing/2014/main" id="{5AD20399-75E2-48CE-BB2F-AF845DE22AD6}"/>
              </a:ext>
            </a:extLst>
          </p:cNvPr>
          <p:cNvSpPr/>
          <p:nvPr/>
        </p:nvSpPr>
        <p:spPr>
          <a:xfrm>
            <a:off x="413825" y="3593901"/>
            <a:ext cx="617451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受給者番号</a:t>
            </a:r>
          </a:p>
        </p:txBody>
      </p:sp>
      <p:sp>
        <p:nvSpPr>
          <p:cNvPr id="71" name="正方形/長方形 70">
            <a:extLst>
              <a:ext uri="{FF2B5EF4-FFF2-40B4-BE49-F238E27FC236}">
                <a16:creationId xmlns:a16="http://schemas.microsoft.com/office/drawing/2014/main" id="{A263F16B-D53E-42DF-B63A-F47C8059CFDE}"/>
              </a:ext>
            </a:extLst>
          </p:cNvPr>
          <p:cNvSpPr/>
          <p:nvPr/>
        </p:nvSpPr>
        <p:spPr>
          <a:xfrm>
            <a:off x="1250076" y="3499959"/>
            <a:ext cx="285956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sp>
        <p:nvSpPr>
          <p:cNvPr id="72" name="正方形/長方形 71">
            <a:extLst>
              <a:ext uri="{FF2B5EF4-FFF2-40B4-BE49-F238E27FC236}">
                <a16:creationId xmlns:a16="http://schemas.microsoft.com/office/drawing/2014/main" id="{7FD06E03-AC78-4545-B96C-74CA9902AFB3}"/>
              </a:ext>
            </a:extLst>
          </p:cNvPr>
          <p:cNvSpPr/>
          <p:nvPr/>
        </p:nvSpPr>
        <p:spPr>
          <a:xfrm>
            <a:off x="1250076" y="3671923"/>
            <a:ext cx="486649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生年月日</a:t>
            </a:r>
          </a:p>
        </p:txBody>
      </p:sp>
      <p:sp>
        <p:nvSpPr>
          <p:cNvPr id="73" name="正方形/長方形 72">
            <a:extLst>
              <a:ext uri="{FF2B5EF4-FFF2-40B4-BE49-F238E27FC236}">
                <a16:creationId xmlns:a16="http://schemas.microsoft.com/office/drawing/2014/main" id="{7021CAD9-7281-414D-922B-394074A38DD7}"/>
              </a:ext>
            </a:extLst>
          </p:cNvPr>
          <p:cNvSpPr/>
          <p:nvPr/>
        </p:nvSpPr>
        <p:spPr>
          <a:xfrm>
            <a:off x="2288233" y="3669981"/>
            <a:ext cx="270483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性別</a:t>
            </a:r>
          </a:p>
        </p:txBody>
      </p:sp>
      <p:sp>
        <p:nvSpPr>
          <p:cNvPr id="74" name="正方形/長方形 73">
            <a:extLst>
              <a:ext uri="{FF2B5EF4-FFF2-40B4-BE49-F238E27FC236}">
                <a16:creationId xmlns:a16="http://schemas.microsoft.com/office/drawing/2014/main" id="{07EBC04D-855D-44F9-9432-6AFF9FA31649}"/>
              </a:ext>
            </a:extLst>
          </p:cNvPr>
          <p:cNvSpPr/>
          <p:nvPr/>
        </p:nvSpPr>
        <p:spPr>
          <a:xfrm>
            <a:off x="2156300" y="3677699"/>
            <a:ext cx="534348" cy="12858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　　　　　　）</a:t>
            </a:r>
          </a:p>
        </p:txBody>
      </p:sp>
      <p:sp>
        <p:nvSpPr>
          <p:cNvPr id="75" name="正方形/長方形 74">
            <a:extLst>
              <a:ext uri="{FF2B5EF4-FFF2-40B4-BE49-F238E27FC236}">
                <a16:creationId xmlns:a16="http://schemas.microsoft.com/office/drawing/2014/main" id="{F42E7639-AA60-43AF-9C3D-1B01760096DD}"/>
              </a:ext>
            </a:extLst>
          </p:cNvPr>
          <p:cNvSpPr/>
          <p:nvPr/>
        </p:nvSpPr>
        <p:spPr>
          <a:xfrm>
            <a:off x="2168209" y="4331983"/>
            <a:ext cx="534348" cy="12858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　　　　　　）</a:t>
            </a:r>
          </a:p>
        </p:txBody>
      </p:sp>
      <p:sp>
        <p:nvSpPr>
          <p:cNvPr id="76" name="正方形/長方形 75">
            <a:extLst>
              <a:ext uri="{FF2B5EF4-FFF2-40B4-BE49-F238E27FC236}">
                <a16:creationId xmlns:a16="http://schemas.microsoft.com/office/drawing/2014/main" id="{688F5D58-B4C5-46E5-8563-F34D966AF0D8}"/>
              </a:ext>
            </a:extLst>
          </p:cNvPr>
          <p:cNvSpPr/>
          <p:nvPr/>
        </p:nvSpPr>
        <p:spPr>
          <a:xfrm>
            <a:off x="2168209" y="4989625"/>
            <a:ext cx="534348" cy="12858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　　　　　　）</a:t>
            </a:r>
          </a:p>
        </p:txBody>
      </p:sp>
      <p:sp>
        <p:nvSpPr>
          <p:cNvPr id="77" name="正方形/長方形 76">
            <a:extLst>
              <a:ext uri="{FF2B5EF4-FFF2-40B4-BE49-F238E27FC236}">
                <a16:creationId xmlns:a16="http://schemas.microsoft.com/office/drawing/2014/main" id="{6C2628C0-2916-41C2-9FB0-0F9577494011}"/>
              </a:ext>
            </a:extLst>
          </p:cNvPr>
          <p:cNvSpPr/>
          <p:nvPr/>
        </p:nvSpPr>
        <p:spPr>
          <a:xfrm>
            <a:off x="2168209" y="5647267"/>
            <a:ext cx="534348" cy="12858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　　　　　　）</a:t>
            </a:r>
          </a:p>
        </p:txBody>
      </p:sp>
      <p:sp>
        <p:nvSpPr>
          <p:cNvPr id="78" name="正方形/長方形 77">
            <a:extLst>
              <a:ext uri="{FF2B5EF4-FFF2-40B4-BE49-F238E27FC236}">
                <a16:creationId xmlns:a16="http://schemas.microsoft.com/office/drawing/2014/main" id="{6064FDDC-520B-45F0-8202-3576599AC7A2}"/>
              </a:ext>
            </a:extLst>
          </p:cNvPr>
          <p:cNvSpPr/>
          <p:nvPr/>
        </p:nvSpPr>
        <p:spPr>
          <a:xfrm>
            <a:off x="2168209" y="6304909"/>
            <a:ext cx="534348" cy="12858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　　　　　　）</a:t>
            </a:r>
          </a:p>
        </p:txBody>
      </p:sp>
      <p:sp>
        <p:nvSpPr>
          <p:cNvPr id="79" name="正方形/長方形 78">
            <a:extLst>
              <a:ext uri="{FF2B5EF4-FFF2-40B4-BE49-F238E27FC236}">
                <a16:creationId xmlns:a16="http://schemas.microsoft.com/office/drawing/2014/main" id="{75CBC149-4F23-4C64-AB64-A7C598057B42}"/>
              </a:ext>
            </a:extLst>
          </p:cNvPr>
          <p:cNvSpPr/>
          <p:nvPr/>
        </p:nvSpPr>
        <p:spPr>
          <a:xfrm>
            <a:off x="2168209" y="6962551"/>
            <a:ext cx="534348" cy="12858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　　　　　　）</a:t>
            </a:r>
          </a:p>
        </p:txBody>
      </p:sp>
      <p:sp>
        <p:nvSpPr>
          <p:cNvPr id="80" name="正方形/長方形 79">
            <a:extLst>
              <a:ext uri="{FF2B5EF4-FFF2-40B4-BE49-F238E27FC236}">
                <a16:creationId xmlns:a16="http://schemas.microsoft.com/office/drawing/2014/main" id="{1F009B38-3C83-4B43-BD46-5ED9012A71CE}"/>
              </a:ext>
            </a:extLst>
          </p:cNvPr>
          <p:cNvSpPr/>
          <p:nvPr/>
        </p:nvSpPr>
        <p:spPr>
          <a:xfrm>
            <a:off x="2168209" y="7620193"/>
            <a:ext cx="534348" cy="12858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　　　　　　）</a:t>
            </a:r>
          </a:p>
        </p:txBody>
      </p:sp>
      <p:sp>
        <p:nvSpPr>
          <p:cNvPr id="84" name="正方形/長方形 83">
            <a:extLst>
              <a:ext uri="{FF2B5EF4-FFF2-40B4-BE49-F238E27FC236}">
                <a16:creationId xmlns:a16="http://schemas.microsoft.com/office/drawing/2014/main" id="{8E426A44-25FD-499A-AEB1-985FE25AD447}"/>
              </a:ext>
            </a:extLst>
          </p:cNvPr>
          <p:cNvSpPr/>
          <p:nvPr/>
        </p:nvSpPr>
        <p:spPr>
          <a:xfrm>
            <a:off x="3985233" y="3496955"/>
            <a:ext cx="341414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単・併</a:t>
            </a:r>
          </a:p>
        </p:txBody>
      </p:sp>
      <p:sp>
        <p:nvSpPr>
          <p:cNvPr id="85" name="正方形/長方形 84">
            <a:extLst>
              <a:ext uri="{FF2B5EF4-FFF2-40B4-BE49-F238E27FC236}">
                <a16:creationId xmlns:a16="http://schemas.microsoft.com/office/drawing/2014/main" id="{BAFE8450-C278-4011-9C03-14D307E5E420}"/>
              </a:ext>
            </a:extLst>
          </p:cNvPr>
          <p:cNvSpPr/>
          <p:nvPr/>
        </p:nvSpPr>
        <p:spPr>
          <a:xfrm>
            <a:off x="557634" y="3911678"/>
            <a:ext cx="3574752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　　　　　　　　　　　　住　　　　　　所　　　　　　　　　　　　　　</a:t>
            </a:r>
          </a:p>
        </p:txBody>
      </p:sp>
      <p:sp>
        <p:nvSpPr>
          <p:cNvPr id="86" name="正方形/長方形 85">
            <a:extLst>
              <a:ext uri="{FF2B5EF4-FFF2-40B4-BE49-F238E27FC236}">
                <a16:creationId xmlns:a16="http://schemas.microsoft.com/office/drawing/2014/main" id="{64D6EB00-F6EE-4F5B-8CE5-C85FA169FC50}"/>
              </a:ext>
            </a:extLst>
          </p:cNvPr>
          <p:cNvSpPr/>
          <p:nvPr/>
        </p:nvSpPr>
        <p:spPr>
          <a:xfrm>
            <a:off x="5291984" y="3496955"/>
            <a:ext cx="285956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rgbClr val="0070C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</a:t>
            </a:r>
          </a:p>
        </p:txBody>
      </p:sp>
      <p:sp>
        <p:nvSpPr>
          <p:cNvPr id="87" name="正方形/長方形 86">
            <a:extLst>
              <a:ext uri="{FF2B5EF4-FFF2-40B4-BE49-F238E27FC236}">
                <a16:creationId xmlns:a16="http://schemas.microsoft.com/office/drawing/2014/main" id="{DC8B8E2A-7AF7-4D7D-9067-B6B0EA41FBCB}"/>
              </a:ext>
            </a:extLst>
          </p:cNvPr>
          <p:cNvSpPr/>
          <p:nvPr/>
        </p:nvSpPr>
        <p:spPr>
          <a:xfrm>
            <a:off x="5272991" y="3806287"/>
            <a:ext cx="353165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担当員</a:t>
            </a:r>
          </a:p>
        </p:txBody>
      </p:sp>
      <p:graphicFrame>
        <p:nvGraphicFramePr>
          <p:cNvPr id="88" name="表 10">
            <a:extLst>
              <a:ext uri="{FF2B5EF4-FFF2-40B4-BE49-F238E27FC236}">
                <a16:creationId xmlns:a16="http://schemas.microsoft.com/office/drawing/2014/main" id="{8EA86161-1323-4313-A0A4-C3A501CEB3C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04403050"/>
              </p:ext>
            </p:extLst>
          </p:nvPr>
        </p:nvGraphicFramePr>
        <p:xfrm>
          <a:off x="223425" y="8039307"/>
          <a:ext cx="6400119" cy="658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86367">
                  <a:extLst>
                    <a:ext uri="{9D8B030D-6E8A-4147-A177-3AD203B41FA5}">
                      <a16:colId xmlns:a16="http://schemas.microsoft.com/office/drawing/2014/main" val="2362453882"/>
                    </a:ext>
                  </a:extLst>
                </a:gridCol>
                <a:gridCol w="1498600">
                  <a:extLst>
                    <a:ext uri="{9D8B030D-6E8A-4147-A177-3AD203B41FA5}">
                      <a16:colId xmlns:a16="http://schemas.microsoft.com/office/drawing/2014/main" val="274811327"/>
                    </a:ext>
                  </a:extLst>
                </a:gridCol>
                <a:gridCol w="1171952">
                  <a:extLst>
                    <a:ext uri="{9D8B030D-6E8A-4147-A177-3AD203B41FA5}">
                      <a16:colId xmlns:a16="http://schemas.microsoft.com/office/drawing/2014/main" val="3772895432"/>
                    </a:ext>
                  </a:extLst>
                </a:gridCol>
                <a:gridCol w="597582">
                  <a:extLst>
                    <a:ext uri="{9D8B030D-6E8A-4147-A177-3AD203B41FA5}">
                      <a16:colId xmlns:a16="http://schemas.microsoft.com/office/drawing/2014/main" val="36436753"/>
                    </a:ext>
                  </a:extLst>
                </a:gridCol>
                <a:gridCol w="745066">
                  <a:extLst>
                    <a:ext uri="{9D8B030D-6E8A-4147-A177-3AD203B41FA5}">
                      <a16:colId xmlns:a16="http://schemas.microsoft.com/office/drawing/2014/main" val="1638983612"/>
                    </a:ext>
                  </a:extLst>
                </a:gridCol>
                <a:gridCol w="448734">
                  <a:extLst>
                    <a:ext uri="{9D8B030D-6E8A-4147-A177-3AD203B41FA5}">
                      <a16:colId xmlns:a16="http://schemas.microsoft.com/office/drawing/2014/main" val="1752103360"/>
                    </a:ext>
                  </a:extLst>
                </a:gridCol>
                <a:gridCol w="951818">
                  <a:extLst>
                    <a:ext uri="{9D8B030D-6E8A-4147-A177-3AD203B41FA5}">
                      <a16:colId xmlns:a16="http://schemas.microsoft.com/office/drawing/2014/main" val="153711945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　　　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r"/>
                      <a:endParaRPr kumimoji="1" lang="en-US" altLang="ja-JP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61457677"/>
                  </a:ext>
                </a:extLst>
              </a:tr>
              <a:tr h="288000">
                <a:tc gridSpan="4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72717294"/>
                  </a:ext>
                </a:extLst>
              </a:tr>
            </a:tbl>
          </a:graphicData>
        </a:graphic>
      </p:graphicFrame>
      <p:sp>
        <p:nvSpPr>
          <p:cNvPr id="43" name="正方形/長方形 42">
            <a:extLst>
              <a:ext uri="{FF2B5EF4-FFF2-40B4-BE49-F238E27FC236}">
                <a16:creationId xmlns:a16="http://schemas.microsoft.com/office/drawing/2014/main" id="{693644DB-1349-4036-8D37-283CC35F43C6}"/>
              </a:ext>
            </a:extLst>
          </p:cNvPr>
          <p:cNvSpPr/>
          <p:nvPr/>
        </p:nvSpPr>
        <p:spPr>
          <a:xfrm>
            <a:off x="3985233" y="3650913"/>
            <a:ext cx="341414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診療別</a:t>
            </a:r>
          </a:p>
        </p:txBody>
      </p:sp>
      <p:sp>
        <p:nvSpPr>
          <p:cNvPr id="44" name="正方形/長方形 43">
            <a:extLst>
              <a:ext uri="{FF2B5EF4-FFF2-40B4-BE49-F238E27FC236}">
                <a16:creationId xmlns:a16="http://schemas.microsoft.com/office/drawing/2014/main" id="{981423DA-5297-49D2-8511-1A7BBDB9FAC4}"/>
              </a:ext>
            </a:extLst>
          </p:cNvPr>
          <p:cNvSpPr/>
          <p:nvPr/>
        </p:nvSpPr>
        <p:spPr>
          <a:xfrm>
            <a:off x="4544322" y="3496955"/>
            <a:ext cx="617451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本人支払額</a:t>
            </a:r>
          </a:p>
        </p:txBody>
      </p:sp>
      <p:sp>
        <p:nvSpPr>
          <p:cNvPr id="49" name="正方形/長方形 48">
            <a:extLst>
              <a:ext uri="{FF2B5EF4-FFF2-40B4-BE49-F238E27FC236}">
                <a16:creationId xmlns:a16="http://schemas.microsoft.com/office/drawing/2014/main" id="{F7F6C226-2A93-4827-B87B-85499DE2CDC2}"/>
              </a:ext>
            </a:extLst>
          </p:cNvPr>
          <p:cNvSpPr/>
          <p:nvPr/>
        </p:nvSpPr>
        <p:spPr>
          <a:xfrm>
            <a:off x="4676464" y="3806287"/>
            <a:ext cx="353165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傷病名</a:t>
            </a:r>
          </a:p>
        </p:txBody>
      </p:sp>
      <p:sp>
        <p:nvSpPr>
          <p:cNvPr id="50" name="正方形/長方形 49">
            <a:extLst>
              <a:ext uri="{FF2B5EF4-FFF2-40B4-BE49-F238E27FC236}">
                <a16:creationId xmlns:a16="http://schemas.microsoft.com/office/drawing/2014/main" id="{3A2F9E6E-EE38-447E-9FDB-87AC74D077E8}"/>
              </a:ext>
            </a:extLst>
          </p:cNvPr>
          <p:cNvSpPr/>
          <p:nvPr/>
        </p:nvSpPr>
        <p:spPr>
          <a:xfrm>
            <a:off x="2156300" y="8249993"/>
            <a:ext cx="534348" cy="128588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　　　　　　）</a:t>
            </a:r>
          </a:p>
        </p:txBody>
      </p:sp>
      <p:sp>
        <p:nvSpPr>
          <p:cNvPr id="51" name="正方形/長方形 50">
            <a:extLst>
              <a:ext uri="{FF2B5EF4-FFF2-40B4-BE49-F238E27FC236}">
                <a16:creationId xmlns:a16="http://schemas.microsoft.com/office/drawing/2014/main" id="{A6E4A9DA-3D71-4108-B174-BD4784447FBD}"/>
              </a:ext>
            </a:extLst>
          </p:cNvPr>
          <p:cNvSpPr/>
          <p:nvPr/>
        </p:nvSpPr>
        <p:spPr>
          <a:xfrm>
            <a:off x="5825709" y="3694188"/>
            <a:ext cx="617451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備考</a:t>
            </a:r>
          </a:p>
        </p:txBody>
      </p:sp>
      <p:sp>
        <p:nvSpPr>
          <p:cNvPr id="52" name="正方形/長方形 51">
            <a:extLst>
              <a:ext uri="{FF2B5EF4-FFF2-40B4-BE49-F238E27FC236}">
                <a16:creationId xmlns:a16="http://schemas.microsoft.com/office/drawing/2014/main" id="{C641F495-5F63-4A5F-A6CC-0C6B0A170D93}"/>
              </a:ext>
            </a:extLst>
          </p:cNvPr>
          <p:cNvSpPr/>
          <p:nvPr/>
        </p:nvSpPr>
        <p:spPr>
          <a:xfrm>
            <a:off x="3989408" y="2061792"/>
            <a:ext cx="285956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年月</a:t>
            </a:r>
          </a:p>
        </p:txBody>
      </p:sp>
      <p:sp>
        <p:nvSpPr>
          <p:cNvPr id="53" name="正方形/長方形 52">
            <a:extLst>
              <a:ext uri="{FF2B5EF4-FFF2-40B4-BE49-F238E27FC236}">
                <a16:creationId xmlns:a16="http://schemas.microsoft.com/office/drawing/2014/main" id="{E38C3151-DF12-4A25-8ADE-3BEBD626F57F}"/>
              </a:ext>
            </a:extLst>
          </p:cNvPr>
          <p:cNvSpPr/>
          <p:nvPr/>
        </p:nvSpPr>
        <p:spPr>
          <a:xfrm>
            <a:off x="3091310" y="3493809"/>
            <a:ext cx="486649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診療年月</a:t>
            </a:r>
          </a:p>
        </p:txBody>
      </p:sp>
      <p:sp>
        <p:nvSpPr>
          <p:cNvPr id="54" name="正方形/長方形 53">
            <a:extLst>
              <a:ext uri="{FF2B5EF4-FFF2-40B4-BE49-F238E27FC236}">
                <a16:creationId xmlns:a16="http://schemas.microsoft.com/office/drawing/2014/main" id="{5878A456-17DD-49BA-B9DC-041A64F2402D}"/>
              </a:ext>
            </a:extLst>
          </p:cNvPr>
          <p:cNvSpPr/>
          <p:nvPr/>
        </p:nvSpPr>
        <p:spPr>
          <a:xfrm>
            <a:off x="3097409" y="3659855"/>
            <a:ext cx="486649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有効期間</a:t>
            </a:r>
          </a:p>
        </p:txBody>
      </p:sp>
      <p:sp>
        <p:nvSpPr>
          <p:cNvPr id="55" name="正方形/長方形 54">
            <a:extLst>
              <a:ext uri="{FF2B5EF4-FFF2-40B4-BE49-F238E27FC236}">
                <a16:creationId xmlns:a16="http://schemas.microsoft.com/office/drawing/2014/main" id="{7756DF70-2578-471E-8488-86EE84D44D13}"/>
              </a:ext>
            </a:extLst>
          </p:cNvPr>
          <p:cNvSpPr/>
          <p:nvPr/>
        </p:nvSpPr>
        <p:spPr>
          <a:xfrm>
            <a:off x="5825709" y="2458895"/>
            <a:ext cx="757015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公費負担者番号</a:t>
            </a:r>
          </a:p>
        </p:txBody>
      </p:sp>
      <p:grpSp>
        <p:nvGrpSpPr>
          <p:cNvPr id="56" name="グループ化 55">
            <a:extLst>
              <a:ext uri="{FF2B5EF4-FFF2-40B4-BE49-F238E27FC236}">
                <a16:creationId xmlns:a16="http://schemas.microsoft.com/office/drawing/2014/main" id="{6D716C22-F52A-49CD-825D-E8A97B14E938}"/>
              </a:ext>
            </a:extLst>
          </p:cNvPr>
          <p:cNvGrpSpPr/>
          <p:nvPr/>
        </p:nvGrpSpPr>
        <p:grpSpPr>
          <a:xfrm>
            <a:off x="4662892" y="8757841"/>
            <a:ext cx="2189292" cy="230832"/>
            <a:chOff x="4067127" y="9204893"/>
            <a:chExt cx="2189292" cy="230832"/>
          </a:xfrm>
        </p:grpSpPr>
        <p:sp>
          <p:nvSpPr>
            <p:cNvPr id="58" name="Rectangle 109">
              <a:extLst>
                <a:ext uri="{FF2B5EF4-FFF2-40B4-BE49-F238E27FC236}">
                  <a16:creationId xmlns:a16="http://schemas.microsoft.com/office/drawing/2014/main" id="{786A2AEC-7FA3-495F-ACFB-A3C84D22376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067127" y="9204893"/>
              <a:ext cx="2189292" cy="23083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  <a:spAutoFit/>
            </a:bodyPr>
            <a:lstStyle>
              <a:lvl1pPr indent="12065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R="0" lvl="0" indent="0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>
                  <a:tab pos="2057400" algn="l"/>
                </a:tabLst>
              </a:pPr>
              <a:r>
                <a:rPr lang="ja-JP" altLang="en-US" sz="900" dirty="0">
                  <a:solidFill>
                    <a:srgbClr val="000000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  <a:cs typeface="ＤＦ平成明朝体W3" charset="-128"/>
                </a:rPr>
                <a:t>（取扱担当者　：　　　　　　　　　　　　　　）</a:t>
              </a:r>
              <a:endParaRPr kumimoji="0" lang="en-US" altLang="ja-JP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endParaRPr>
            </a:p>
          </p:txBody>
        </p:sp>
        <p:sp>
          <p:nvSpPr>
            <p:cNvPr id="59" name="正方形/長方形 58">
              <a:extLst>
                <a:ext uri="{FF2B5EF4-FFF2-40B4-BE49-F238E27FC236}">
                  <a16:creationId xmlns:a16="http://schemas.microsoft.com/office/drawing/2014/main" id="{5D84F6E7-7C32-4D0E-8EA0-3617BA816E3D}"/>
                </a:ext>
              </a:extLst>
            </p:cNvPr>
            <p:cNvSpPr/>
            <p:nvPr/>
          </p:nvSpPr>
          <p:spPr>
            <a:xfrm>
              <a:off x="5083865" y="9256015"/>
              <a:ext cx="731415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8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取扱担当者名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983397526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613</TotalTime>
  <Words>145</Words>
  <Application>Microsoft Office PowerPoint</Application>
  <PresentationFormat>A4 210 x 297 mm</PresentationFormat>
  <Paragraphs>75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Hayakawa, Minami</dc:creator>
  <cp:lastModifiedBy>Okano, Takumi (JP - AB 岡野 匠)</cp:lastModifiedBy>
  <cp:revision>98</cp:revision>
  <dcterms:created xsi:type="dcterms:W3CDTF">2022-01-20T04:34:58Z</dcterms:created>
  <dcterms:modified xsi:type="dcterms:W3CDTF">2023-03-10T05:16:41Z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2022-04-22T02:11:13Z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a3c98c2a-b2ca-4a34-aec4-60f5fe393cbb</vt:lpwstr>
  </property>
  <property fmtid="{D5CDD505-2E9C-101B-9397-08002B2CF9AE}" pid="15" name="MSIP_Label_436fffe2-e74d-4f21-833f-6f054a10cb50_ContentBits">
    <vt:lpwstr>0</vt:lpwstr>
  </property>
</Properties>
</file>

<file path=docProps/thumbnail.jpeg>
</file>