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43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3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西原 信太郎(nishihara-shintarou.ss0)" initials="西原" lastIdx="1" clrIdx="1">
    <p:extLst>
      <p:ext uri="{19B8F6BF-5375-455C-9EA6-DF929625EA0E}">
        <p15:presenceInfo xmlns:p15="http://schemas.microsoft.com/office/powerpoint/2012/main" userId="S-1-5-21-4175116151-3849908774-3845857867-613233" providerId="AD"/>
      </p:ext>
    </p:extLst>
  </p:cmAuthor>
  <p:cmAuthor id="3" name="Okano, Takumi (JP - AB 岡野 匠)" initials="OT(A岡匠" lastIdx="4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994" y="96"/>
      </p:cViewPr>
      <p:guideLst>
        <p:guide orient="horz" pos="3143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オブジェクト 1" hidden="1">
            <a:extLst>
              <a:ext uri="{FF2B5EF4-FFF2-40B4-BE49-F238E27FC236}">
                <a16:creationId xmlns:a16="http://schemas.microsoft.com/office/drawing/2014/main" id="{067046D1-2438-453E-99E9-203191BD5439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2" name="オブジェクト 1" hidden="1">
                        <a:extLst>
                          <a:ext uri="{FF2B5EF4-FFF2-40B4-BE49-F238E27FC236}">
                            <a16:creationId xmlns:a16="http://schemas.microsoft.com/office/drawing/2014/main" id="{067046D1-2438-453E-99E9-203191BD543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62D75DDD-6EDF-4154-A1C1-C451E1A2F15E}"/>
              </a:ext>
            </a:extLst>
          </p:cNvPr>
          <p:cNvSpPr/>
          <p:nvPr/>
        </p:nvSpPr>
        <p:spPr>
          <a:xfrm>
            <a:off x="550096" y="3614208"/>
            <a:ext cx="5755454" cy="2987356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t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次の者については、後日、医療券を送付しますので、よろしく診療方依頼します。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なお、入院の必要が認められる場合はご連絡ください。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14375"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14375"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14375"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14375"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714375" algn="l">
              <a:spcAft>
                <a:spcPts val="200"/>
              </a:spcAft>
              <a:tabLst>
                <a:tab pos="3771900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　　　　　生年月日　　　　　　　　　　　　　　　　　　　　　　　　　　　　 （　　　　　　　歳）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l">
              <a:spcAft>
                <a:spcPts val="200"/>
              </a:spcAft>
            </a:pP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50096" y="3960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447650" y="2265354"/>
            <a:ext cx="2232000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　療　依　頼　書（入院外）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C1AA71B0-3933-4829-9FDB-B0AAA8DAADBE}"/>
              </a:ext>
            </a:extLst>
          </p:cNvPr>
          <p:cNvSpPr/>
          <p:nvPr/>
        </p:nvSpPr>
        <p:spPr>
          <a:xfrm>
            <a:off x="2000081" y="6203442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52D240CF-BCD1-4841-995C-B8F4A71BF2EE}"/>
              </a:ext>
            </a:extLst>
          </p:cNvPr>
          <p:cNvCxnSpPr>
            <a:cxnSpLocks/>
          </p:cNvCxnSpPr>
          <p:nvPr/>
        </p:nvCxnSpPr>
        <p:spPr>
          <a:xfrm>
            <a:off x="1266825" y="4800756"/>
            <a:ext cx="432435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直線コネクタ 51">
            <a:extLst>
              <a:ext uri="{FF2B5EF4-FFF2-40B4-BE49-F238E27FC236}">
                <a16:creationId xmlns:a16="http://schemas.microsoft.com/office/drawing/2014/main" id="{F3314F1B-8A86-43ED-975A-7770A5CBC1AD}"/>
              </a:ext>
            </a:extLst>
          </p:cNvPr>
          <p:cNvCxnSpPr>
            <a:cxnSpLocks/>
          </p:cNvCxnSpPr>
          <p:nvPr/>
        </p:nvCxnSpPr>
        <p:spPr>
          <a:xfrm>
            <a:off x="1266825" y="5448456"/>
            <a:ext cx="432435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12CBAE55-E6B3-427C-981E-3B57A8573359}"/>
              </a:ext>
            </a:extLst>
          </p:cNvPr>
          <p:cNvSpPr/>
          <p:nvPr/>
        </p:nvSpPr>
        <p:spPr>
          <a:xfrm>
            <a:off x="3427823" y="6203442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5E2A48DB-CA21-4710-978E-84512E1337E8}"/>
              </a:ext>
            </a:extLst>
          </p:cNvPr>
          <p:cNvSpPr/>
          <p:nvPr/>
        </p:nvSpPr>
        <p:spPr>
          <a:xfrm>
            <a:off x="5675151" y="396004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16041FB1-8A06-4238-846B-E602662F9716}"/>
              </a:ext>
            </a:extLst>
          </p:cNvPr>
          <p:cNvSpPr/>
          <p:nvPr/>
        </p:nvSpPr>
        <p:spPr>
          <a:xfrm>
            <a:off x="550096" y="88943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医療機関名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D5D7DCB3-D6E6-4B66-A21F-271606B4EE3A}"/>
              </a:ext>
            </a:extLst>
          </p:cNvPr>
          <p:cNvSpPr/>
          <p:nvPr/>
        </p:nvSpPr>
        <p:spPr>
          <a:xfrm>
            <a:off x="2123650" y="889430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B0C9542-6D28-43B0-8132-63AF1F32DBF6}"/>
              </a:ext>
            </a:extLst>
          </p:cNvPr>
          <p:cNvGrpSpPr/>
          <p:nvPr/>
        </p:nvGrpSpPr>
        <p:grpSpPr>
          <a:xfrm>
            <a:off x="3821721" y="1522159"/>
            <a:ext cx="2487078" cy="468313"/>
            <a:chOff x="3427823" y="5973108"/>
            <a:chExt cx="2487078" cy="468313"/>
          </a:xfrm>
          <a:noFill/>
        </p:grpSpPr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4D5D94DA-E765-427B-9FFF-7095E87C1569}"/>
                </a:ext>
              </a:extLst>
            </p:cNvPr>
            <p:cNvSpPr/>
            <p:nvPr/>
          </p:nvSpPr>
          <p:spPr>
            <a:xfrm>
              <a:off x="5446588" y="5973108"/>
              <a:ext cx="468313" cy="468313"/>
            </a:xfrm>
            <a:prstGeom prst="rect">
              <a:avLst/>
            </a:prstGeom>
            <a:grpFill/>
            <a:ln w="12700">
              <a:solidFill>
                <a:sysClr val="windowText" lastClr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rtlCol="0"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>
                  <a:solidFill>
                    <a:sysClr val="windowText" lastClr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  <p:sp>
          <p:nvSpPr>
            <p:cNvPr id="57" name="正方形/長方形 56">
              <a:extLst>
                <a:ext uri="{FF2B5EF4-FFF2-40B4-BE49-F238E27FC236}">
                  <a16:creationId xmlns:a16="http://schemas.microsoft.com/office/drawing/2014/main" id="{3B11205F-1A7C-41C5-879D-61B3B7D30DFF}"/>
                </a:ext>
              </a:extLst>
            </p:cNvPr>
            <p:cNvSpPr/>
            <p:nvPr/>
          </p:nvSpPr>
          <p:spPr>
            <a:xfrm>
              <a:off x="3427823" y="6016552"/>
              <a:ext cx="900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発行自治体名称</a:t>
              </a:r>
            </a:p>
          </p:txBody>
        </p:sp>
        <p:sp>
          <p:nvSpPr>
            <p:cNvPr id="58" name="正方形/長方形 57">
              <a:extLst>
                <a:ext uri="{FF2B5EF4-FFF2-40B4-BE49-F238E27FC236}">
                  <a16:creationId xmlns:a16="http://schemas.microsoft.com/office/drawing/2014/main" id="{AA68A975-400B-48B2-B98D-A219F901C9D6}"/>
                </a:ext>
              </a:extLst>
            </p:cNvPr>
            <p:cNvSpPr/>
            <p:nvPr/>
          </p:nvSpPr>
          <p:spPr>
            <a:xfrm>
              <a:off x="4407940" y="6016552"/>
              <a:ext cx="648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発行役職名</a:t>
              </a:r>
            </a:p>
          </p:txBody>
        </p: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67EE0FCD-46A5-4D2A-AE43-F963EA02EC33}"/>
                </a:ext>
              </a:extLst>
            </p:cNvPr>
            <p:cNvSpPr/>
            <p:nvPr/>
          </p:nvSpPr>
          <p:spPr>
            <a:xfrm>
              <a:off x="4407940" y="6207265"/>
              <a:ext cx="648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発行者氏名</a:t>
              </a:r>
            </a:p>
          </p:txBody>
        </p:sp>
      </p:grp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B0AA97F-5452-4132-B68B-59271CE68D4B}"/>
              </a:ext>
            </a:extLst>
          </p:cNvPr>
          <p:cNvSpPr txBox="1"/>
          <p:nvPr/>
        </p:nvSpPr>
        <p:spPr>
          <a:xfrm>
            <a:off x="1306543" y="838814"/>
            <a:ext cx="708660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Aft>
                <a:spcPts val="200"/>
              </a:spcAf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院（所）長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470EB585-FEA3-4ACF-A428-BFC383A6EB03}"/>
              </a:ext>
            </a:extLst>
          </p:cNvPr>
          <p:cNvCxnSpPr>
            <a:cxnSpLocks/>
          </p:cNvCxnSpPr>
          <p:nvPr/>
        </p:nvCxnSpPr>
        <p:spPr>
          <a:xfrm>
            <a:off x="1265648" y="6050306"/>
            <a:ext cx="432435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CDE3122C-C4E7-43F9-ABA4-1D589C8502FB}"/>
              </a:ext>
            </a:extLst>
          </p:cNvPr>
          <p:cNvSpPr/>
          <p:nvPr/>
        </p:nvSpPr>
        <p:spPr>
          <a:xfrm>
            <a:off x="1782905" y="4589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E7A0AC56-D2D4-4FF8-B0FC-4A2642C02E6F}"/>
              </a:ext>
            </a:extLst>
          </p:cNvPr>
          <p:cNvSpPr/>
          <p:nvPr/>
        </p:nvSpPr>
        <p:spPr>
          <a:xfrm>
            <a:off x="1782905" y="5265862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C290FF3-1655-4D02-88F7-E6AE51EE91CE}"/>
              </a:ext>
            </a:extLst>
          </p:cNvPr>
          <p:cNvSpPr/>
          <p:nvPr/>
        </p:nvSpPr>
        <p:spPr>
          <a:xfrm>
            <a:off x="1782905" y="585771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709654E4-B20E-4065-BD16-314BAFF87104}"/>
              </a:ext>
            </a:extLst>
          </p:cNvPr>
          <p:cNvSpPr/>
          <p:nvPr/>
        </p:nvSpPr>
        <p:spPr>
          <a:xfrm>
            <a:off x="4906588" y="5857714"/>
            <a:ext cx="317345" cy="12959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1BCD665E-D245-4E2A-8977-8F2EB6FE3FE0}"/>
              </a:ext>
            </a:extLst>
          </p:cNvPr>
          <p:cNvSpPr/>
          <p:nvPr/>
        </p:nvSpPr>
        <p:spPr>
          <a:xfrm>
            <a:off x="4089863" y="5857714"/>
            <a:ext cx="317345" cy="12959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87EB4423-14C8-4719-A62F-990F1890A741}"/>
              </a:ext>
            </a:extLst>
          </p:cNvPr>
          <p:cNvGrpSpPr/>
          <p:nvPr/>
        </p:nvGrpSpPr>
        <p:grpSpPr>
          <a:xfrm>
            <a:off x="4837676" y="8308466"/>
            <a:ext cx="1469152" cy="1330520"/>
            <a:chOff x="3852263" y="8308466"/>
            <a:chExt cx="1469152" cy="1330520"/>
          </a:xfrm>
          <a:noFill/>
        </p:grpSpPr>
        <p:sp>
          <p:nvSpPr>
            <p:cNvPr id="60" name="テキスト ボックス 59">
              <a:extLst>
                <a:ext uri="{FF2B5EF4-FFF2-40B4-BE49-F238E27FC236}">
                  <a16:creationId xmlns:a16="http://schemas.microsoft.com/office/drawing/2014/main" id="{2877BF33-8322-4F78-A01D-429CB0C71D71}"/>
                </a:ext>
              </a:extLst>
            </p:cNvPr>
            <p:cNvSpPr txBox="1"/>
            <p:nvPr/>
          </p:nvSpPr>
          <p:spPr>
            <a:xfrm>
              <a:off x="3852263" y="8308466"/>
              <a:ext cx="883920" cy="230832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61" name="正方形/長方形 60">
              <a:extLst>
                <a:ext uri="{FF2B5EF4-FFF2-40B4-BE49-F238E27FC236}">
                  <a16:creationId xmlns:a16="http://schemas.microsoft.com/office/drawing/2014/main" id="{14584C3C-0D65-4EB4-846C-5ED6F8866CA5}"/>
                </a:ext>
              </a:extLst>
            </p:cNvPr>
            <p:cNvSpPr/>
            <p:nvPr/>
          </p:nvSpPr>
          <p:spPr>
            <a:xfrm>
              <a:off x="3908339" y="8581914"/>
              <a:ext cx="801830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62" name="正方形/長方形 61">
              <a:extLst>
                <a:ext uri="{FF2B5EF4-FFF2-40B4-BE49-F238E27FC236}">
                  <a16:creationId xmlns:a16="http://schemas.microsoft.com/office/drawing/2014/main" id="{6F235DC1-49C6-4832-8624-58A0197193F6}"/>
                </a:ext>
              </a:extLst>
            </p:cNvPr>
            <p:cNvSpPr/>
            <p:nvPr/>
          </p:nvSpPr>
          <p:spPr>
            <a:xfrm>
              <a:off x="3908339" y="9121755"/>
              <a:ext cx="419974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63" name="正方形/長方形 62">
              <a:extLst>
                <a:ext uri="{FF2B5EF4-FFF2-40B4-BE49-F238E27FC236}">
                  <a16:creationId xmlns:a16="http://schemas.microsoft.com/office/drawing/2014/main" id="{8DB14A2B-9FA7-4AB7-AD5B-DD21BD3CB361}"/>
                </a:ext>
              </a:extLst>
            </p:cNvPr>
            <p:cNvSpPr/>
            <p:nvPr/>
          </p:nvSpPr>
          <p:spPr>
            <a:xfrm>
              <a:off x="4377449" y="9123279"/>
              <a:ext cx="447415" cy="13576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90249170-8392-46F8-BDFA-5B781900EF52}"/>
                </a:ext>
              </a:extLst>
            </p:cNvPr>
            <p:cNvSpPr/>
            <p:nvPr/>
          </p:nvSpPr>
          <p:spPr>
            <a:xfrm>
              <a:off x="4874000" y="9121755"/>
              <a:ext cx="44741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65" name="正方形/長方形 64">
              <a:extLst>
                <a:ext uri="{FF2B5EF4-FFF2-40B4-BE49-F238E27FC236}">
                  <a16:creationId xmlns:a16="http://schemas.microsoft.com/office/drawing/2014/main" id="{E9DE353F-3242-45C9-AD17-EFE8B81FFE83}"/>
                </a:ext>
              </a:extLst>
            </p:cNvPr>
            <p:cNvSpPr/>
            <p:nvPr/>
          </p:nvSpPr>
          <p:spPr>
            <a:xfrm>
              <a:off x="4377449" y="9316716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66" name="正方形/長方形 65">
              <a:extLst>
                <a:ext uri="{FF2B5EF4-FFF2-40B4-BE49-F238E27FC236}">
                  <a16:creationId xmlns:a16="http://schemas.microsoft.com/office/drawing/2014/main" id="{2E1A7E13-D4E6-4E1A-898C-3977C4A28A32}"/>
                </a:ext>
              </a:extLst>
            </p:cNvPr>
            <p:cNvSpPr/>
            <p:nvPr/>
          </p:nvSpPr>
          <p:spPr>
            <a:xfrm>
              <a:off x="3904698" y="9500178"/>
              <a:ext cx="787925" cy="13880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7882B1E6-C912-4D7D-8DFF-196E4A9A10EC}"/>
                </a:ext>
              </a:extLst>
            </p:cNvPr>
            <p:cNvSpPr/>
            <p:nvPr/>
          </p:nvSpPr>
          <p:spPr>
            <a:xfrm>
              <a:off x="3908339" y="9316716"/>
              <a:ext cx="419974" cy="138808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D72DA518-12D4-4FD9-BAF4-52C59F42C697}"/>
                </a:ext>
              </a:extLst>
            </p:cNvPr>
            <p:cNvSpPr/>
            <p:nvPr/>
          </p:nvSpPr>
          <p:spPr>
            <a:xfrm>
              <a:off x="3908339" y="8774370"/>
              <a:ext cx="1152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福祉事務所郵便番号</a:t>
              </a: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2D89B8C1-270D-44B5-AFCF-5F15A3694948}"/>
                </a:ext>
              </a:extLst>
            </p:cNvPr>
            <p:cNvSpPr/>
            <p:nvPr/>
          </p:nvSpPr>
          <p:spPr>
            <a:xfrm>
              <a:off x="3908339" y="8946978"/>
              <a:ext cx="900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福祉事務所住所</a:t>
              </a:r>
            </a:p>
          </p:txBody>
        </p:sp>
      </p:grp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30C7E4E9-6295-4A28-8D9A-61BE5A2CE82A}"/>
              </a:ext>
            </a:extLst>
          </p:cNvPr>
          <p:cNvSpPr/>
          <p:nvPr/>
        </p:nvSpPr>
        <p:spPr>
          <a:xfrm>
            <a:off x="5675151" y="56822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55881828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151</TotalTime>
  <Words>99</Words>
  <Application>Microsoft Office PowerPoint</Application>
  <PresentationFormat>A4 210 x 297 mm</PresentationFormat>
  <Paragraphs>43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50</cp:revision>
  <dcterms:created xsi:type="dcterms:W3CDTF">2022-01-20T04:34:58Z</dcterms:created>
  <dcterms:modified xsi:type="dcterms:W3CDTF">2023-03-10T05:07:51Z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4db38d00-2156-470c-a889-8bc41dd1af3c</vt:lpwstr>
  </property>
  <property fmtid="{D5CDD505-2E9C-101B-9397-08002B2CF9AE}" pid="15" name="MSIP_Label_436fffe2-e74d-4f21-833f-6f054a10cb50_ContentBits">
    <vt:lpwstr>0</vt:lpwstr>
  </property>
</Properties>
</file>

<file path=docProps/thumbnail.jpeg>
</file>