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Okano, Takumi (JP - AB 岡野 匠)" initials="OT(A岡匠" lastIdx="1" clrIdx="0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360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5" name="表 25">
            <a:extLst>
              <a:ext uri="{FF2B5EF4-FFF2-40B4-BE49-F238E27FC236}">
                <a16:creationId xmlns:a16="http://schemas.microsoft.com/office/drawing/2014/main" id="{C8C301AD-6155-4698-B134-B3E1A2BC60E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01478544"/>
              </p:ext>
            </p:extLst>
          </p:nvPr>
        </p:nvGraphicFramePr>
        <p:xfrm>
          <a:off x="1150941" y="2737737"/>
          <a:ext cx="4556118" cy="3411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5492">
                  <a:extLst>
                    <a:ext uri="{9D8B030D-6E8A-4147-A177-3AD203B41FA5}">
                      <a16:colId xmlns:a16="http://schemas.microsoft.com/office/drawing/2014/main" val="1140710305"/>
                    </a:ext>
                  </a:extLst>
                </a:gridCol>
                <a:gridCol w="987747">
                  <a:extLst>
                    <a:ext uri="{9D8B030D-6E8A-4147-A177-3AD203B41FA5}">
                      <a16:colId xmlns:a16="http://schemas.microsoft.com/office/drawing/2014/main" val="3062742400"/>
                    </a:ext>
                  </a:extLst>
                </a:gridCol>
                <a:gridCol w="1028700">
                  <a:extLst>
                    <a:ext uri="{9D8B030D-6E8A-4147-A177-3AD203B41FA5}">
                      <a16:colId xmlns:a16="http://schemas.microsoft.com/office/drawing/2014/main" val="3092679597"/>
                    </a:ext>
                  </a:extLst>
                </a:gridCol>
                <a:gridCol w="1714179">
                  <a:extLst>
                    <a:ext uri="{9D8B030D-6E8A-4147-A177-3AD203B41FA5}">
                      <a16:colId xmlns:a16="http://schemas.microsoft.com/office/drawing/2014/main" val="851118043"/>
                    </a:ext>
                  </a:extLst>
                </a:gridCol>
              </a:tblGrid>
              <a:tr h="28800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89537485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5168931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3033554"/>
                  </a:ext>
                </a:extLst>
              </a:tr>
              <a:tr h="2520000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94897090"/>
                  </a:ext>
                </a:extLst>
              </a:tr>
            </a:tbl>
          </a:graphicData>
        </a:graphic>
      </p:graphicFrame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0EFB9DC-F745-403B-B5CE-107356E075AC}"/>
              </a:ext>
            </a:extLst>
          </p:cNvPr>
          <p:cNvGrpSpPr/>
          <p:nvPr/>
        </p:nvGrpSpPr>
        <p:grpSpPr>
          <a:xfrm>
            <a:off x="5669633" y="669696"/>
            <a:ext cx="648000" cy="297491"/>
            <a:chOff x="5669633" y="669696"/>
            <a:chExt cx="648000" cy="297491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B5EE8757-3538-4334-9826-36686E1D1027}"/>
                </a:ext>
              </a:extLst>
            </p:cNvPr>
            <p:cNvSpPr/>
            <p:nvPr/>
          </p:nvSpPr>
          <p:spPr>
            <a:xfrm>
              <a:off x="5796933" y="669696"/>
              <a:ext cx="5207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文書番号</a:t>
              </a:r>
            </a:p>
          </p:txBody>
        </p:sp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22CBFACE-AAE5-470B-A01D-367281619A9C}"/>
                </a:ext>
              </a:extLst>
            </p:cNvPr>
            <p:cNvSpPr/>
            <p:nvPr/>
          </p:nvSpPr>
          <p:spPr>
            <a:xfrm>
              <a:off x="5669633" y="838599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発行年月日</a:t>
              </a:r>
            </a:p>
          </p:txBody>
        </p:sp>
      </p:grp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00103032-04BB-4F2D-956A-F48F8D7BD72F}"/>
              </a:ext>
            </a:extLst>
          </p:cNvPr>
          <p:cNvGrpSpPr/>
          <p:nvPr/>
        </p:nvGrpSpPr>
        <p:grpSpPr>
          <a:xfrm>
            <a:off x="4115312" y="8868619"/>
            <a:ext cx="2202321" cy="397563"/>
            <a:chOff x="4074450" y="1146506"/>
            <a:chExt cx="2202321" cy="397563"/>
          </a:xfrm>
        </p:grpSpPr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EE317D00-3BBD-480B-9BF9-18AA4237CDD8}"/>
                </a:ext>
              </a:extLst>
            </p:cNvPr>
            <p:cNvSpPr/>
            <p:nvPr/>
          </p:nvSpPr>
          <p:spPr>
            <a:xfrm>
              <a:off x="4074450" y="1176405"/>
              <a:ext cx="864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発行自治体名称</a:t>
              </a:r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FEB5CA80-9FEE-405C-A8DD-AFEA3CF1BCEF}"/>
                </a:ext>
              </a:extLst>
            </p:cNvPr>
            <p:cNvSpPr/>
            <p:nvPr/>
          </p:nvSpPr>
          <p:spPr>
            <a:xfrm>
              <a:off x="5007900" y="1345307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発行者氏名</a:t>
              </a:r>
            </a:p>
          </p:txBody>
        </p:sp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01F71C39-0F18-4C06-B0A6-EC1AAAFA902C}"/>
                </a:ext>
              </a:extLst>
            </p:cNvPr>
            <p:cNvSpPr/>
            <p:nvPr/>
          </p:nvSpPr>
          <p:spPr>
            <a:xfrm>
              <a:off x="5007900" y="1176405"/>
              <a:ext cx="648000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発行役職名</a:t>
              </a:r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B283CFFC-AAB7-48FB-AB17-8AC1F24FCBEF}"/>
                </a:ext>
              </a:extLst>
            </p:cNvPr>
            <p:cNvSpPr/>
            <p:nvPr/>
          </p:nvSpPr>
          <p:spPr>
            <a:xfrm>
              <a:off x="5837794" y="1146506"/>
              <a:ext cx="438977" cy="397563"/>
            </a:xfrm>
            <a:prstGeom prst="rect">
              <a:avLst/>
            </a:prstGeom>
            <a:noFill/>
            <a:ln>
              <a:solidFill>
                <a:sysClr val="windowText" lastClr="0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0" tIns="0" rIns="0" bIns="0" rtlCol="0" anchor="ctr" anchorCtr="1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>
                  <a:solidFill>
                    <a:sysClr val="windowText" lastClr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印</a:t>
              </a:r>
            </a:p>
          </p:txBody>
        </p:sp>
      </p:grpSp>
      <p:sp>
        <p:nvSpPr>
          <p:cNvPr id="10" name="Rectangle 109">
            <a:extLst>
              <a:ext uri="{FF2B5EF4-FFF2-40B4-BE49-F238E27FC236}">
                <a16:creationId xmlns:a16="http://schemas.microsoft.com/office/drawing/2014/main" id="{F6B170CF-C470-4BE5-A418-75976DDD78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7466" y="1844394"/>
            <a:ext cx="57600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kumimoji="0" lang="ja-JP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生　活　保　護　受　給　証　明　書</a:t>
            </a:r>
            <a:endParaRPr kumimoji="0" lang="en-US" altLang="ja-JP" sz="11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F0651719-A27F-4C62-9602-D62F74464F06}"/>
              </a:ext>
            </a:extLst>
          </p:cNvPr>
          <p:cNvSpPr/>
          <p:nvPr/>
        </p:nvSpPr>
        <p:spPr>
          <a:xfrm>
            <a:off x="2068822" y="7532500"/>
            <a:ext cx="348993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58EF5FC7-CD05-4E73-B0BE-0DD17D00FE74}"/>
              </a:ext>
            </a:extLst>
          </p:cNvPr>
          <p:cNvSpPr txBox="1"/>
          <p:nvPr/>
        </p:nvSpPr>
        <p:spPr>
          <a:xfrm>
            <a:off x="1150941" y="7503362"/>
            <a:ext cx="43258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2F359DB7-585E-4559-BFDB-737CFDD2CEB6}"/>
              </a:ext>
            </a:extLst>
          </p:cNvPr>
          <p:cNvSpPr txBox="1"/>
          <p:nvPr/>
        </p:nvSpPr>
        <p:spPr>
          <a:xfrm>
            <a:off x="1150941" y="6937817"/>
            <a:ext cx="694013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使用目的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3AADD1DE-A94B-47AB-A5A0-4481603944DA}"/>
              </a:ext>
            </a:extLst>
          </p:cNvPr>
          <p:cNvSpPr/>
          <p:nvPr/>
        </p:nvSpPr>
        <p:spPr>
          <a:xfrm>
            <a:off x="2068822" y="6964809"/>
            <a:ext cx="600564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使用目的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B2DCE1E-5B6A-4311-BBE0-27B12779BEF0}"/>
              </a:ext>
            </a:extLst>
          </p:cNvPr>
          <p:cNvSpPr txBox="1"/>
          <p:nvPr/>
        </p:nvSpPr>
        <p:spPr>
          <a:xfrm>
            <a:off x="1347483" y="2772957"/>
            <a:ext cx="47562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296186F9-FD8E-4F62-B45A-E17CF6B10F3F}"/>
              </a:ext>
            </a:extLst>
          </p:cNvPr>
          <p:cNvSpPr/>
          <p:nvPr/>
        </p:nvSpPr>
        <p:spPr>
          <a:xfrm>
            <a:off x="2152109" y="2802622"/>
            <a:ext cx="51727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1503CB6E-FCAC-4491-B25D-47484E6BFBEC}"/>
              </a:ext>
            </a:extLst>
          </p:cNvPr>
          <p:cNvSpPr txBox="1"/>
          <p:nvPr/>
        </p:nvSpPr>
        <p:spPr>
          <a:xfrm>
            <a:off x="1181031" y="3064447"/>
            <a:ext cx="80853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932B630-D0A8-4ED2-B537-AF4EE7BE75CD}"/>
              </a:ext>
            </a:extLst>
          </p:cNvPr>
          <p:cNvSpPr/>
          <p:nvPr/>
        </p:nvSpPr>
        <p:spPr>
          <a:xfrm>
            <a:off x="2152109" y="3095412"/>
            <a:ext cx="65062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世帯主氏名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BCDD1831-FB2E-4090-96A7-F51F6F68D028}"/>
              </a:ext>
            </a:extLst>
          </p:cNvPr>
          <p:cNvSpPr txBox="1"/>
          <p:nvPr/>
        </p:nvSpPr>
        <p:spPr>
          <a:xfrm>
            <a:off x="1299093" y="3371909"/>
            <a:ext cx="47562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843038F9-3A3D-43BB-9820-B0CCEF49B68D}"/>
              </a:ext>
            </a:extLst>
          </p:cNvPr>
          <p:cNvSpPr txBox="1"/>
          <p:nvPr/>
        </p:nvSpPr>
        <p:spPr>
          <a:xfrm>
            <a:off x="2239609" y="3371909"/>
            <a:ext cx="47562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5C0F4D36-7E1E-4961-B364-2CB4E90A7FD0}"/>
              </a:ext>
            </a:extLst>
          </p:cNvPr>
          <p:cNvSpPr txBox="1"/>
          <p:nvPr/>
        </p:nvSpPr>
        <p:spPr>
          <a:xfrm>
            <a:off x="3145439" y="3371909"/>
            <a:ext cx="714377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4B03A8BF-1DDC-4FD1-821F-A0073A60A9A3}"/>
              </a:ext>
            </a:extLst>
          </p:cNvPr>
          <p:cNvSpPr txBox="1"/>
          <p:nvPr/>
        </p:nvSpPr>
        <p:spPr>
          <a:xfrm>
            <a:off x="4426249" y="3371909"/>
            <a:ext cx="714377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受給期間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C6178BF1-87B8-4CEF-9624-91CED25AFEF1}"/>
              </a:ext>
            </a:extLst>
          </p:cNvPr>
          <p:cNvSpPr/>
          <p:nvPr/>
        </p:nvSpPr>
        <p:spPr>
          <a:xfrm>
            <a:off x="1278267" y="3708200"/>
            <a:ext cx="51727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続柄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FCCB8BFC-2321-428C-9416-37A380C2527C}"/>
              </a:ext>
            </a:extLst>
          </p:cNvPr>
          <p:cNvSpPr/>
          <p:nvPr/>
        </p:nvSpPr>
        <p:spPr>
          <a:xfrm>
            <a:off x="2218621" y="3708200"/>
            <a:ext cx="51727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07085DC0-3954-4C78-8081-753945DC985E}"/>
              </a:ext>
            </a:extLst>
          </p:cNvPr>
          <p:cNvSpPr/>
          <p:nvPr/>
        </p:nvSpPr>
        <p:spPr>
          <a:xfrm>
            <a:off x="3208827" y="3708200"/>
            <a:ext cx="51727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613B0BB0-7D0F-49B8-806C-20D8407F4119}"/>
              </a:ext>
            </a:extLst>
          </p:cNvPr>
          <p:cNvSpPr/>
          <p:nvPr/>
        </p:nvSpPr>
        <p:spPr>
          <a:xfrm>
            <a:off x="4524798" y="3708200"/>
            <a:ext cx="51727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受給期間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0520D139-A50E-489C-B601-57D5449FA70C}"/>
              </a:ext>
            </a:extLst>
          </p:cNvPr>
          <p:cNvSpPr txBox="1"/>
          <p:nvPr/>
        </p:nvSpPr>
        <p:spPr>
          <a:xfrm>
            <a:off x="1150941" y="6372272"/>
            <a:ext cx="798484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扶助の種類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FA9CFEDC-EA63-47DE-99C9-DBFDD208F0FF}"/>
              </a:ext>
            </a:extLst>
          </p:cNvPr>
          <p:cNvSpPr/>
          <p:nvPr/>
        </p:nvSpPr>
        <p:spPr>
          <a:xfrm>
            <a:off x="2068822" y="6403136"/>
            <a:ext cx="764377" cy="17150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扶助の種類</a:t>
            </a: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2166C3CB-B1E2-83A5-C1EE-213156A9C9B5}"/>
              </a:ext>
            </a:extLst>
          </p:cNvPr>
          <p:cNvGrpSpPr/>
          <p:nvPr/>
        </p:nvGrpSpPr>
        <p:grpSpPr>
          <a:xfrm>
            <a:off x="1150941" y="8159079"/>
            <a:ext cx="4645992" cy="230832"/>
            <a:chOff x="1150941" y="8159079"/>
            <a:chExt cx="4645992" cy="230832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65788CF1-E3CF-4691-A64B-28F628FDFCF9}"/>
                </a:ext>
              </a:extLst>
            </p:cNvPr>
            <p:cNvSpPr txBox="1"/>
            <p:nvPr/>
          </p:nvSpPr>
          <p:spPr>
            <a:xfrm>
              <a:off x="1150941" y="8159079"/>
              <a:ext cx="4645992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上記の世帯は　　　　　　　　　　　　による保護を受給していることを証明します。</a:t>
              </a:r>
              <a:endPara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1" name="正方形/長方形 10">
              <a:extLst>
                <a:ext uri="{FF2B5EF4-FFF2-40B4-BE49-F238E27FC236}">
                  <a16:creationId xmlns:a16="http://schemas.microsoft.com/office/drawing/2014/main" id="{232A4444-EB8E-FB32-FA22-8C33A6580165}"/>
                </a:ext>
              </a:extLst>
            </p:cNvPr>
            <p:cNvSpPr/>
            <p:nvPr/>
          </p:nvSpPr>
          <p:spPr>
            <a:xfrm>
              <a:off x="2076760" y="8210201"/>
              <a:ext cx="767802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根拠法令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4309540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631</TotalTime>
  <Words>73</Words>
  <Application>Microsoft Office PowerPoint</Application>
  <PresentationFormat>A4 210 x 297 mm</PresentationFormat>
  <Paragraphs>27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93</cp:revision>
  <dcterms:created xsi:type="dcterms:W3CDTF">2022-01-20T04:34:58Z</dcterms:created>
  <dcterms:modified xsi:type="dcterms:W3CDTF">2023-03-10T08:18:55Z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