
<file path=[Content_Types].xml><?xml version="1.0" encoding="utf-8"?>
<Types xmlns="http://schemas.openxmlformats.org/package/2006/content-types">
  <Default Extension="bin" ContentType="application/vnd.openxmlformats-officedocument.oleObject"/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tags/tag1.xml" ContentType="application/vnd.openxmlformats-officedocument.presentationml.tags+xml"/>
  <Override PartName="/ppt/commentAuthors.xml" ContentType="application/vnd.openxmlformats-officedocument.presentationml.commentAuthor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ags/tag2.xml" ContentType="application/vnd.openxmlformats-officedocument.presentationml.tags+xml"/>
  <Override PartName="/ppt/tags/tag3.xml" ContentType="application/vnd.openxmlformats-officedocument.presentationml.tags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66" r:id="rId2"/>
  </p:sldIdLst>
  <p:sldSz cx="6858000" cy="9906000" type="A4"/>
  <p:notesSz cx="6858000" cy="9144000"/>
  <p:custDataLst>
    <p:tags r:id="rId3"/>
  </p:custDataLst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3120" userDrawn="1">
          <p15:clr>
            <a:srgbClr val="A4A3A4"/>
          </p15:clr>
        </p15:guide>
        <p15:guide id="2" pos="1094" userDrawn="1">
          <p15:clr>
            <a:srgbClr val="A4A3A4"/>
          </p15:clr>
        </p15:guide>
      </p15:sldGuideLst>
    </p:ext>
  </p:extLst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>
  <p:cmAuthor id="1" name="渡部 俊(watabe-shun.ik4)" initials="渡部" lastIdx="1" clrIdx="0">
    <p:extLst>
      <p:ext uri="{19B8F6BF-5375-455C-9EA6-DF929625EA0E}">
        <p15:presenceInfo xmlns:p15="http://schemas.microsoft.com/office/powerpoint/2012/main" userId="S-1-5-21-4175116151-3849908774-3845857867-619606" providerId="AD"/>
      </p:ext>
    </p:extLst>
  </p:cmAuthor>
  <p:cmAuthor id="2" name="Okano, Takumi (JP - AB 岡野 匠)" initials="OT(A岡匠" lastIdx="1" clrIdx="1">
    <p:extLst>
      <p:ext uri="{19B8F6BF-5375-455C-9EA6-DF929625EA0E}">
        <p15:presenceInfo xmlns:p15="http://schemas.microsoft.com/office/powerpoint/2012/main" userId="S::takokano@abeam.com::5e6993cd-c762-4216-9694-73f272f7dbd8" providerId="AD"/>
      </p:ext>
    </p:extLst>
  </p:cmAuthor>
</p:cm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5940675A-B579-460E-94D1-54222C63F5DA}" styleName="スタイルなし、表のグリッド線あり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tx1"/>
              </a:solidFill>
            </a:ln>
          </a:left>
          <a:right>
            <a:ln w="12700" cmpd="sng">
              <a:solidFill>
                <a:schemeClr val="tx1"/>
              </a:solidFill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 w="12700" cmpd="sng">
              <a:solidFill>
                <a:schemeClr val="tx1"/>
              </a:solidFill>
            </a:ln>
          </a:insideH>
          <a:insideV>
            <a:ln w="12700" cmpd="sng">
              <a:solidFill>
                <a:schemeClr val="tx1"/>
              </a:solidFill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0606" autoAdjust="0"/>
    <p:restoredTop sz="94706" autoAdjust="0"/>
  </p:normalViewPr>
  <p:slideViewPr>
    <p:cSldViewPr snapToGrid="0" showGuides="1">
      <p:cViewPr varScale="1">
        <p:scale>
          <a:sx n="73" d="100"/>
          <a:sy n="73" d="100"/>
        </p:scale>
        <p:origin x="3426" y="60"/>
      </p:cViewPr>
      <p:guideLst>
        <p:guide orient="horz" pos="3120"/>
        <p:guide pos="1094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tags" Target="tags/tag1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commentAuthors" Target="commentAuthor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14350" y="1621191"/>
            <a:ext cx="5829300" cy="3448756"/>
          </a:xfrm>
        </p:spPr>
        <p:txBody>
          <a:bodyPr anchor="b"/>
          <a:lstStyle>
            <a:lvl1pPr algn="ctr">
              <a:defRPr sz="45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857250" y="5202944"/>
            <a:ext cx="5143500" cy="2391656"/>
          </a:xfrm>
        </p:spPr>
        <p:txBody>
          <a:bodyPr/>
          <a:lstStyle>
            <a:lvl1pPr marL="0" indent="0" algn="ctr">
              <a:buNone/>
              <a:defRPr sz="1800"/>
            </a:lvl1pPr>
            <a:lvl2pPr marL="342900" indent="0" algn="ctr">
              <a:buNone/>
              <a:defRPr sz="1500"/>
            </a:lvl2pPr>
            <a:lvl3pPr marL="685800" indent="0" algn="ctr">
              <a:buNone/>
              <a:defRPr sz="1350"/>
            </a:lvl3pPr>
            <a:lvl4pPr marL="1028700" indent="0" algn="ctr">
              <a:buNone/>
              <a:defRPr sz="1200"/>
            </a:lvl4pPr>
            <a:lvl5pPr marL="1371600" indent="0" algn="ctr">
              <a:buNone/>
              <a:defRPr sz="1200"/>
            </a:lvl5pPr>
            <a:lvl6pPr marL="1714500" indent="0" algn="ctr">
              <a:buNone/>
              <a:defRPr sz="1200"/>
            </a:lvl6pPr>
            <a:lvl7pPr marL="2057400" indent="0" algn="ctr">
              <a:buNone/>
              <a:defRPr sz="1200"/>
            </a:lvl7pPr>
            <a:lvl8pPr marL="2400300" indent="0" algn="ctr">
              <a:buNone/>
              <a:defRPr sz="1200"/>
            </a:lvl8pPr>
            <a:lvl9pPr marL="2743200" indent="0" algn="ctr">
              <a:buNone/>
              <a:defRPr sz="1200"/>
            </a:lvl9pPr>
          </a:lstStyle>
          <a:p>
            <a:r>
              <a:rPr lang="ja-JP" altLang="en-US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2023/3/10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878546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2023/3/10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3023153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4907757" y="527403"/>
            <a:ext cx="1478756" cy="8394877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71488" y="527403"/>
            <a:ext cx="4350544" cy="8394877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2023/3/10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22910201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2023/3/10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17232641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67916" y="2469624"/>
            <a:ext cx="5915025" cy="4120620"/>
          </a:xfrm>
        </p:spPr>
        <p:txBody>
          <a:bodyPr anchor="b"/>
          <a:lstStyle>
            <a:lvl1pPr>
              <a:defRPr sz="45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67916" y="6629226"/>
            <a:ext cx="5915025" cy="2166937"/>
          </a:xfrm>
        </p:spPr>
        <p:txBody>
          <a:bodyPr/>
          <a:lstStyle>
            <a:lvl1pPr marL="0" indent="0">
              <a:buNone/>
              <a:defRPr sz="1800">
                <a:solidFill>
                  <a:schemeClr val="tx1"/>
                </a:solidFill>
              </a:defRPr>
            </a:lvl1pPr>
            <a:lvl2pPr marL="342900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2023/3/10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5974566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71488" y="2637014"/>
            <a:ext cx="2914650" cy="6285266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471863" y="2637014"/>
            <a:ext cx="2914650" cy="6285266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2023/3/10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11816790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527405"/>
            <a:ext cx="5915025" cy="1914702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72381" y="2428347"/>
            <a:ext cx="2901255" cy="1190095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72381" y="3618442"/>
            <a:ext cx="2901255" cy="5322183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471863" y="2428347"/>
            <a:ext cx="2915543" cy="1190095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471863" y="3618442"/>
            <a:ext cx="2915543" cy="5322183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2023/3/10</a:t>
            </a:fld>
            <a:endParaRPr kumimoji="1" lang="ja-JP" alt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75008056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2023/3/10</a:t>
            </a:fld>
            <a:endParaRPr kumimoji="1" lang="ja-JP" alt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64957069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2023/3/10</a:t>
            </a:fld>
            <a:endParaRPr kumimoji="1" lang="ja-JP" alt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65161237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660400"/>
            <a:ext cx="2211884" cy="23114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915543" y="1426283"/>
            <a:ext cx="3471863" cy="7039681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381" y="2971800"/>
            <a:ext cx="2211884" cy="5505627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2023/3/10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57124308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660400"/>
            <a:ext cx="2211884" cy="23114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2915543" y="1426283"/>
            <a:ext cx="3471863" cy="7039681"/>
          </a:xfrm>
        </p:spPr>
        <p:txBody>
          <a:bodyPr anchor="t"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r>
              <a:rPr lang="ja-JP" altLang="en-US"/>
              <a:t>アイコンをクリックして図を追加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381" y="2971800"/>
            <a:ext cx="2211884" cy="5505627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2023/3/10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71279542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ags" Target="../tags/tag2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image" Target="../media/image1.emf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oleObject" Target="../embeddings/oleObject1.bin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8" name="オブジェクト 7" hidden="1">
            <a:extLst>
              <a:ext uri="{FF2B5EF4-FFF2-40B4-BE49-F238E27FC236}">
                <a16:creationId xmlns:a16="http://schemas.microsoft.com/office/drawing/2014/main" id="{F2D9DD64-B90B-4D93-A656-59005640EDA7}"/>
              </a:ext>
            </a:extLst>
          </p:cNvPr>
          <p:cNvGraphicFramePr>
            <a:graphicFrameLocks noChangeAspect="1"/>
          </p:cNvGraphicFramePr>
          <p:nvPr userDrawn="1">
            <p:custDataLst>
              <p:tags r:id="rId13"/>
            </p:custDataLst>
            <p:extLst>
              <p:ext uri="{D42A27DB-BD31-4B8C-83A1-F6EECF244321}">
                <p14:modId xmlns:p14="http://schemas.microsoft.com/office/powerpoint/2010/main" val="2946036170"/>
              </p:ext>
            </p:extLst>
          </p:nvPr>
        </p:nvGraphicFramePr>
        <p:xfrm>
          <a:off x="1588" y="1588"/>
          <a:ext cx="1588" cy="1588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name="think-cell スライド" r:id="rId14" imgW="353" imgH="318" progId="TCLayout.ActiveDocument.1">
                  <p:embed/>
                </p:oleObj>
              </mc:Choice>
              <mc:Fallback>
                <p:oleObj name="think-cell スライド" r:id="rId14" imgW="353" imgH="318" progId="TCLayout.ActiveDocument.1">
                  <p:embed/>
                  <p:pic>
                    <p:nvPicPr>
                      <p:cNvPr id="8" name="オブジェクト 7" hidden="1">
                        <a:extLst>
                          <a:ext uri="{FF2B5EF4-FFF2-40B4-BE49-F238E27FC236}">
                            <a16:creationId xmlns:a16="http://schemas.microsoft.com/office/drawing/2014/main" id="{F2D9DD64-B90B-4D93-A656-59005640EDA7}"/>
                          </a:ext>
                        </a:extLst>
                      </p:cNvPr>
                      <p:cNvPicPr/>
                      <p:nvPr/>
                    </p:nvPicPr>
                    <p:blipFill>
                      <a:blip r:embed="rId15"/>
                      <a:stretch>
                        <a:fillRect/>
                      </a:stretch>
                    </p:blipFill>
                    <p:spPr>
                      <a:xfrm>
                        <a:off x="1588" y="1588"/>
                        <a:ext cx="1588" cy="1588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71488" y="527405"/>
            <a:ext cx="5915025" cy="1914702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71488" y="2637014"/>
            <a:ext cx="5915025" cy="628526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71488" y="9181397"/>
            <a:ext cx="1543050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ACA98DE-B265-4B2C-8A46-431EE49A61BD}" type="datetimeFigureOut">
              <a:rPr kumimoji="1" lang="ja-JP" altLang="en-US" smtClean="0"/>
              <a:t>2023/3/10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271713" y="9181397"/>
            <a:ext cx="2314575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4843463" y="9181397"/>
            <a:ext cx="1543050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36769036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685800" rtl="0" eaLnBrk="1" latinLnBrk="0" hangingPunct="1">
        <a:lnSpc>
          <a:spcPct val="90000"/>
        </a:lnSpc>
        <a:spcBef>
          <a:spcPct val="0"/>
        </a:spcBef>
        <a:buNone/>
        <a:defRPr kumimoji="1" sz="33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71450" indent="-171450" algn="l" defTabSz="685800" rtl="0" eaLnBrk="1" latinLnBrk="0" hangingPunct="1">
        <a:lnSpc>
          <a:spcPct val="90000"/>
        </a:lnSpc>
        <a:spcBef>
          <a:spcPts val="750"/>
        </a:spcBef>
        <a:buFont typeface="Arial" panose="020B0604020202020204" pitchFamily="34" charset="0"/>
        <a:buChar char="•"/>
        <a:defRPr kumimoji="1" sz="2100" kern="1200">
          <a:solidFill>
            <a:schemeClr val="tx1"/>
          </a:solidFill>
          <a:latin typeface="+mn-lt"/>
          <a:ea typeface="+mn-ea"/>
          <a:cs typeface="+mn-cs"/>
        </a:defRPr>
      </a:lvl1pPr>
      <a:lvl2pPr marL="5143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8572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500" kern="1200">
          <a:solidFill>
            <a:schemeClr val="tx1"/>
          </a:solidFill>
          <a:latin typeface="+mn-lt"/>
          <a:ea typeface="+mn-ea"/>
          <a:cs typeface="+mn-cs"/>
        </a:defRPr>
      </a:lvl3pPr>
      <a:lvl4pPr marL="12001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5430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8859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2288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5717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9146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1pPr>
      <a:lvl2pPr marL="3429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2pPr>
      <a:lvl3pPr marL="6858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3pPr>
      <a:lvl4pPr marL="10287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3716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7145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0574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4003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7432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oleObject2.bin"/><Relationship Id="rId2" Type="http://schemas.openxmlformats.org/officeDocument/2006/relationships/slideLayout" Target="../slideLayouts/slideLayout7.xml"/><Relationship Id="rId1" Type="http://schemas.openxmlformats.org/officeDocument/2006/relationships/tags" Target="../tags/tag3.xml"/><Relationship Id="rId4" Type="http://schemas.openxmlformats.org/officeDocument/2006/relationships/image" Target="../media/image1.emf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2" name="Rectangle 109">
            <a:extLst>
              <a:ext uri="{FF2B5EF4-FFF2-40B4-BE49-F238E27FC236}">
                <a16:creationId xmlns:a16="http://schemas.microsoft.com/office/drawing/2014/main" id="{B0FBD2E4-3F91-40C6-9E61-B4D21A267B6A}"/>
              </a:ext>
            </a:extLst>
          </p:cNvPr>
          <p:cNvSpPr>
            <a:spLocks noChangeArrowheads="1"/>
          </p:cNvSpPr>
          <p:nvPr/>
        </p:nvSpPr>
        <p:spPr bwMode="auto">
          <a:xfrm>
            <a:off x="2657670" y="6154545"/>
            <a:ext cx="3444490" cy="23083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  <a:spAutoFit/>
          </a:bodyPr>
          <a:lstStyle>
            <a:lvl1pPr indent="12065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indent="0" defTabSz="914400">
              <a:tabLst>
                <a:tab pos="2057400" algn="l"/>
              </a:tabLst>
            </a:pPr>
            <a:r>
              <a:rPr kumimoji="1" lang="ja-JP" altLang="en-US" sz="900" b="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　各月納付　　　　　　　　　　　　円　（最終月は　　　　　　　　　　　　円）</a:t>
            </a:r>
          </a:p>
        </p:txBody>
      </p:sp>
      <p:graphicFrame>
        <p:nvGraphicFramePr>
          <p:cNvPr id="37" name="オブジェクト 36" hidden="1">
            <a:extLst>
              <a:ext uri="{FF2B5EF4-FFF2-40B4-BE49-F238E27FC236}">
                <a16:creationId xmlns:a16="http://schemas.microsoft.com/office/drawing/2014/main" id="{939B1ECE-4AE4-4AAA-9DD3-F7DC4BCE2D90}"/>
              </a:ext>
            </a:extLst>
          </p:cNvPr>
          <p:cNvGraphicFramePr>
            <a:graphicFrameLocks noChangeAspect="1"/>
          </p:cNvGraphicFramePr>
          <p:nvPr>
            <p:custDataLst>
              <p:tags r:id="rId1"/>
            </p:custDataLst>
          </p:nvPr>
        </p:nvGraphicFramePr>
        <p:xfrm>
          <a:off x="1588" y="1588"/>
          <a:ext cx="1588" cy="1588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name="think-cell スライド" r:id="rId3" imgW="353" imgH="318" progId="TCLayout.ActiveDocument.1">
                  <p:embed/>
                </p:oleObj>
              </mc:Choice>
              <mc:Fallback>
                <p:oleObj name="think-cell スライド" r:id="rId3" imgW="353" imgH="318" progId="TCLayout.ActiveDocument.1">
                  <p:embed/>
                  <p:pic>
                    <p:nvPicPr>
                      <p:cNvPr id="37" name="オブジェクト 36" hidden="1">
                        <a:extLst>
                          <a:ext uri="{FF2B5EF4-FFF2-40B4-BE49-F238E27FC236}">
                            <a16:creationId xmlns:a16="http://schemas.microsoft.com/office/drawing/2014/main" id="{939B1ECE-4AE4-4AAA-9DD3-F7DC4BCE2D90}"/>
                          </a:ext>
                        </a:extLst>
                      </p:cNvPr>
                      <p:cNvPicPr/>
                      <p:nvPr/>
                    </p:nvPicPr>
                    <p:blipFill>
                      <a:blip r:embed="rId4"/>
                      <a:stretch>
                        <a:fillRect/>
                      </a:stretch>
                    </p:blipFill>
                    <p:spPr>
                      <a:xfrm>
                        <a:off x="1588" y="1588"/>
                        <a:ext cx="1588" cy="1588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  <p:sp>
        <p:nvSpPr>
          <p:cNvPr id="61" name="Rectangle 109">
            <a:extLst>
              <a:ext uri="{FF2B5EF4-FFF2-40B4-BE49-F238E27FC236}">
                <a16:creationId xmlns:a16="http://schemas.microsoft.com/office/drawing/2014/main" id="{C2902AB2-FC2A-49D2-BB9A-88E7AEF137D3}"/>
              </a:ext>
            </a:extLst>
          </p:cNvPr>
          <p:cNvSpPr>
            <a:spLocks noChangeArrowheads="1"/>
          </p:cNvSpPr>
          <p:nvPr/>
        </p:nvSpPr>
        <p:spPr bwMode="auto">
          <a:xfrm>
            <a:off x="549000" y="3205586"/>
            <a:ext cx="5760000" cy="23083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  <a:spAutoFit/>
          </a:bodyPr>
          <a:lstStyle>
            <a:lvl1pPr indent="12065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R="0" lvl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>
                <a:tab pos="2057400" algn="l"/>
              </a:tabLst>
            </a:pPr>
            <a:r>
              <a:rPr lang="ja-JP" altLang="en-US" sz="900" dirty="0">
                <a:latin typeface="ＭＳ Ｐゴシック" panose="020B0600070205080204" pitchFamily="50" charset="-128"/>
                <a:ea typeface="ＭＳ Ｐゴシック" panose="020B0600070205080204" pitchFamily="50" charset="-128"/>
                <a:cs typeface="ＤＦ平成明朝体W3" charset="-128"/>
              </a:rPr>
              <a:t>記</a:t>
            </a:r>
            <a:endParaRPr kumimoji="0" lang="en-US" altLang="ja-JP" sz="900" b="0" i="0" u="none" strike="noStrike" cap="none" normalizeH="0" baseline="0" dirty="0">
              <a:ln>
                <a:noFill/>
              </a:ln>
              <a:solidFill>
                <a:srgbClr val="000000"/>
              </a:solidFill>
              <a:effectLst/>
              <a:latin typeface="ＭＳ Ｐゴシック" panose="020B0600070205080204" pitchFamily="50" charset="-128"/>
              <a:ea typeface="ＭＳ Ｐゴシック" panose="020B0600070205080204" pitchFamily="50" charset="-128"/>
              <a:cs typeface="ＤＦ平成明朝体W3" charset="-128"/>
            </a:endParaRPr>
          </a:p>
        </p:txBody>
      </p:sp>
      <p:sp>
        <p:nvSpPr>
          <p:cNvPr id="80" name="Rectangle 109">
            <a:extLst>
              <a:ext uri="{FF2B5EF4-FFF2-40B4-BE49-F238E27FC236}">
                <a16:creationId xmlns:a16="http://schemas.microsoft.com/office/drawing/2014/main" id="{FB7BDC7D-81F3-4106-8071-F481D3CBBC4F}"/>
              </a:ext>
            </a:extLst>
          </p:cNvPr>
          <p:cNvSpPr>
            <a:spLocks noChangeArrowheads="1"/>
          </p:cNvSpPr>
          <p:nvPr/>
        </p:nvSpPr>
        <p:spPr bwMode="auto">
          <a:xfrm>
            <a:off x="507123" y="5739892"/>
            <a:ext cx="5719477" cy="23083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  <a:spAutoFit/>
          </a:bodyPr>
          <a:lstStyle>
            <a:lvl1pPr indent="12065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R="0" lvl="0" indent="0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>
                <a:tab pos="2057400" algn="l"/>
              </a:tabLst>
            </a:pPr>
            <a:r>
              <a:rPr lang="en-US" altLang="ja-JP" sz="900" dirty="0">
                <a:latin typeface="ＭＳ Ｐゴシック" panose="020B0600070205080204" pitchFamily="50" charset="-128"/>
                <a:ea typeface="ＭＳ Ｐゴシック" panose="020B0600070205080204" pitchFamily="50" charset="-128"/>
                <a:cs typeface="ＤＦ平成明朝体W3" charset="-128"/>
              </a:rPr>
              <a:t>5</a:t>
            </a:r>
            <a:r>
              <a:rPr lang="ja-JP" altLang="en-US" sz="900" dirty="0">
                <a:latin typeface="ＭＳ Ｐゴシック" panose="020B0600070205080204" pitchFamily="50" charset="-128"/>
                <a:ea typeface="ＭＳ Ｐゴシック" panose="020B0600070205080204" pitchFamily="50" charset="-128"/>
                <a:cs typeface="ＤＦ平成明朝体W3" charset="-128"/>
              </a:rPr>
              <a:t>　分割納付金額</a:t>
            </a:r>
            <a:endParaRPr lang="en-US" altLang="ja-JP" sz="900" dirty="0">
              <a:latin typeface="ＭＳ Ｐゴシック" panose="020B0600070205080204" pitchFamily="50" charset="-128"/>
              <a:ea typeface="ＭＳ Ｐゴシック" panose="020B0600070205080204" pitchFamily="50" charset="-128"/>
              <a:cs typeface="ＤＦ平成明朝体W3" charset="-128"/>
            </a:endParaRPr>
          </a:p>
        </p:txBody>
      </p:sp>
      <p:sp>
        <p:nvSpPr>
          <p:cNvPr id="36" name="Rectangle 109">
            <a:extLst>
              <a:ext uri="{FF2B5EF4-FFF2-40B4-BE49-F238E27FC236}">
                <a16:creationId xmlns:a16="http://schemas.microsoft.com/office/drawing/2014/main" id="{0982FB24-8098-4D92-A991-C85126F2858A}"/>
              </a:ext>
            </a:extLst>
          </p:cNvPr>
          <p:cNvSpPr>
            <a:spLocks noChangeArrowheads="1"/>
          </p:cNvSpPr>
          <p:nvPr/>
        </p:nvSpPr>
        <p:spPr bwMode="auto">
          <a:xfrm>
            <a:off x="507123" y="4233700"/>
            <a:ext cx="5719477" cy="23083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  <a:spAutoFit/>
          </a:bodyPr>
          <a:lstStyle>
            <a:lvl1pPr indent="12065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R="0" lvl="0" indent="0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>
                <a:tab pos="2057400" algn="l"/>
              </a:tabLst>
            </a:pPr>
            <a:r>
              <a:rPr lang="en-US" altLang="ja-JP" sz="900" dirty="0">
                <a:latin typeface="ＭＳ Ｐゴシック" panose="020B0600070205080204" pitchFamily="50" charset="-128"/>
                <a:ea typeface="ＭＳ Ｐゴシック" panose="020B0600070205080204" pitchFamily="50" charset="-128"/>
                <a:cs typeface="ＤＦ平成明朝体W3" charset="-128"/>
              </a:rPr>
              <a:t>2</a:t>
            </a:r>
            <a:r>
              <a:rPr lang="ja-JP" altLang="en-US" sz="900" dirty="0">
                <a:latin typeface="ＭＳ Ｐゴシック" panose="020B0600070205080204" pitchFamily="50" charset="-128"/>
                <a:ea typeface="ＭＳ Ｐゴシック" panose="020B0600070205080204" pitchFamily="50" charset="-128"/>
                <a:cs typeface="ＤＦ平成明朝体W3" charset="-128"/>
              </a:rPr>
              <a:t>　債務名称</a:t>
            </a:r>
            <a:endParaRPr lang="en-US" altLang="ja-JP" sz="900" dirty="0">
              <a:latin typeface="ＭＳ Ｐゴシック" panose="020B0600070205080204" pitchFamily="50" charset="-128"/>
              <a:ea typeface="ＭＳ Ｐゴシック" panose="020B0600070205080204" pitchFamily="50" charset="-128"/>
              <a:cs typeface="ＤＦ平成明朝体W3" charset="-128"/>
            </a:endParaRPr>
          </a:p>
        </p:txBody>
      </p:sp>
      <p:sp>
        <p:nvSpPr>
          <p:cNvPr id="39" name="正方形/長方形 38">
            <a:extLst>
              <a:ext uri="{FF2B5EF4-FFF2-40B4-BE49-F238E27FC236}">
                <a16:creationId xmlns:a16="http://schemas.microsoft.com/office/drawing/2014/main" id="{5E519717-E776-42CE-82EA-13D157C7413A}"/>
              </a:ext>
            </a:extLst>
          </p:cNvPr>
          <p:cNvSpPr/>
          <p:nvPr/>
        </p:nvSpPr>
        <p:spPr>
          <a:xfrm>
            <a:off x="1736724" y="4284822"/>
            <a:ext cx="530986" cy="128588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債務名称</a:t>
            </a:r>
          </a:p>
        </p:txBody>
      </p:sp>
      <p:sp>
        <p:nvSpPr>
          <p:cNvPr id="40" name="Rectangle 109">
            <a:extLst>
              <a:ext uri="{FF2B5EF4-FFF2-40B4-BE49-F238E27FC236}">
                <a16:creationId xmlns:a16="http://schemas.microsoft.com/office/drawing/2014/main" id="{E6B8AEED-D6BC-4333-90D1-86FC7A29A3F7}"/>
              </a:ext>
            </a:extLst>
          </p:cNvPr>
          <p:cNvSpPr>
            <a:spLocks noChangeArrowheads="1"/>
          </p:cNvSpPr>
          <p:nvPr/>
        </p:nvSpPr>
        <p:spPr bwMode="auto">
          <a:xfrm>
            <a:off x="507123" y="5237828"/>
            <a:ext cx="5719477" cy="23083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  <a:spAutoFit/>
          </a:bodyPr>
          <a:lstStyle>
            <a:lvl1pPr indent="12065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R="0" lvl="0" indent="0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>
                <a:tab pos="2057400" algn="l"/>
              </a:tabLst>
            </a:pPr>
            <a:r>
              <a:rPr lang="en-US" altLang="ja-JP" sz="900" dirty="0">
                <a:latin typeface="ＭＳ Ｐゴシック" panose="020B0600070205080204" pitchFamily="50" charset="-128"/>
                <a:ea typeface="ＭＳ Ｐゴシック" panose="020B0600070205080204" pitchFamily="50" charset="-128"/>
                <a:cs typeface="ＤＦ平成明朝体W3" charset="-128"/>
              </a:rPr>
              <a:t>4</a:t>
            </a:r>
            <a:r>
              <a:rPr lang="ja-JP" altLang="en-US" sz="900" dirty="0">
                <a:latin typeface="ＭＳ Ｐゴシック" panose="020B0600070205080204" pitchFamily="50" charset="-128"/>
                <a:ea typeface="ＭＳ Ｐゴシック" panose="020B0600070205080204" pitchFamily="50" charset="-128"/>
                <a:cs typeface="ＤＦ平成明朝体W3" charset="-128"/>
              </a:rPr>
              <a:t>　債務金額</a:t>
            </a:r>
            <a:endParaRPr lang="en-US" altLang="ja-JP" sz="900" dirty="0">
              <a:latin typeface="ＭＳ Ｐゴシック" panose="020B0600070205080204" pitchFamily="50" charset="-128"/>
              <a:ea typeface="ＭＳ Ｐゴシック" panose="020B0600070205080204" pitchFamily="50" charset="-128"/>
              <a:cs typeface="ＤＦ平成明朝体W3" charset="-128"/>
            </a:endParaRPr>
          </a:p>
        </p:txBody>
      </p:sp>
      <p:sp>
        <p:nvSpPr>
          <p:cNvPr id="42" name="Rectangle 109">
            <a:extLst>
              <a:ext uri="{FF2B5EF4-FFF2-40B4-BE49-F238E27FC236}">
                <a16:creationId xmlns:a16="http://schemas.microsoft.com/office/drawing/2014/main" id="{3DF4677C-25DC-4E06-8632-36D1E63463AA}"/>
              </a:ext>
            </a:extLst>
          </p:cNvPr>
          <p:cNvSpPr>
            <a:spLocks noChangeArrowheads="1"/>
          </p:cNvSpPr>
          <p:nvPr/>
        </p:nvSpPr>
        <p:spPr bwMode="auto">
          <a:xfrm>
            <a:off x="507123" y="4735764"/>
            <a:ext cx="5719477" cy="23083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  <a:spAutoFit/>
          </a:bodyPr>
          <a:lstStyle>
            <a:lvl1pPr indent="12065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R="0" lvl="0" indent="0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>
                <a:tab pos="2057400" algn="l"/>
              </a:tabLst>
            </a:pPr>
            <a:r>
              <a:rPr lang="en-US" altLang="ja-JP" sz="900" dirty="0">
                <a:latin typeface="ＭＳ Ｐゴシック" panose="020B0600070205080204" pitchFamily="50" charset="-128"/>
                <a:ea typeface="ＭＳ Ｐゴシック" panose="020B0600070205080204" pitchFamily="50" charset="-128"/>
                <a:cs typeface="ＤＦ平成明朝体W3" charset="-128"/>
              </a:rPr>
              <a:t>3</a:t>
            </a:r>
            <a:r>
              <a:rPr lang="ja-JP" altLang="en-US" sz="900" dirty="0">
                <a:latin typeface="ＭＳ Ｐゴシック" panose="020B0600070205080204" pitchFamily="50" charset="-128"/>
                <a:ea typeface="ＭＳ Ｐゴシック" panose="020B0600070205080204" pitchFamily="50" charset="-128"/>
                <a:cs typeface="ＤＦ平成明朝体W3" charset="-128"/>
              </a:rPr>
              <a:t>　債務決定日</a:t>
            </a:r>
            <a:endParaRPr lang="en-US" altLang="ja-JP" sz="900" dirty="0">
              <a:latin typeface="ＭＳ Ｐゴシック" panose="020B0600070205080204" pitchFamily="50" charset="-128"/>
              <a:ea typeface="ＭＳ Ｐゴシック" panose="020B0600070205080204" pitchFamily="50" charset="-128"/>
              <a:cs typeface="ＤＦ平成明朝体W3" charset="-128"/>
            </a:endParaRPr>
          </a:p>
        </p:txBody>
      </p:sp>
      <p:sp>
        <p:nvSpPr>
          <p:cNvPr id="52" name="正方形/長方形 51">
            <a:extLst>
              <a:ext uri="{FF2B5EF4-FFF2-40B4-BE49-F238E27FC236}">
                <a16:creationId xmlns:a16="http://schemas.microsoft.com/office/drawing/2014/main" id="{6DF3A617-37A2-4A40-B884-09A6DC39FB74}"/>
              </a:ext>
            </a:extLst>
          </p:cNvPr>
          <p:cNvSpPr/>
          <p:nvPr/>
        </p:nvSpPr>
        <p:spPr>
          <a:xfrm>
            <a:off x="1736724" y="4786886"/>
            <a:ext cx="904052" cy="128588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債務決定年月日</a:t>
            </a:r>
          </a:p>
        </p:txBody>
      </p:sp>
      <p:sp>
        <p:nvSpPr>
          <p:cNvPr id="53" name="正方形/長方形 52">
            <a:extLst>
              <a:ext uri="{FF2B5EF4-FFF2-40B4-BE49-F238E27FC236}">
                <a16:creationId xmlns:a16="http://schemas.microsoft.com/office/drawing/2014/main" id="{23320E61-123C-4807-A548-9B6E9E051647}"/>
              </a:ext>
            </a:extLst>
          </p:cNvPr>
          <p:cNvSpPr/>
          <p:nvPr/>
        </p:nvSpPr>
        <p:spPr>
          <a:xfrm>
            <a:off x="1736724" y="5288950"/>
            <a:ext cx="532174" cy="128588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債務金額</a:t>
            </a:r>
          </a:p>
        </p:txBody>
      </p:sp>
      <p:sp>
        <p:nvSpPr>
          <p:cNvPr id="74" name="正方形/長方形 73">
            <a:extLst>
              <a:ext uri="{FF2B5EF4-FFF2-40B4-BE49-F238E27FC236}">
                <a16:creationId xmlns:a16="http://schemas.microsoft.com/office/drawing/2014/main" id="{F26F2E31-8CDE-4B33-BFB9-FE1433DF5445}"/>
              </a:ext>
            </a:extLst>
          </p:cNvPr>
          <p:cNvSpPr/>
          <p:nvPr/>
        </p:nvSpPr>
        <p:spPr>
          <a:xfrm>
            <a:off x="613942" y="838599"/>
            <a:ext cx="756000" cy="128588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宛先郵便番号</a:t>
            </a:r>
          </a:p>
        </p:txBody>
      </p:sp>
      <p:sp>
        <p:nvSpPr>
          <p:cNvPr id="75" name="正方形/長方形 74">
            <a:extLst>
              <a:ext uri="{FF2B5EF4-FFF2-40B4-BE49-F238E27FC236}">
                <a16:creationId xmlns:a16="http://schemas.microsoft.com/office/drawing/2014/main" id="{F1D9810C-DCF6-4FC1-B6E2-4F5392F2C7EC}"/>
              </a:ext>
            </a:extLst>
          </p:cNvPr>
          <p:cNvSpPr/>
          <p:nvPr/>
        </p:nvSpPr>
        <p:spPr>
          <a:xfrm>
            <a:off x="613942" y="1007502"/>
            <a:ext cx="520700" cy="128588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宛先住所</a:t>
            </a:r>
          </a:p>
        </p:txBody>
      </p:sp>
      <p:sp>
        <p:nvSpPr>
          <p:cNvPr id="76" name="正方形/長方形 75">
            <a:extLst>
              <a:ext uri="{FF2B5EF4-FFF2-40B4-BE49-F238E27FC236}">
                <a16:creationId xmlns:a16="http://schemas.microsoft.com/office/drawing/2014/main" id="{D96399F5-0B3F-417B-A33B-6841F57ED618}"/>
              </a:ext>
            </a:extLst>
          </p:cNvPr>
          <p:cNvSpPr/>
          <p:nvPr/>
        </p:nvSpPr>
        <p:spPr>
          <a:xfrm>
            <a:off x="613942" y="1176405"/>
            <a:ext cx="520700" cy="128588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宛先氏名</a:t>
            </a:r>
          </a:p>
        </p:txBody>
      </p:sp>
      <p:sp>
        <p:nvSpPr>
          <p:cNvPr id="77" name="正方形/長方形 76">
            <a:extLst>
              <a:ext uri="{FF2B5EF4-FFF2-40B4-BE49-F238E27FC236}">
                <a16:creationId xmlns:a16="http://schemas.microsoft.com/office/drawing/2014/main" id="{7CB38AEF-DD6F-4C9F-8462-E908375A51E3}"/>
              </a:ext>
            </a:extLst>
          </p:cNvPr>
          <p:cNvSpPr/>
          <p:nvPr/>
        </p:nvSpPr>
        <p:spPr>
          <a:xfrm>
            <a:off x="1426742" y="1176405"/>
            <a:ext cx="324000" cy="128588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敬称</a:t>
            </a:r>
          </a:p>
        </p:txBody>
      </p:sp>
      <p:sp>
        <p:nvSpPr>
          <p:cNvPr id="78" name="正方形/長方形 77">
            <a:extLst>
              <a:ext uri="{FF2B5EF4-FFF2-40B4-BE49-F238E27FC236}">
                <a16:creationId xmlns:a16="http://schemas.microsoft.com/office/drawing/2014/main" id="{EE87E511-829E-4A1D-9A63-A4B63431B8BC}"/>
              </a:ext>
            </a:extLst>
          </p:cNvPr>
          <p:cNvSpPr/>
          <p:nvPr/>
        </p:nvSpPr>
        <p:spPr>
          <a:xfrm>
            <a:off x="613942" y="1345307"/>
            <a:ext cx="1296000" cy="128588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郵便カスタマ</a:t>
            </a:r>
            <a:r>
              <a:rPr kumimoji="1" lang="en-US" altLang="ja-JP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―</a:t>
            </a:r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バーコード</a:t>
            </a:r>
          </a:p>
        </p:txBody>
      </p:sp>
      <p:grpSp>
        <p:nvGrpSpPr>
          <p:cNvPr id="4" name="グループ化 3">
            <a:extLst>
              <a:ext uri="{FF2B5EF4-FFF2-40B4-BE49-F238E27FC236}">
                <a16:creationId xmlns:a16="http://schemas.microsoft.com/office/drawing/2014/main" id="{37EBF1A4-8627-41C7-BB2B-5ACDC9774E51}"/>
              </a:ext>
            </a:extLst>
          </p:cNvPr>
          <p:cNvGrpSpPr/>
          <p:nvPr/>
        </p:nvGrpSpPr>
        <p:grpSpPr>
          <a:xfrm>
            <a:off x="516771" y="2028808"/>
            <a:ext cx="5760000" cy="261610"/>
            <a:chOff x="516771" y="2028808"/>
            <a:chExt cx="5760000" cy="261610"/>
          </a:xfrm>
        </p:grpSpPr>
        <p:sp>
          <p:nvSpPr>
            <p:cNvPr id="41" name="Rectangle 109">
              <a:extLst>
                <a:ext uri="{FF2B5EF4-FFF2-40B4-BE49-F238E27FC236}">
                  <a16:creationId xmlns:a16="http://schemas.microsoft.com/office/drawing/2014/main" id="{964D1F19-BA8C-4282-BA8A-73E124FD408D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516771" y="2028808"/>
              <a:ext cx="5760000" cy="261610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vert="horz" wrap="square" lIns="91440" tIns="45720" rIns="91440" bIns="45720" numCol="1" anchor="ctr" anchorCtr="0" compatLnSpc="1">
              <a:prstTxWarp prst="textNoShape">
                <a:avLst/>
              </a:prstTxWarp>
              <a:spAutoFit/>
            </a:bodyPr>
            <a:lstStyle>
              <a:lvl1pPr indent="12065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marR="0" lvl="0" indent="0" algn="ctr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>
                  <a:tab pos="2057400" algn="l"/>
                </a:tabLst>
              </a:pPr>
              <a:r>
                <a:rPr lang="zh-TW" altLang="en-US" sz="1100" dirty="0"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分割</a:t>
              </a:r>
              <a:r>
                <a:rPr lang="ja-JP" altLang="en-US" sz="1100" dirty="0"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納付　　　　　　　　</a:t>
              </a:r>
              <a:r>
                <a:rPr lang="zh-TW" altLang="en-US" sz="1100" dirty="0"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通知書</a:t>
              </a:r>
              <a:endParaRPr kumimoji="0" lang="en-US" altLang="ja-JP" sz="1100" b="0" i="0" u="none" strike="noStrike" cap="none" normalizeH="0" baseline="0" dirty="0">
                <a:ln>
                  <a:noFill/>
                </a:ln>
                <a:solidFill>
                  <a:srgbClr val="000000"/>
                </a:solidFill>
                <a:effectLst/>
                <a:latin typeface="ＭＳ Ｐゴシック" panose="020B0600070205080204" pitchFamily="50" charset="-128"/>
                <a:ea typeface="ＭＳ Ｐゴシック" panose="020B0600070205080204" pitchFamily="50" charset="-128"/>
                <a:cs typeface="ＤＦ平成明朝体W3" charset="-128"/>
              </a:endParaRPr>
            </a:p>
          </p:txBody>
        </p:sp>
        <p:sp>
          <p:nvSpPr>
            <p:cNvPr id="86" name="正方形/長方形 85">
              <a:extLst>
                <a:ext uri="{FF2B5EF4-FFF2-40B4-BE49-F238E27FC236}">
                  <a16:creationId xmlns:a16="http://schemas.microsoft.com/office/drawing/2014/main" id="{9A606000-1BB3-4E03-A7EA-C70C65D96079}"/>
                </a:ext>
              </a:extLst>
            </p:cNvPr>
            <p:cNvSpPr/>
            <p:nvPr/>
          </p:nvSpPr>
          <p:spPr>
            <a:xfrm>
              <a:off x="3199937" y="2110965"/>
              <a:ext cx="559726" cy="128588"/>
            </a:xfrm>
            <a:prstGeom prst="rect">
              <a:avLst/>
            </a:prstGeom>
            <a:no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none" lIns="36000" tIns="0" rIns="0" bIns="0" rtlCol="0" anchor="ctr" anchorCtr="0"/>
            <a:lstStyle>
              <a:lvl1pPr marL="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l"/>
              <a:r>
                <a:rPr kumimoji="1" lang="ja-JP" altLang="en-US" sz="900" dirty="0">
                  <a:solidFill>
                    <a:schemeClr val="tx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決定事項</a:t>
              </a:r>
            </a:p>
          </p:txBody>
        </p:sp>
      </p:grpSp>
      <p:grpSp>
        <p:nvGrpSpPr>
          <p:cNvPr id="3" name="グループ化 2">
            <a:extLst>
              <a:ext uri="{FF2B5EF4-FFF2-40B4-BE49-F238E27FC236}">
                <a16:creationId xmlns:a16="http://schemas.microsoft.com/office/drawing/2014/main" id="{3DAD5CAB-2A44-4AA1-B81A-33111ED4DCA7}"/>
              </a:ext>
            </a:extLst>
          </p:cNvPr>
          <p:cNvGrpSpPr/>
          <p:nvPr/>
        </p:nvGrpSpPr>
        <p:grpSpPr>
          <a:xfrm>
            <a:off x="549000" y="2690495"/>
            <a:ext cx="5760000" cy="230832"/>
            <a:chOff x="549000" y="3284855"/>
            <a:chExt cx="5760000" cy="230832"/>
          </a:xfrm>
        </p:grpSpPr>
        <p:sp>
          <p:nvSpPr>
            <p:cNvPr id="45" name="Rectangle 109">
              <a:extLst>
                <a:ext uri="{FF2B5EF4-FFF2-40B4-BE49-F238E27FC236}">
                  <a16:creationId xmlns:a16="http://schemas.microsoft.com/office/drawing/2014/main" id="{293B5092-6253-411D-B264-86F055D03571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549000" y="3284855"/>
              <a:ext cx="5760000" cy="230832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vert="horz" wrap="square" lIns="91440" tIns="45720" rIns="91440" bIns="45720" numCol="1" anchor="ctr" anchorCtr="0" compatLnSpc="1">
              <a:prstTxWarp prst="textNoShape">
                <a:avLst/>
              </a:prstTxWarp>
              <a:spAutoFit/>
            </a:bodyPr>
            <a:lstStyle>
              <a:lvl1pPr indent="12065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marR="0" lvl="0" indent="0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>
                  <a:tab pos="2057400" algn="l"/>
                </a:tabLst>
              </a:pPr>
              <a:r>
                <a:rPr lang="ja-JP" altLang="en-US" sz="900" dirty="0">
                  <a:solidFill>
                    <a:srgbClr val="000000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  <a:cs typeface="ＤＦ平成明朝体W3" charset="-128"/>
                </a:rPr>
                <a:t>下記の債務に関する分割納付申請の　　　　　　　　　について、通知します。</a:t>
              </a:r>
              <a:endParaRPr lang="en-US" altLang="ja-JP" sz="900" dirty="0">
                <a:solidFill>
                  <a:srgbClr val="000000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ＤＦ平成明朝体W3" charset="-128"/>
              </a:endParaRPr>
            </a:p>
          </p:txBody>
        </p:sp>
        <p:sp>
          <p:nvSpPr>
            <p:cNvPr id="88" name="正方形/長方形 87">
              <a:extLst>
                <a:ext uri="{FF2B5EF4-FFF2-40B4-BE49-F238E27FC236}">
                  <a16:creationId xmlns:a16="http://schemas.microsoft.com/office/drawing/2014/main" id="{7049C177-460C-42D8-BB8D-BAAC646D74D0}"/>
                </a:ext>
              </a:extLst>
            </p:cNvPr>
            <p:cNvSpPr/>
            <p:nvPr/>
          </p:nvSpPr>
          <p:spPr>
            <a:xfrm>
              <a:off x="2513074" y="3335977"/>
              <a:ext cx="557151" cy="128588"/>
            </a:xfrm>
            <a:prstGeom prst="rect">
              <a:avLst/>
            </a:prstGeom>
            <a:no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none" lIns="36000" tIns="0" rIns="0" bIns="0" rtlCol="0" anchor="ctr" anchorCtr="0"/>
            <a:lstStyle>
              <a:lvl1pPr marL="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l"/>
              <a:r>
                <a:rPr kumimoji="1" lang="ja-JP" altLang="en-US" sz="900" dirty="0">
                  <a:solidFill>
                    <a:schemeClr val="tx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決定事項</a:t>
              </a:r>
            </a:p>
          </p:txBody>
        </p:sp>
      </p:grpSp>
      <p:sp>
        <p:nvSpPr>
          <p:cNvPr id="89" name="Rectangle 109">
            <a:extLst>
              <a:ext uri="{FF2B5EF4-FFF2-40B4-BE49-F238E27FC236}">
                <a16:creationId xmlns:a16="http://schemas.microsoft.com/office/drawing/2014/main" id="{080626D4-7A58-4C46-BD71-CF8008E7488A}"/>
              </a:ext>
            </a:extLst>
          </p:cNvPr>
          <p:cNvSpPr>
            <a:spLocks noChangeArrowheads="1"/>
          </p:cNvSpPr>
          <p:nvPr/>
        </p:nvSpPr>
        <p:spPr bwMode="auto">
          <a:xfrm>
            <a:off x="507123" y="3731636"/>
            <a:ext cx="5719477" cy="23083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  <a:spAutoFit/>
          </a:bodyPr>
          <a:lstStyle>
            <a:lvl1pPr indent="12065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R="0" lvl="0" indent="0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>
                <a:tab pos="2057400" algn="l"/>
              </a:tabLst>
            </a:pPr>
            <a:r>
              <a:rPr lang="en-US" altLang="ja-JP" sz="900" dirty="0">
                <a:latin typeface="ＭＳ Ｐゴシック" panose="020B0600070205080204" pitchFamily="50" charset="-128"/>
                <a:ea typeface="ＭＳ Ｐゴシック" panose="020B0600070205080204" pitchFamily="50" charset="-128"/>
                <a:cs typeface="ＤＦ平成明朝体W3" charset="-128"/>
              </a:rPr>
              <a:t>1</a:t>
            </a:r>
            <a:r>
              <a:rPr lang="ja-JP" altLang="en-US" sz="900" dirty="0">
                <a:latin typeface="ＭＳ Ｐゴシック" panose="020B0600070205080204" pitchFamily="50" charset="-128"/>
                <a:ea typeface="ＭＳ Ｐゴシック" panose="020B0600070205080204" pitchFamily="50" charset="-128"/>
                <a:cs typeface="ＤＦ平成明朝体W3" charset="-128"/>
              </a:rPr>
              <a:t>　債務者氏名</a:t>
            </a:r>
            <a:endParaRPr lang="en-US" altLang="ja-JP" sz="900" dirty="0">
              <a:latin typeface="ＭＳ Ｐゴシック" panose="020B0600070205080204" pitchFamily="50" charset="-128"/>
              <a:ea typeface="ＭＳ Ｐゴシック" panose="020B0600070205080204" pitchFamily="50" charset="-128"/>
              <a:cs typeface="ＤＦ平成明朝体W3" charset="-128"/>
            </a:endParaRPr>
          </a:p>
        </p:txBody>
      </p:sp>
      <p:sp>
        <p:nvSpPr>
          <p:cNvPr id="90" name="正方形/長方形 89">
            <a:extLst>
              <a:ext uri="{FF2B5EF4-FFF2-40B4-BE49-F238E27FC236}">
                <a16:creationId xmlns:a16="http://schemas.microsoft.com/office/drawing/2014/main" id="{A79E04D4-5B89-4285-A7B0-3707583CA155}"/>
              </a:ext>
            </a:extLst>
          </p:cNvPr>
          <p:cNvSpPr/>
          <p:nvPr/>
        </p:nvSpPr>
        <p:spPr>
          <a:xfrm>
            <a:off x="1736724" y="3782758"/>
            <a:ext cx="738663" cy="128588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債務者氏名</a:t>
            </a:r>
          </a:p>
        </p:txBody>
      </p:sp>
      <p:sp>
        <p:nvSpPr>
          <p:cNvPr id="91" name="正方形/長方形 90">
            <a:extLst>
              <a:ext uri="{FF2B5EF4-FFF2-40B4-BE49-F238E27FC236}">
                <a16:creationId xmlns:a16="http://schemas.microsoft.com/office/drawing/2014/main" id="{5B078DFD-EAB2-4FBC-8C9D-CCAE918014C9}"/>
              </a:ext>
            </a:extLst>
          </p:cNvPr>
          <p:cNvSpPr/>
          <p:nvPr/>
        </p:nvSpPr>
        <p:spPr>
          <a:xfrm>
            <a:off x="2791649" y="5795078"/>
            <a:ext cx="860995" cy="128588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分割納付期間</a:t>
            </a:r>
          </a:p>
        </p:txBody>
      </p:sp>
      <p:sp>
        <p:nvSpPr>
          <p:cNvPr id="93" name="正方形/長方形 92">
            <a:extLst>
              <a:ext uri="{FF2B5EF4-FFF2-40B4-BE49-F238E27FC236}">
                <a16:creationId xmlns:a16="http://schemas.microsoft.com/office/drawing/2014/main" id="{724F2555-71AD-49E4-927F-B7B3F49E7A52}"/>
              </a:ext>
            </a:extLst>
          </p:cNvPr>
          <p:cNvSpPr/>
          <p:nvPr/>
        </p:nvSpPr>
        <p:spPr>
          <a:xfrm>
            <a:off x="3429000" y="6205667"/>
            <a:ext cx="666152" cy="128588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分割納付額</a:t>
            </a:r>
          </a:p>
        </p:txBody>
      </p:sp>
      <p:sp>
        <p:nvSpPr>
          <p:cNvPr id="94" name="Rectangle 109">
            <a:extLst>
              <a:ext uri="{FF2B5EF4-FFF2-40B4-BE49-F238E27FC236}">
                <a16:creationId xmlns:a16="http://schemas.microsoft.com/office/drawing/2014/main" id="{BEDFC5CE-62A0-463F-AE6C-A94F70B902DC}"/>
              </a:ext>
            </a:extLst>
          </p:cNvPr>
          <p:cNvSpPr>
            <a:spLocks noChangeArrowheads="1"/>
          </p:cNvSpPr>
          <p:nvPr/>
        </p:nvSpPr>
        <p:spPr bwMode="auto">
          <a:xfrm>
            <a:off x="517186" y="7073915"/>
            <a:ext cx="5719477" cy="23083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  <a:spAutoFit/>
          </a:bodyPr>
          <a:lstStyle>
            <a:lvl1pPr indent="12065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R="0" lvl="0" indent="0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>
                <a:tab pos="2057400" algn="l"/>
              </a:tabLst>
            </a:pPr>
            <a:r>
              <a:rPr lang="en-US" altLang="ja-JP" sz="900" dirty="0">
                <a:latin typeface="ＭＳ Ｐゴシック" panose="020B0600070205080204" pitchFamily="50" charset="-128"/>
                <a:ea typeface="ＭＳ Ｐゴシック" panose="020B0600070205080204" pitchFamily="50" charset="-128"/>
                <a:cs typeface="ＤＦ平成明朝体W3" charset="-128"/>
              </a:rPr>
              <a:t>6</a:t>
            </a:r>
            <a:r>
              <a:rPr lang="ja-JP" altLang="en-US" sz="900" dirty="0">
                <a:latin typeface="ＭＳ Ｐゴシック" panose="020B0600070205080204" pitchFamily="50" charset="-128"/>
                <a:ea typeface="ＭＳ Ｐゴシック" panose="020B0600070205080204" pitchFamily="50" charset="-128"/>
                <a:cs typeface="ＤＦ平成明朝体W3" charset="-128"/>
              </a:rPr>
              <a:t>　不承認の理由</a:t>
            </a:r>
            <a:endParaRPr lang="en-US" altLang="ja-JP" sz="900" dirty="0">
              <a:latin typeface="ＭＳ Ｐゴシック" panose="020B0600070205080204" pitchFamily="50" charset="-128"/>
              <a:ea typeface="ＭＳ Ｐゴシック" panose="020B0600070205080204" pitchFamily="50" charset="-128"/>
              <a:cs typeface="ＤＦ平成明朝体W3" charset="-128"/>
            </a:endParaRPr>
          </a:p>
        </p:txBody>
      </p:sp>
      <p:sp>
        <p:nvSpPr>
          <p:cNvPr id="99" name="正方形/長方形 98">
            <a:extLst>
              <a:ext uri="{FF2B5EF4-FFF2-40B4-BE49-F238E27FC236}">
                <a16:creationId xmlns:a16="http://schemas.microsoft.com/office/drawing/2014/main" id="{A1C57B4B-64FA-4024-9E44-98B8A690E07B}"/>
              </a:ext>
            </a:extLst>
          </p:cNvPr>
          <p:cNvSpPr/>
          <p:nvPr/>
        </p:nvSpPr>
        <p:spPr>
          <a:xfrm>
            <a:off x="1746787" y="7125037"/>
            <a:ext cx="860995" cy="128588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不承認の理由</a:t>
            </a:r>
          </a:p>
        </p:txBody>
      </p:sp>
      <p:grpSp>
        <p:nvGrpSpPr>
          <p:cNvPr id="100" name="グループ化 99">
            <a:extLst>
              <a:ext uri="{FF2B5EF4-FFF2-40B4-BE49-F238E27FC236}">
                <a16:creationId xmlns:a16="http://schemas.microsoft.com/office/drawing/2014/main" id="{88816548-3B49-4623-9F31-119C34EED5F6}"/>
              </a:ext>
            </a:extLst>
          </p:cNvPr>
          <p:cNvGrpSpPr/>
          <p:nvPr/>
        </p:nvGrpSpPr>
        <p:grpSpPr>
          <a:xfrm>
            <a:off x="4935057" y="8525987"/>
            <a:ext cx="1469152" cy="1014714"/>
            <a:chOff x="4410455" y="8217841"/>
            <a:chExt cx="1469152" cy="1014714"/>
          </a:xfrm>
        </p:grpSpPr>
        <p:sp>
          <p:nvSpPr>
            <p:cNvPr id="101" name="テキスト ボックス 100">
              <a:extLst>
                <a:ext uri="{FF2B5EF4-FFF2-40B4-BE49-F238E27FC236}">
                  <a16:creationId xmlns:a16="http://schemas.microsoft.com/office/drawing/2014/main" id="{74CF0DBC-654B-4C44-AE5E-5F600909D596}"/>
                </a:ext>
              </a:extLst>
            </p:cNvPr>
            <p:cNvSpPr txBox="1"/>
            <p:nvPr/>
          </p:nvSpPr>
          <p:spPr>
            <a:xfrm>
              <a:off x="4410455" y="8217841"/>
              <a:ext cx="883920" cy="230832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kumimoji="1" lang="ja-JP" altLang="en-US" sz="900" dirty="0"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問い合わせ先</a:t>
              </a:r>
            </a:p>
          </p:txBody>
        </p:sp>
        <p:sp>
          <p:nvSpPr>
            <p:cNvPr id="102" name="正方形/長方形 101">
              <a:extLst>
                <a:ext uri="{FF2B5EF4-FFF2-40B4-BE49-F238E27FC236}">
                  <a16:creationId xmlns:a16="http://schemas.microsoft.com/office/drawing/2014/main" id="{F72E9D94-4CF3-4325-981E-597B51405464}"/>
                </a:ext>
              </a:extLst>
            </p:cNvPr>
            <p:cNvSpPr/>
            <p:nvPr/>
          </p:nvSpPr>
          <p:spPr>
            <a:xfrm>
              <a:off x="4492546" y="8491289"/>
              <a:ext cx="801830" cy="138808"/>
            </a:xfrm>
            <a:prstGeom prst="rect">
              <a:avLst/>
            </a:prstGeom>
            <a:no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none" lIns="36000" tIns="0" rIns="0" bIns="0" rtlCol="0" anchor="ctr" anchorCtr="0"/>
            <a:lstStyle>
              <a:lvl1pPr marL="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r>
                <a:rPr kumimoji="1" lang="ja-JP" altLang="en-US" sz="900" dirty="0">
                  <a:solidFill>
                    <a:schemeClr val="tx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福祉事務所名</a:t>
              </a:r>
            </a:p>
          </p:txBody>
        </p:sp>
        <p:sp>
          <p:nvSpPr>
            <p:cNvPr id="103" name="正方形/長方形 102">
              <a:extLst>
                <a:ext uri="{FF2B5EF4-FFF2-40B4-BE49-F238E27FC236}">
                  <a16:creationId xmlns:a16="http://schemas.microsoft.com/office/drawing/2014/main" id="{D80500AE-5EC3-4B14-871F-984B3FC7DF8D}"/>
                </a:ext>
              </a:extLst>
            </p:cNvPr>
            <p:cNvSpPr/>
            <p:nvPr/>
          </p:nvSpPr>
          <p:spPr>
            <a:xfrm>
              <a:off x="4492544" y="8694793"/>
              <a:ext cx="419974" cy="138808"/>
            </a:xfrm>
            <a:prstGeom prst="rect">
              <a:avLst/>
            </a:prstGeom>
            <a:no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none" lIns="36000" tIns="0" rIns="0" bIns="0" rtlCol="0" anchor="ctr" anchorCtr="0"/>
            <a:lstStyle>
              <a:lvl1pPr marL="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r>
                <a:rPr kumimoji="1" lang="ja-JP" altLang="en-US" sz="900" dirty="0">
                  <a:solidFill>
                    <a:schemeClr val="tx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所属部</a:t>
              </a:r>
            </a:p>
          </p:txBody>
        </p:sp>
        <p:sp>
          <p:nvSpPr>
            <p:cNvPr id="104" name="正方形/長方形 103">
              <a:extLst>
                <a:ext uri="{FF2B5EF4-FFF2-40B4-BE49-F238E27FC236}">
                  <a16:creationId xmlns:a16="http://schemas.microsoft.com/office/drawing/2014/main" id="{76A191D6-5A7C-470E-8594-D8B122242710}"/>
                </a:ext>
              </a:extLst>
            </p:cNvPr>
            <p:cNvSpPr/>
            <p:nvPr/>
          </p:nvSpPr>
          <p:spPr>
            <a:xfrm>
              <a:off x="4948647" y="8696963"/>
              <a:ext cx="447415" cy="135760"/>
            </a:xfrm>
            <a:prstGeom prst="rect">
              <a:avLst/>
            </a:prstGeom>
            <a:no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none" lIns="36000" tIns="0" rIns="0" bIns="0" rtlCol="0" anchor="ctr" anchorCtr="0"/>
            <a:lstStyle>
              <a:lvl1pPr marL="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r>
                <a:rPr kumimoji="1" lang="ja-JP" altLang="en-US" sz="900" dirty="0">
                  <a:solidFill>
                    <a:schemeClr val="tx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所属課</a:t>
              </a:r>
            </a:p>
          </p:txBody>
        </p:sp>
        <p:sp>
          <p:nvSpPr>
            <p:cNvPr id="105" name="正方形/長方形 104">
              <a:extLst>
                <a:ext uri="{FF2B5EF4-FFF2-40B4-BE49-F238E27FC236}">
                  <a16:creationId xmlns:a16="http://schemas.microsoft.com/office/drawing/2014/main" id="{37CECE08-04AF-4E3C-AAF6-897E8686956A}"/>
                </a:ext>
              </a:extLst>
            </p:cNvPr>
            <p:cNvSpPr/>
            <p:nvPr/>
          </p:nvSpPr>
          <p:spPr>
            <a:xfrm>
              <a:off x="5432192" y="8694793"/>
              <a:ext cx="447415" cy="138808"/>
            </a:xfrm>
            <a:prstGeom prst="rect">
              <a:avLst/>
            </a:prstGeom>
            <a:no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none" lIns="36000" tIns="0" rIns="0" bIns="0" rtlCol="0" anchor="ctr" anchorCtr="0"/>
            <a:lstStyle>
              <a:lvl1pPr marL="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r>
                <a:rPr kumimoji="1" lang="ja-JP" altLang="en-US" sz="900" dirty="0">
                  <a:solidFill>
                    <a:schemeClr val="tx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所属係</a:t>
              </a:r>
            </a:p>
          </p:txBody>
        </p:sp>
        <p:sp>
          <p:nvSpPr>
            <p:cNvPr id="106" name="正方形/長方形 105">
              <a:extLst>
                <a:ext uri="{FF2B5EF4-FFF2-40B4-BE49-F238E27FC236}">
                  <a16:creationId xmlns:a16="http://schemas.microsoft.com/office/drawing/2014/main" id="{16039DB0-1F4C-4075-989D-15684B1F6437}"/>
                </a:ext>
              </a:extLst>
            </p:cNvPr>
            <p:cNvSpPr/>
            <p:nvPr/>
          </p:nvSpPr>
          <p:spPr>
            <a:xfrm>
              <a:off x="4948647" y="8889754"/>
              <a:ext cx="787925" cy="138808"/>
            </a:xfrm>
            <a:prstGeom prst="rect">
              <a:avLst/>
            </a:prstGeom>
            <a:no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none" lIns="36000" tIns="0" rIns="0" bIns="0" rtlCol="0" anchor="ctr" anchorCtr="0"/>
            <a:lstStyle>
              <a:lvl1pPr marL="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r>
                <a:rPr kumimoji="1" lang="ja-JP" altLang="en-US" sz="900" dirty="0">
                  <a:solidFill>
                    <a:schemeClr val="tx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地区担当員名</a:t>
              </a:r>
            </a:p>
          </p:txBody>
        </p:sp>
        <p:sp>
          <p:nvSpPr>
            <p:cNvPr id="107" name="正方形/長方形 106">
              <a:extLst>
                <a:ext uri="{FF2B5EF4-FFF2-40B4-BE49-F238E27FC236}">
                  <a16:creationId xmlns:a16="http://schemas.microsoft.com/office/drawing/2014/main" id="{2CF85714-C373-445C-AF39-4F1970D5241E}"/>
                </a:ext>
              </a:extLst>
            </p:cNvPr>
            <p:cNvSpPr/>
            <p:nvPr/>
          </p:nvSpPr>
          <p:spPr>
            <a:xfrm>
              <a:off x="4492543" y="9093747"/>
              <a:ext cx="787925" cy="138808"/>
            </a:xfrm>
            <a:prstGeom prst="rect">
              <a:avLst/>
            </a:prstGeom>
            <a:no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none" lIns="36000" tIns="0" rIns="0" bIns="0" rtlCol="0" anchor="ctr" anchorCtr="0"/>
            <a:lstStyle>
              <a:lvl1pPr marL="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r>
                <a:rPr kumimoji="1" lang="ja-JP" altLang="en-US" sz="900" dirty="0">
                  <a:solidFill>
                    <a:schemeClr val="tx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電話番号</a:t>
              </a:r>
            </a:p>
          </p:txBody>
        </p:sp>
        <p:sp>
          <p:nvSpPr>
            <p:cNvPr id="108" name="正方形/長方形 107">
              <a:extLst>
                <a:ext uri="{FF2B5EF4-FFF2-40B4-BE49-F238E27FC236}">
                  <a16:creationId xmlns:a16="http://schemas.microsoft.com/office/drawing/2014/main" id="{731E9A16-084E-43EF-B48A-F3019C0DF26C}"/>
                </a:ext>
              </a:extLst>
            </p:cNvPr>
            <p:cNvSpPr/>
            <p:nvPr/>
          </p:nvSpPr>
          <p:spPr>
            <a:xfrm>
              <a:off x="4466531" y="8889754"/>
              <a:ext cx="419974" cy="138808"/>
            </a:xfrm>
            <a:prstGeom prst="rect">
              <a:avLst/>
            </a:prstGeom>
            <a:noFill/>
            <a:ln w="1270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none" lIns="36000" tIns="0" rIns="0" bIns="0" rtlCol="0" anchor="ctr" anchorCtr="0"/>
            <a:lstStyle>
              <a:lvl1pPr marL="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r>
                <a:rPr kumimoji="1" lang="ja-JP" altLang="en-US" sz="900" dirty="0">
                  <a:solidFill>
                    <a:schemeClr val="tx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担当員</a:t>
              </a:r>
            </a:p>
          </p:txBody>
        </p:sp>
      </p:grpSp>
      <p:sp>
        <p:nvSpPr>
          <p:cNvPr id="123" name="Rectangle 109">
            <a:extLst>
              <a:ext uri="{FF2B5EF4-FFF2-40B4-BE49-F238E27FC236}">
                <a16:creationId xmlns:a16="http://schemas.microsoft.com/office/drawing/2014/main" id="{946D846E-CB3B-4737-84AD-885F6A9722CA}"/>
              </a:ext>
            </a:extLst>
          </p:cNvPr>
          <p:cNvSpPr>
            <a:spLocks noChangeArrowheads="1"/>
          </p:cNvSpPr>
          <p:nvPr/>
        </p:nvSpPr>
        <p:spPr bwMode="auto">
          <a:xfrm>
            <a:off x="517186" y="7575977"/>
            <a:ext cx="5719477" cy="23083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  <a:spAutoFit/>
          </a:bodyPr>
          <a:lstStyle>
            <a:lvl1pPr indent="12065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R="0" lvl="0" indent="0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>
                <a:tab pos="2057400" algn="l"/>
              </a:tabLst>
            </a:pPr>
            <a:r>
              <a:rPr lang="en-US" altLang="ja-JP" sz="900" dirty="0">
                <a:solidFill>
                  <a:schemeClr val="accent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ＤＦ平成明朝体W3" charset="-128"/>
              </a:rPr>
              <a:t>7</a:t>
            </a:r>
            <a:r>
              <a:rPr lang="ja-JP" altLang="en-US" sz="900" dirty="0">
                <a:solidFill>
                  <a:schemeClr val="accent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ＤＦ平成明朝体W3" charset="-128"/>
              </a:rPr>
              <a:t>　その他</a:t>
            </a:r>
            <a:endParaRPr lang="en-US" altLang="ja-JP" sz="900" dirty="0">
              <a:solidFill>
                <a:schemeClr val="accent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ＤＦ平成明朝体W3" charset="-128"/>
            </a:endParaRPr>
          </a:p>
        </p:txBody>
      </p:sp>
      <p:sp>
        <p:nvSpPr>
          <p:cNvPr id="124" name="正方形/長方形 123">
            <a:extLst>
              <a:ext uri="{FF2B5EF4-FFF2-40B4-BE49-F238E27FC236}">
                <a16:creationId xmlns:a16="http://schemas.microsoft.com/office/drawing/2014/main" id="{0889B861-89F3-4635-8708-599B8A7F3F29}"/>
              </a:ext>
            </a:extLst>
          </p:cNvPr>
          <p:cNvSpPr/>
          <p:nvPr/>
        </p:nvSpPr>
        <p:spPr>
          <a:xfrm>
            <a:off x="1746787" y="7627099"/>
            <a:ext cx="438152" cy="128588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accent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その他</a:t>
            </a:r>
          </a:p>
        </p:txBody>
      </p:sp>
      <p:grpSp>
        <p:nvGrpSpPr>
          <p:cNvPr id="50" name="グループ化 49">
            <a:extLst>
              <a:ext uri="{FF2B5EF4-FFF2-40B4-BE49-F238E27FC236}">
                <a16:creationId xmlns:a16="http://schemas.microsoft.com/office/drawing/2014/main" id="{0BB6370F-ED93-41D4-A4BF-187CA4CDC1BD}"/>
              </a:ext>
            </a:extLst>
          </p:cNvPr>
          <p:cNvGrpSpPr/>
          <p:nvPr/>
        </p:nvGrpSpPr>
        <p:grpSpPr>
          <a:xfrm>
            <a:off x="4074450" y="669696"/>
            <a:ext cx="2243183" cy="874373"/>
            <a:chOff x="4074450" y="669696"/>
            <a:chExt cx="2243183" cy="874373"/>
          </a:xfrm>
        </p:grpSpPr>
        <p:grpSp>
          <p:nvGrpSpPr>
            <p:cNvPr id="51" name="グループ化 50">
              <a:extLst>
                <a:ext uri="{FF2B5EF4-FFF2-40B4-BE49-F238E27FC236}">
                  <a16:creationId xmlns:a16="http://schemas.microsoft.com/office/drawing/2014/main" id="{154EABF1-04A7-4DCA-A613-4664E046D8F7}"/>
                </a:ext>
              </a:extLst>
            </p:cNvPr>
            <p:cNvGrpSpPr/>
            <p:nvPr/>
          </p:nvGrpSpPr>
          <p:grpSpPr>
            <a:xfrm>
              <a:off x="5669633" y="669696"/>
              <a:ext cx="648000" cy="297491"/>
              <a:chOff x="5669633" y="669696"/>
              <a:chExt cx="648000" cy="297491"/>
            </a:xfrm>
          </p:grpSpPr>
          <p:sp>
            <p:nvSpPr>
              <p:cNvPr id="59" name="正方形/長方形 58">
                <a:extLst>
                  <a:ext uri="{FF2B5EF4-FFF2-40B4-BE49-F238E27FC236}">
                    <a16:creationId xmlns:a16="http://schemas.microsoft.com/office/drawing/2014/main" id="{60EDAC3B-BC9C-4192-956E-5ABCA760A65D}"/>
                  </a:ext>
                </a:extLst>
              </p:cNvPr>
              <p:cNvSpPr/>
              <p:nvPr/>
            </p:nvSpPr>
            <p:spPr>
              <a:xfrm>
                <a:off x="5796933" y="669696"/>
                <a:ext cx="520700" cy="128588"/>
              </a:xfrm>
              <a:prstGeom prst="rect">
                <a:avLst/>
              </a:prstGeom>
              <a:noFill/>
              <a:ln w="127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none" lIns="36000" tIns="0" rIns="0" bIns="0" rtlCol="0" anchor="ctr" anchorCtr="0"/>
              <a:lstStyle>
                <a:lvl1pPr marL="0" indent="0">
                  <a:defRPr sz="11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1pPr>
                <a:lvl2pPr marL="457200" indent="0">
                  <a:defRPr sz="11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2pPr>
                <a:lvl3pPr marL="914400" indent="0">
                  <a:defRPr sz="11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3pPr>
                <a:lvl4pPr marL="1371600" indent="0">
                  <a:defRPr sz="11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4pPr>
                <a:lvl5pPr marL="1828800" indent="0">
                  <a:defRPr sz="11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5pPr>
                <a:lvl6pPr marL="2286000" indent="0">
                  <a:defRPr sz="11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6pPr>
                <a:lvl7pPr marL="2743200" indent="0">
                  <a:defRPr sz="11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7pPr>
                <a:lvl8pPr marL="3200400" indent="0">
                  <a:defRPr sz="11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8pPr>
                <a:lvl9pPr marL="3657600" indent="0">
                  <a:defRPr sz="11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9pPr>
              </a:lstStyle>
              <a:p>
                <a:pPr algn="l"/>
                <a:r>
                  <a:rPr kumimoji="1" lang="ja-JP" altLang="en-US" sz="900" dirty="0">
                    <a:solidFill>
                      <a:schemeClr val="tx1"/>
                    </a:solidFill>
                    <a:latin typeface="ＭＳ Ｐゴシック" panose="020B0600070205080204" pitchFamily="50" charset="-128"/>
                    <a:ea typeface="ＭＳ Ｐゴシック" panose="020B0600070205080204" pitchFamily="50" charset="-128"/>
                  </a:rPr>
                  <a:t>文書番号</a:t>
                </a:r>
              </a:p>
            </p:txBody>
          </p:sp>
          <p:sp>
            <p:nvSpPr>
              <p:cNvPr id="60" name="正方形/長方形 59">
                <a:extLst>
                  <a:ext uri="{FF2B5EF4-FFF2-40B4-BE49-F238E27FC236}">
                    <a16:creationId xmlns:a16="http://schemas.microsoft.com/office/drawing/2014/main" id="{9E0495D4-F2DB-4A72-AC84-1E7CF506DC29}"/>
                  </a:ext>
                </a:extLst>
              </p:cNvPr>
              <p:cNvSpPr/>
              <p:nvPr/>
            </p:nvSpPr>
            <p:spPr>
              <a:xfrm>
                <a:off x="5669633" y="838599"/>
                <a:ext cx="648000" cy="128588"/>
              </a:xfrm>
              <a:prstGeom prst="rect">
                <a:avLst/>
              </a:prstGeom>
              <a:noFill/>
              <a:ln w="127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none" lIns="36000" tIns="0" rIns="0" bIns="0" rtlCol="0" anchor="ctr" anchorCtr="0"/>
              <a:lstStyle>
                <a:lvl1pPr marL="0" indent="0">
                  <a:defRPr sz="11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1pPr>
                <a:lvl2pPr marL="457200" indent="0">
                  <a:defRPr sz="11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2pPr>
                <a:lvl3pPr marL="914400" indent="0">
                  <a:defRPr sz="11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3pPr>
                <a:lvl4pPr marL="1371600" indent="0">
                  <a:defRPr sz="11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4pPr>
                <a:lvl5pPr marL="1828800" indent="0">
                  <a:defRPr sz="11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5pPr>
                <a:lvl6pPr marL="2286000" indent="0">
                  <a:defRPr sz="11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6pPr>
                <a:lvl7pPr marL="2743200" indent="0">
                  <a:defRPr sz="11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7pPr>
                <a:lvl8pPr marL="3200400" indent="0">
                  <a:defRPr sz="11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8pPr>
                <a:lvl9pPr marL="3657600" indent="0">
                  <a:defRPr sz="11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9pPr>
              </a:lstStyle>
              <a:p>
                <a:pPr algn="l"/>
                <a:r>
                  <a:rPr kumimoji="1" lang="ja-JP" altLang="en-US" sz="900" dirty="0">
                    <a:solidFill>
                      <a:schemeClr val="tx1"/>
                    </a:solidFill>
                    <a:latin typeface="ＭＳ Ｐゴシック" panose="020B0600070205080204" pitchFamily="50" charset="-128"/>
                    <a:ea typeface="ＭＳ Ｐゴシック" panose="020B0600070205080204" pitchFamily="50" charset="-128"/>
                  </a:rPr>
                  <a:t>発行年月日</a:t>
                </a:r>
              </a:p>
            </p:txBody>
          </p:sp>
        </p:grpSp>
        <p:grpSp>
          <p:nvGrpSpPr>
            <p:cNvPr id="54" name="グループ化 53">
              <a:extLst>
                <a:ext uri="{FF2B5EF4-FFF2-40B4-BE49-F238E27FC236}">
                  <a16:creationId xmlns:a16="http://schemas.microsoft.com/office/drawing/2014/main" id="{B2E305CB-6BA6-4302-994E-B198F4A34295}"/>
                </a:ext>
              </a:extLst>
            </p:cNvPr>
            <p:cNvGrpSpPr/>
            <p:nvPr/>
          </p:nvGrpSpPr>
          <p:grpSpPr>
            <a:xfrm>
              <a:off x="4074450" y="1146506"/>
              <a:ext cx="2202321" cy="397563"/>
              <a:chOff x="4074450" y="1146506"/>
              <a:chExt cx="2202321" cy="397563"/>
            </a:xfrm>
          </p:grpSpPr>
          <p:sp>
            <p:nvSpPr>
              <p:cNvPr id="55" name="正方形/長方形 54">
                <a:extLst>
                  <a:ext uri="{FF2B5EF4-FFF2-40B4-BE49-F238E27FC236}">
                    <a16:creationId xmlns:a16="http://schemas.microsoft.com/office/drawing/2014/main" id="{4A5C8862-4EEF-400C-9CD2-7F4426CC1271}"/>
                  </a:ext>
                </a:extLst>
              </p:cNvPr>
              <p:cNvSpPr/>
              <p:nvPr/>
            </p:nvSpPr>
            <p:spPr>
              <a:xfrm>
                <a:off x="4074450" y="1176405"/>
                <a:ext cx="864000" cy="128588"/>
              </a:xfrm>
              <a:prstGeom prst="rect">
                <a:avLst/>
              </a:prstGeom>
              <a:noFill/>
              <a:ln w="127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none" lIns="36000" tIns="0" rIns="0" bIns="0" rtlCol="0" anchor="ctr" anchorCtr="0"/>
              <a:lstStyle>
                <a:lvl1pPr marL="0" indent="0">
                  <a:defRPr sz="11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1pPr>
                <a:lvl2pPr marL="457200" indent="0">
                  <a:defRPr sz="11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2pPr>
                <a:lvl3pPr marL="914400" indent="0">
                  <a:defRPr sz="11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3pPr>
                <a:lvl4pPr marL="1371600" indent="0">
                  <a:defRPr sz="11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4pPr>
                <a:lvl5pPr marL="1828800" indent="0">
                  <a:defRPr sz="11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5pPr>
                <a:lvl6pPr marL="2286000" indent="0">
                  <a:defRPr sz="11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6pPr>
                <a:lvl7pPr marL="2743200" indent="0">
                  <a:defRPr sz="11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7pPr>
                <a:lvl8pPr marL="3200400" indent="0">
                  <a:defRPr sz="11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8pPr>
                <a:lvl9pPr marL="3657600" indent="0">
                  <a:defRPr sz="11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9pPr>
              </a:lstStyle>
              <a:p>
                <a:pPr algn="l"/>
                <a:r>
                  <a:rPr kumimoji="1" lang="ja-JP" altLang="en-US" sz="900" dirty="0">
                    <a:solidFill>
                      <a:schemeClr val="tx1"/>
                    </a:solidFill>
                    <a:latin typeface="ＭＳ Ｐゴシック" panose="020B0600070205080204" pitchFamily="50" charset="-128"/>
                    <a:ea typeface="ＭＳ Ｐゴシック" panose="020B0600070205080204" pitchFamily="50" charset="-128"/>
                  </a:rPr>
                  <a:t>発行自治体名称</a:t>
                </a:r>
              </a:p>
            </p:txBody>
          </p:sp>
          <p:sp>
            <p:nvSpPr>
              <p:cNvPr id="56" name="正方形/長方形 55">
                <a:extLst>
                  <a:ext uri="{FF2B5EF4-FFF2-40B4-BE49-F238E27FC236}">
                    <a16:creationId xmlns:a16="http://schemas.microsoft.com/office/drawing/2014/main" id="{882552F0-208A-4559-9694-5B700C81CAC9}"/>
                  </a:ext>
                </a:extLst>
              </p:cNvPr>
              <p:cNvSpPr/>
              <p:nvPr/>
            </p:nvSpPr>
            <p:spPr>
              <a:xfrm>
                <a:off x="5007900" y="1345307"/>
                <a:ext cx="648000" cy="128588"/>
              </a:xfrm>
              <a:prstGeom prst="rect">
                <a:avLst/>
              </a:prstGeom>
              <a:noFill/>
              <a:ln w="127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none" lIns="36000" tIns="0" rIns="0" bIns="0" rtlCol="0" anchor="ctr" anchorCtr="0"/>
              <a:lstStyle>
                <a:lvl1pPr marL="0" indent="0">
                  <a:defRPr sz="11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1pPr>
                <a:lvl2pPr marL="457200" indent="0">
                  <a:defRPr sz="11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2pPr>
                <a:lvl3pPr marL="914400" indent="0">
                  <a:defRPr sz="11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3pPr>
                <a:lvl4pPr marL="1371600" indent="0">
                  <a:defRPr sz="11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4pPr>
                <a:lvl5pPr marL="1828800" indent="0">
                  <a:defRPr sz="11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5pPr>
                <a:lvl6pPr marL="2286000" indent="0">
                  <a:defRPr sz="11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6pPr>
                <a:lvl7pPr marL="2743200" indent="0">
                  <a:defRPr sz="11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7pPr>
                <a:lvl8pPr marL="3200400" indent="0">
                  <a:defRPr sz="11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8pPr>
                <a:lvl9pPr marL="3657600" indent="0">
                  <a:defRPr sz="11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9pPr>
              </a:lstStyle>
              <a:p>
                <a:pPr algn="l"/>
                <a:r>
                  <a:rPr kumimoji="1" lang="ja-JP" altLang="en-US" sz="900" dirty="0">
                    <a:solidFill>
                      <a:schemeClr val="tx1"/>
                    </a:solidFill>
                    <a:latin typeface="ＭＳ Ｐゴシック" panose="020B0600070205080204" pitchFamily="50" charset="-128"/>
                    <a:ea typeface="ＭＳ Ｐゴシック" panose="020B0600070205080204" pitchFamily="50" charset="-128"/>
                  </a:rPr>
                  <a:t>発行者氏名</a:t>
                </a:r>
              </a:p>
            </p:txBody>
          </p:sp>
          <p:sp>
            <p:nvSpPr>
              <p:cNvPr id="57" name="正方形/長方形 56">
                <a:extLst>
                  <a:ext uri="{FF2B5EF4-FFF2-40B4-BE49-F238E27FC236}">
                    <a16:creationId xmlns:a16="http://schemas.microsoft.com/office/drawing/2014/main" id="{6F5E4F06-0275-4B09-9C8E-AA054FB46AF5}"/>
                  </a:ext>
                </a:extLst>
              </p:cNvPr>
              <p:cNvSpPr/>
              <p:nvPr/>
            </p:nvSpPr>
            <p:spPr>
              <a:xfrm>
                <a:off x="5007900" y="1176405"/>
                <a:ext cx="648000" cy="128588"/>
              </a:xfrm>
              <a:prstGeom prst="rect">
                <a:avLst/>
              </a:prstGeom>
              <a:noFill/>
              <a:ln w="127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none" lIns="36000" tIns="0" rIns="0" bIns="0" rtlCol="0" anchor="ctr" anchorCtr="0"/>
              <a:lstStyle>
                <a:lvl1pPr marL="0" indent="0">
                  <a:defRPr sz="11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1pPr>
                <a:lvl2pPr marL="457200" indent="0">
                  <a:defRPr sz="11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2pPr>
                <a:lvl3pPr marL="914400" indent="0">
                  <a:defRPr sz="11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3pPr>
                <a:lvl4pPr marL="1371600" indent="0">
                  <a:defRPr sz="11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4pPr>
                <a:lvl5pPr marL="1828800" indent="0">
                  <a:defRPr sz="11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5pPr>
                <a:lvl6pPr marL="2286000" indent="0">
                  <a:defRPr sz="11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6pPr>
                <a:lvl7pPr marL="2743200" indent="0">
                  <a:defRPr sz="11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7pPr>
                <a:lvl8pPr marL="3200400" indent="0">
                  <a:defRPr sz="11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8pPr>
                <a:lvl9pPr marL="3657600" indent="0">
                  <a:defRPr sz="11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9pPr>
              </a:lstStyle>
              <a:p>
                <a:pPr algn="l"/>
                <a:r>
                  <a:rPr kumimoji="1" lang="ja-JP" altLang="en-US" sz="900" dirty="0">
                    <a:solidFill>
                      <a:schemeClr val="tx1"/>
                    </a:solidFill>
                    <a:latin typeface="ＭＳ Ｐゴシック" panose="020B0600070205080204" pitchFamily="50" charset="-128"/>
                    <a:ea typeface="ＭＳ Ｐゴシック" panose="020B0600070205080204" pitchFamily="50" charset="-128"/>
                  </a:rPr>
                  <a:t>発行役職名</a:t>
                </a:r>
              </a:p>
            </p:txBody>
          </p:sp>
          <p:sp>
            <p:nvSpPr>
              <p:cNvPr id="58" name="正方形/長方形 57">
                <a:extLst>
                  <a:ext uri="{FF2B5EF4-FFF2-40B4-BE49-F238E27FC236}">
                    <a16:creationId xmlns:a16="http://schemas.microsoft.com/office/drawing/2014/main" id="{8EED6A93-2E9D-4839-BAD7-7349F7C91A49}"/>
                  </a:ext>
                </a:extLst>
              </p:cNvPr>
              <p:cNvSpPr/>
              <p:nvPr/>
            </p:nvSpPr>
            <p:spPr>
              <a:xfrm>
                <a:off x="5837794" y="1146506"/>
                <a:ext cx="438977" cy="397563"/>
              </a:xfrm>
              <a:prstGeom prst="rect">
                <a:avLst/>
              </a:prstGeom>
              <a:noFill/>
              <a:ln>
                <a:solidFill>
                  <a:sysClr val="windowText" lastClr="000000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none" lIns="0" tIns="0" rIns="0" bIns="0" rtlCol="0" anchor="ctr" anchorCtr="1"/>
              <a:lstStyle>
                <a:lvl1pPr marL="0" indent="0">
                  <a:defRPr sz="11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1pPr>
                <a:lvl2pPr marL="457200" indent="0">
                  <a:defRPr sz="11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2pPr>
                <a:lvl3pPr marL="914400" indent="0">
                  <a:defRPr sz="11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3pPr>
                <a:lvl4pPr marL="1371600" indent="0">
                  <a:defRPr sz="11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4pPr>
                <a:lvl5pPr marL="1828800" indent="0">
                  <a:defRPr sz="11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5pPr>
                <a:lvl6pPr marL="2286000" indent="0">
                  <a:defRPr sz="11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6pPr>
                <a:lvl7pPr marL="2743200" indent="0">
                  <a:defRPr sz="11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7pPr>
                <a:lvl8pPr marL="3200400" indent="0">
                  <a:defRPr sz="11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8pPr>
                <a:lvl9pPr marL="3657600" indent="0">
                  <a:defRPr sz="11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9pPr>
              </a:lstStyle>
              <a:p>
                <a:pPr algn="l"/>
                <a:r>
                  <a:rPr kumimoji="1" lang="ja-JP" altLang="en-US" sz="900">
                    <a:solidFill>
                      <a:sysClr val="windowText" lastClr="000000"/>
                    </a:solidFill>
                    <a:latin typeface="ＭＳ Ｐゴシック" panose="020B0600070205080204" pitchFamily="50" charset="-128"/>
                    <a:ea typeface="ＭＳ Ｐゴシック" panose="020B0600070205080204" pitchFamily="50" charset="-128"/>
                  </a:rPr>
                  <a:t>印</a:t>
                </a:r>
              </a:p>
            </p:txBody>
          </p:sp>
        </p:grpSp>
      </p:grpSp>
      <p:sp>
        <p:nvSpPr>
          <p:cNvPr id="70" name="Rectangle 109">
            <a:extLst>
              <a:ext uri="{FF2B5EF4-FFF2-40B4-BE49-F238E27FC236}">
                <a16:creationId xmlns:a16="http://schemas.microsoft.com/office/drawing/2014/main" id="{2C8C7E45-3650-4BA0-AEE6-FEC56C26B444}"/>
              </a:ext>
            </a:extLst>
          </p:cNvPr>
          <p:cNvSpPr>
            <a:spLocks noChangeArrowheads="1"/>
          </p:cNvSpPr>
          <p:nvPr/>
        </p:nvSpPr>
        <p:spPr bwMode="auto">
          <a:xfrm>
            <a:off x="1699772" y="5747218"/>
            <a:ext cx="644379" cy="23083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  <a:spAutoFit/>
          </a:bodyPr>
          <a:lstStyle>
            <a:lvl1pPr indent="12065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R="0" lvl="0" indent="0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>
                <a:tab pos="2057400" algn="l"/>
              </a:tabLst>
            </a:pPr>
            <a:r>
              <a:rPr lang="ja-JP" altLang="en-US" sz="900" dirty="0">
                <a:latin typeface="ＭＳ Ｐゴシック" panose="020B0600070205080204" pitchFamily="50" charset="-128"/>
                <a:ea typeface="ＭＳ Ｐゴシック" panose="020B0600070205080204" pitchFamily="50" charset="-128"/>
                <a:cs typeface="ＤＦ平成明朝体W3" charset="-128"/>
              </a:rPr>
              <a:t>履行期間</a:t>
            </a:r>
            <a:endParaRPr lang="en-US" altLang="ja-JP" sz="900" dirty="0">
              <a:latin typeface="ＭＳ Ｐゴシック" panose="020B0600070205080204" pitchFamily="50" charset="-128"/>
              <a:ea typeface="ＭＳ Ｐゴシック" panose="020B0600070205080204" pitchFamily="50" charset="-128"/>
              <a:cs typeface="ＤＦ平成明朝体W3" charset="-128"/>
            </a:endParaRPr>
          </a:p>
        </p:txBody>
      </p:sp>
      <p:sp>
        <p:nvSpPr>
          <p:cNvPr id="73" name="Rectangle 109">
            <a:extLst>
              <a:ext uri="{FF2B5EF4-FFF2-40B4-BE49-F238E27FC236}">
                <a16:creationId xmlns:a16="http://schemas.microsoft.com/office/drawing/2014/main" id="{234360E1-65B5-4A81-94A2-20B574FDB11C}"/>
              </a:ext>
            </a:extLst>
          </p:cNvPr>
          <p:cNvSpPr>
            <a:spLocks noChangeArrowheads="1"/>
          </p:cNvSpPr>
          <p:nvPr/>
        </p:nvSpPr>
        <p:spPr bwMode="auto">
          <a:xfrm>
            <a:off x="2657669" y="6564370"/>
            <a:ext cx="3630547" cy="23083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  <a:spAutoFit/>
          </a:bodyPr>
          <a:lstStyle>
            <a:lvl1pPr indent="12065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indent="0" defTabSz="914400">
              <a:tabLst>
                <a:tab pos="2057400" algn="l"/>
              </a:tabLst>
            </a:pPr>
            <a:r>
              <a:rPr kumimoji="1" lang="ja-JP" altLang="en-US" sz="900" b="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　履行期間における各月の　　　　　　　　　　　　　　日までに納付します。</a:t>
            </a:r>
          </a:p>
        </p:txBody>
      </p:sp>
      <p:sp>
        <p:nvSpPr>
          <p:cNvPr id="79" name="Rectangle 109">
            <a:extLst>
              <a:ext uri="{FF2B5EF4-FFF2-40B4-BE49-F238E27FC236}">
                <a16:creationId xmlns:a16="http://schemas.microsoft.com/office/drawing/2014/main" id="{F6D631B7-8015-44EA-AD6F-E6B8FB858B69}"/>
              </a:ext>
            </a:extLst>
          </p:cNvPr>
          <p:cNvSpPr>
            <a:spLocks noChangeArrowheads="1"/>
          </p:cNvSpPr>
          <p:nvPr/>
        </p:nvSpPr>
        <p:spPr bwMode="auto">
          <a:xfrm>
            <a:off x="1699770" y="6154545"/>
            <a:ext cx="644379" cy="23083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  <a:spAutoFit/>
          </a:bodyPr>
          <a:lstStyle>
            <a:lvl1pPr indent="12065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R="0" lvl="0" indent="0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>
                <a:tab pos="2057400" algn="l"/>
              </a:tabLst>
            </a:pPr>
            <a:r>
              <a:rPr lang="ja-JP" altLang="en-US" sz="900" dirty="0">
                <a:latin typeface="ＭＳ Ｐゴシック" panose="020B0600070205080204" pitchFamily="50" charset="-128"/>
                <a:ea typeface="ＭＳ Ｐゴシック" panose="020B0600070205080204" pitchFamily="50" charset="-128"/>
                <a:cs typeface="ＤＦ平成明朝体W3" charset="-128"/>
              </a:rPr>
              <a:t>納付金額</a:t>
            </a:r>
            <a:endParaRPr lang="en-US" altLang="ja-JP" sz="900" dirty="0">
              <a:latin typeface="ＭＳ Ｐゴシック" panose="020B0600070205080204" pitchFamily="50" charset="-128"/>
              <a:ea typeface="ＭＳ Ｐゴシック" panose="020B0600070205080204" pitchFamily="50" charset="-128"/>
              <a:cs typeface="ＤＦ平成明朝体W3" charset="-128"/>
            </a:endParaRPr>
          </a:p>
        </p:txBody>
      </p:sp>
      <p:sp>
        <p:nvSpPr>
          <p:cNvPr id="81" name="Rectangle 109">
            <a:extLst>
              <a:ext uri="{FF2B5EF4-FFF2-40B4-BE49-F238E27FC236}">
                <a16:creationId xmlns:a16="http://schemas.microsoft.com/office/drawing/2014/main" id="{F5049B0D-539C-464A-B0F4-9F35A7BD6ED8}"/>
              </a:ext>
            </a:extLst>
          </p:cNvPr>
          <p:cNvSpPr>
            <a:spLocks noChangeArrowheads="1"/>
          </p:cNvSpPr>
          <p:nvPr/>
        </p:nvSpPr>
        <p:spPr bwMode="auto">
          <a:xfrm>
            <a:off x="1699769" y="6564370"/>
            <a:ext cx="644379" cy="23083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  <a:spAutoFit/>
          </a:bodyPr>
          <a:lstStyle>
            <a:lvl1pPr indent="12065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R="0" lvl="0" indent="0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>
                <a:tab pos="2057400" algn="l"/>
              </a:tabLst>
            </a:pPr>
            <a:r>
              <a:rPr lang="ja-JP" altLang="en-US" sz="900" dirty="0">
                <a:latin typeface="ＭＳ Ｐゴシック" panose="020B0600070205080204" pitchFamily="50" charset="-128"/>
                <a:ea typeface="ＭＳ Ｐゴシック" panose="020B0600070205080204" pitchFamily="50" charset="-128"/>
                <a:cs typeface="ＤＦ平成明朝体W3" charset="-128"/>
              </a:rPr>
              <a:t>納付期日</a:t>
            </a:r>
            <a:endParaRPr lang="en-US" altLang="ja-JP" sz="900" dirty="0">
              <a:latin typeface="ＭＳ Ｐゴシック" panose="020B0600070205080204" pitchFamily="50" charset="-128"/>
              <a:ea typeface="ＭＳ Ｐゴシック" panose="020B0600070205080204" pitchFamily="50" charset="-128"/>
              <a:cs typeface="ＤＦ平成明朝体W3" charset="-128"/>
            </a:endParaRPr>
          </a:p>
        </p:txBody>
      </p:sp>
      <p:sp>
        <p:nvSpPr>
          <p:cNvPr id="83" name="正方形/長方形 82">
            <a:extLst>
              <a:ext uri="{FF2B5EF4-FFF2-40B4-BE49-F238E27FC236}">
                <a16:creationId xmlns:a16="http://schemas.microsoft.com/office/drawing/2014/main" id="{C626C25A-998B-4F06-BF9C-B54FEDCB4EED}"/>
              </a:ext>
            </a:extLst>
          </p:cNvPr>
          <p:cNvSpPr/>
          <p:nvPr/>
        </p:nvSpPr>
        <p:spPr>
          <a:xfrm>
            <a:off x="5007900" y="6205667"/>
            <a:ext cx="666152" cy="128588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最終納付額</a:t>
            </a:r>
          </a:p>
        </p:txBody>
      </p:sp>
      <p:sp>
        <p:nvSpPr>
          <p:cNvPr id="84" name="正方形/長方形 83">
            <a:extLst>
              <a:ext uri="{FF2B5EF4-FFF2-40B4-BE49-F238E27FC236}">
                <a16:creationId xmlns:a16="http://schemas.microsoft.com/office/drawing/2014/main" id="{34BA245E-9C12-43B5-BDFA-6C87F8F7B58C}"/>
              </a:ext>
            </a:extLst>
          </p:cNvPr>
          <p:cNvSpPr/>
          <p:nvPr/>
        </p:nvSpPr>
        <p:spPr>
          <a:xfrm>
            <a:off x="4268905" y="6615492"/>
            <a:ext cx="666152" cy="128588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納付期日</a:t>
            </a:r>
          </a:p>
        </p:txBody>
      </p:sp>
      <p:sp>
        <p:nvSpPr>
          <p:cNvPr id="2" name="正方形/長方形 1">
            <a:extLst>
              <a:ext uri="{FF2B5EF4-FFF2-40B4-BE49-F238E27FC236}">
                <a16:creationId xmlns:a16="http://schemas.microsoft.com/office/drawing/2014/main" id="{4B2D1193-487B-A0F3-C6B7-18FA5F8506FB}"/>
              </a:ext>
            </a:extLst>
          </p:cNvPr>
          <p:cNvSpPr/>
          <p:nvPr/>
        </p:nvSpPr>
        <p:spPr>
          <a:xfrm>
            <a:off x="5024100" y="9581950"/>
            <a:ext cx="787925" cy="138808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kumimoji="1" lang="en-US" altLang="ja-JP" sz="900" dirty="0">
                <a:solidFill>
                  <a:schemeClr val="accent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FAX</a:t>
            </a:r>
            <a:r>
              <a:rPr kumimoji="1" lang="ja-JP" altLang="en-US" sz="900" dirty="0">
                <a:solidFill>
                  <a:schemeClr val="accent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番号</a:t>
            </a:r>
          </a:p>
        </p:txBody>
      </p:sp>
    </p:spTree>
    <p:extLst>
      <p:ext uri="{BB962C8B-B14F-4D97-AF65-F5344CB8AC3E}">
        <p14:creationId xmlns:p14="http://schemas.microsoft.com/office/powerpoint/2010/main" val="3957767664"/>
      </p:ext>
    </p:extLst>
  </p:cSld>
  <p:clrMapOvr>
    <a:masterClrMapping/>
  </p:clrMapOvr>
</p:sld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UNDODONOTDELETE" val="0"/>
</p:tagLst>
</file>

<file path=ppt/tags/tag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thinkcellActiveDocDoNotDelete"/>
</p:tagLst>
</file>

<file path=ppt/tags/tag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thinkcellActiveDocDoNotDelete"/>
</p:tagLst>
</file>

<file path=ppt/theme/theme1.xml><?xml version="1.0" encoding="utf-8"?>
<a:theme xmlns:a="http://schemas.openxmlformats.org/drawingml/2006/main" name="Office テーマ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616</TotalTime>
  <Words>136</Words>
  <Application>Microsoft Office PowerPoint</Application>
  <PresentationFormat>A4 210 x 297 mm</PresentationFormat>
  <Paragraphs>47</Paragraphs>
  <Slides>1</Slides>
  <Notes>0</Notes>
  <HiddenSlides>0</HiddenSlides>
  <MMClips>0</MMClips>
  <ScaleCrop>false</ScaleCrop>
  <HeadingPairs>
    <vt:vector size="8" baseType="variant">
      <vt:variant>
        <vt:lpstr>使用されているフォント</vt:lpstr>
      </vt:variant>
      <vt:variant>
        <vt:i4>4</vt:i4>
      </vt:variant>
      <vt:variant>
        <vt:lpstr>テーマ</vt:lpstr>
      </vt:variant>
      <vt:variant>
        <vt:i4>1</vt:i4>
      </vt:variant>
      <vt:variant>
        <vt:lpstr>埋め込まれた OLE サーバー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7" baseType="lpstr">
      <vt:lpstr>ＭＳ Ｐゴシック</vt:lpstr>
      <vt:lpstr>Arial</vt:lpstr>
      <vt:lpstr>Calibri</vt:lpstr>
      <vt:lpstr>Calibri Light</vt:lpstr>
      <vt:lpstr>Office テーマ</vt:lpstr>
      <vt:lpstr>think-cell スライド</vt:lpstr>
      <vt:lpstr>PowerPoint プレゼンテーション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dc:creator>Hayakawa, Minami</dc:creator>
  <cp:lastModifiedBy>Okano, Takumi (JP - AB 岡野 匠)</cp:lastModifiedBy>
  <cp:revision>92</cp:revision>
  <dcterms:created xsi:type="dcterms:W3CDTF">2022-01-20T04:34:58Z</dcterms:created>
  <dcterms:modified xsi:type="dcterms:W3CDTF">2023-03-10T07:41:47Z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MSIP_Label_ea60d57e-af5b-4752-ac57-3e4f28ca11dc_ActionId">
    <vt:lpwstr>73f12882-d475-42f8-9c91-2afaba15e60a</vt:lpwstr>
  </property>
  <property fmtid="{D5CDD505-2E9C-101B-9397-08002B2CF9AE}" pid="3" name="MSIP_Label_ea60d57e-af5b-4752-ac57-3e4f28ca11dc_ContentBits">
    <vt:lpwstr>0</vt:lpwstr>
  </property>
  <property fmtid="{D5CDD505-2E9C-101B-9397-08002B2CF9AE}" pid="4" name="MSIP_Label_ea60d57e-af5b-4752-ac57-3e4f28ca11dc_Enabled">
    <vt:lpwstr>true</vt:lpwstr>
  </property>
  <property fmtid="{D5CDD505-2E9C-101B-9397-08002B2CF9AE}" pid="5" name="MSIP_Label_ea60d57e-af5b-4752-ac57-3e4f28ca11dc_Method">
    <vt:lpwstr>Standard</vt:lpwstr>
  </property>
  <property fmtid="{D5CDD505-2E9C-101B-9397-08002B2CF9AE}" pid="6" name="MSIP_Label_ea60d57e-af5b-4752-ac57-3e4f28ca11dc_Name">
    <vt:lpwstr>ea60d57e-af5b-4752-ac57-3e4f28ca11dc</vt:lpwstr>
  </property>
  <property fmtid="{D5CDD505-2E9C-101B-9397-08002B2CF9AE}" pid="7" name="MSIP_Label_ea60d57e-af5b-4752-ac57-3e4f28ca11dc_SetDate">
    <vt:lpwstr>2022-01-20T04:35:05Z</vt:lpwstr>
  </property>
  <property fmtid="{D5CDD505-2E9C-101B-9397-08002B2CF9AE}" pid="8" name="MSIP_Label_ea60d57e-af5b-4752-ac57-3e4f28ca11dc_SiteId">
    <vt:lpwstr>36da45f1-dd2c-4d1f-af13-5abe46b99921</vt:lpwstr>
  </property>
  <property fmtid="{D5CDD505-2E9C-101B-9397-08002B2CF9AE}" pid="9" name="MSIP_Label_436fffe2-e74d-4f21-833f-6f054a10cb50_Enabled">
    <vt:lpwstr>true</vt:lpwstr>
  </property>
  <property fmtid="{D5CDD505-2E9C-101B-9397-08002B2CF9AE}" pid="10" name="MSIP_Label_436fffe2-e74d-4f21-833f-6f054a10cb50_SetDate">
    <vt:lpwstr>2022-04-22T02:11:13Z</vt:lpwstr>
  </property>
  <property fmtid="{D5CDD505-2E9C-101B-9397-08002B2CF9AE}" pid="11" name="MSIP_Label_436fffe2-e74d-4f21-833f-6f054a10cb50_Method">
    <vt:lpwstr>Privileged</vt:lpwstr>
  </property>
  <property fmtid="{D5CDD505-2E9C-101B-9397-08002B2CF9AE}" pid="12" name="MSIP_Label_436fffe2-e74d-4f21-833f-6f054a10cb50_Name">
    <vt:lpwstr>436fffe2-e74d-4f21-833f-6f054a10cb50</vt:lpwstr>
  </property>
  <property fmtid="{D5CDD505-2E9C-101B-9397-08002B2CF9AE}" pid="13" name="MSIP_Label_436fffe2-e74d-4f21-833f-6f054a10cb50_SiteId">
    <vt:lpwstr>a4dd5294-24e4-4102-8420-cb86d0baae1e</vt:lpwstr>
  </property>
  <property fmtid="{D5CDD505-2E9C-101B-9397-08002B2CF9AE}" pid="14" name="MSIP_Label_436fffe2-e74d-4f21-833f-6f054a10cb50_ActionId">
    <vt:lpwstr>a3c98c2a-b2ca-4a34-aec4-60f5fe393cbb</vt:lpwstr>
  </property>
  <property fmtid="{D5CDD505-2E9C-101B-9397-08002B2CF9AE}" pid="15" name="MSIP_Label_436fffe2-e74d-4f21-833f-6f054a10cb50_ContentBits">
    <vt:lpwstr>0</vt:lpwstr>
  </property>
</Properties>
</file>

<file path=docProps/thumbnail.jpeg>
</file>