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6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1094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4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渡部 俊(watabe-shun.ik4)" initials="渡部" lastIdx="3" clrIdx="1">
    <p:extLst>
      <p:ext uri="{19B8F6BF-5375-455C-9EA6-DF929625EA0E}">
        <p15:presenceInfo xmlns:p15="http://schemas.microsoft.com/office/powerpoint/2012/main" userId="S-1-5-21-4175116151-3849908774-3845857867-619606" providerId="AD"/>
      </p:ext>
    </p:extLst>
  </p:cmAuthor>
  <p:cmAuthor id="3" name="Okano, Takumi (JP - AB 岡野 匠)" initials="OT(A岡匠" lastIdx="7" clrIdx="2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06" autoAdjust="0"/>
    <p:restoredTop sz="94660"/>
  </p:normalViewPr>
  <p:slideViewPr>
    <p:cSldViewPr snapToGrid="0" showGuides="1">
      <p:cViewPr varScale="1">
        <p:scale>
          <a:sx n="77" d="100"/>
          <a:sy n="77" d="100"/>
        </p:scale>
        <p:origin x="3360" y="96"/>
      </p:cViewPr>
      <p:guideLst>
        <p:guide orient="horz" pos="3120"/>
        <p:guide pos="109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2023/3/10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1" name="Rectangle 109">
            <a:extLst>
              <a:ext uri="{FF2B5EF4-FFF2-40B4-BE49-F238E27FC236}">
                <a16:creationId xmlns:a16="http://schemas.microsoft.com/office/drawing/2014/main" id="{C2902AB2-FC2A-49D2-BB9A-88E7AEF13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9000" y="3205586"/>
            <a:ext cx="5760000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記</a:t>
            </a:r>
            <a:endParaRPr kumimoji="0" lang="en-US" altLang="ja-JP" sz="9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80" name="Rectangle 109">
            <a:extLst>
              <a:ext uri="{FF2B5EF4-FFF2-40B4-BE49-F238E27FC236}">
                <a16:creationId xmlns:a16="http://schemas.microsoft.com/office/drawing/2014/main" id="{FB7BDC7D-81F3-4106-8071-F481D3CBBC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5739892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5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履行延期期間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6" name="Rectangle 109">
            <a:extLst>
              <a:ext uri="{FF2B5EF4-FFF2-40B4-BE49-F238E27FC236}">
                <a16:creationId xmlns:a16="http://schemas.microsoft.com/office/drawing/2014/main" id="{0982FB24-8098-4D92-A991-C85126F285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4233700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2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債務名称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5E519717-E776-42CE-82EA-13D157C7413A}"/>
              </a:ext>
            </a:extLst>
          </p:cNvPr>
          <p:cNvSpPr/>
          <p:nvPr/>
        </p:nvSpPr>
        <p:spPr>
          <a:xfrm>
            <a:off x="1736724" y="4284822"/>
            <a:ext cx="530986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債務名称</a:t>
            </a:r>
          </a:p>
        </p:txBody>
      </p:sp>
      <p:sp>
        <p:nvSpPr>
          <p:cNvPr id="40" name="Rectangle 109">
            <a:extLst>
              <a:ext uri="{FF2B5EF4-FFF2-40B4-BE49-F238E27FC236}">
                <a16:creationId xmlns:a16="http://schemas.microsoft.com/office/drawing/2014/main" id="{E6B8AEED-D6BC-4333-90D1-86FC7A29A3F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5237828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4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債務金額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42" name="Rectangle 109">
            <a:extLst>
              <a:ext uri="{FF2B5EF4-FFF2-40B4-BE49-F238E27FC236}">
                <a16:creationId xmlns:a16="http://schemas.microsoft.com/office/drawing/2014/main" id="{3DF4677C-25DC-4E06-8632-36D1E63463A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473576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3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債務決定日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6DF3A617-37A2-4A40-B884-09A6DC39FB74}"/>
              </a:ext>
            </a:extLst>
          </p:cNvPr>
          <p:cNvSpPr/>
          <p:nvPr/>
        </p:nvSpPr>
        <p:spPr>
          <a:xfrm>
            <a:off x="1736724" y="4786886"/>
            <a:ext cx="9040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債務決定年月日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23320E61-123C-4807-A548-9B6E9E051647}"/>
              </a:ext>
            </a:extLst>
          </p:cNvPr>
          <p:cNvSpPr/>
          <p:nvPr/>
        </p:nvSpPr>
        <p:spPr>
          <a:xfrm>
            <a:off x="1736724" y="5288950"/>
            <a:ext cx="532174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債務金額</a:t>
            </a:r>
          </a:p>
        </p:txBody>
      </p: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F26F2E31-8CDE-4B33-BFB9-FE1433DF5445}"/>
              </a:ext>
            </a:extLst>
          </p:cNvPr>
          <p:cNvSpPr/>
          <p:nvPr/>
        </p:nvSpPr>
        <p:spPr>
          <a:xfrm>
            <a:off x="613942" y="838599"/>
            <a:ext cx="75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宛先郵便番号</a:t>
            </a:r>
          </a:p>
        </p:txBody>
      </p:sp>
      <p:sp>
        <p:nvSpPr>
          <p:cNvPr id="75" name="正方形/長方形 74">
            <a:extLst>
              <a:ext uri="{FF2B5EF4-FFF2-40B4-BE49-F238E27FC236}">
                <a16:creationId xmlns:a16="http://schemas.microsoft.com/office/drawing/2014/main" id="{F1D9810C-DCF6-4FC1-B6E2-4F5392F2C7EC}"/>
              </a:ext>
            </a:extLst>
          </p:cNvPr>
          <p:cNvSpPr/>
          <p:nvPr/>
        </p:nvSpPr>
        <p:spPr>
          <a:xfrm>
            <a:off x="613942" y="1007502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宛先住所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D96399F5-0B3F-417B-A33B-6841F57ED618}"/>
              </a:ext>
            </a:extLst>
          </p:cNvPr>
          <p:cNvSpPr/>
          <p:nvPr/>
        </p:nvSpPr>
        <p:spPr>
          <a:xfrm>
            <a:off x="613942" y="1176405"/>
            <a:ext cx="5207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宛先氏名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CB38AEF-DD6F-4C9F-8462-E908375A51E3}"/>
              </a:ext>
            </a:extLst>
          </p:cNvPr>
          <p:cNvSpPr/>
          <p:nvPr/>
        </p:nvSpPr>
        <p:spPr>
          <a:xfrm>
            <a:off x="1426742" y="1176405"/>
            <a:ext cx="324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敬称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EE87E511-829E-4A1D-9A63-A4B63431B8BC}"/>
              </a:ext>
            </a:extLst>
          </p:cNvPr>
          <p:cNvSpPr/>
          <p:nvPr/>
        </p:nvSpPr>
        <p:spPr>
          <a:xfrm>
            <a:off x="613942" y="1345307"/>
            <a:ext cx="1296000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郵便カスタマーバーコード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7EBF1A4-8627-41C7-BB2B-5ACDC9774E51}"/>
              </a:ext>
            </a:extLst>
          </p:cNvPr>
          <p:cNvGrpSpPr/>
          <p:nvPr/>
        </p:nvGrpSpPr>
        <p:grpSpPr>
          <a:xfrm>
            <a:off x="516771" y="2028808"/>
            <a:ext cx="5760000" cy="261610"/>
            <a:chOff x="516771" y="2028808"/>
            <a:chExt cx="5760000" cy="261610"/>
          </a:xfrm>
        </p:grpSpPr>
        <p:sp>
          <p:nvSpPr>
            <p:cNvPr id="41" name="Rectangle 109">
              <a:extLst>
                <a:ext uri="{FF2B5EF4-FFF2-40B4-BE49-F238E27FC236}">
                  <a16:creationId xmlns:a16="http://schemas.microsoft.com/office/drawing/2014/main" id="{964D1F19-BA8C-4282-BA8A-73E124FD408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6771" y="2028808"/>
              <a:ext cx="5760000" cy="26161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履行延期</a:t>
              </a:r>
              <a:r>
                <a:rPr lang="ja-JP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　　　　　　　　</a:t>
              </a:r>
              <a:r>
                <a:rPr lang="zh-TW" altLang="en-US" sz="11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通知書</a:t>
              </a:r>
              <a:endParaRPr kumimoji="0" lang="en-US" altLang="ja-JP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6" name="正方形/長方形 85">
              <a:extLst>
                <a:ext uri="{FF2B5EF4-FFF2-40B4-BE49-F238E27FC236}">
                  <a16:creationId xmlns:a16="http://schemas.microsoft.com/office/drawing/2014/main" id="{9A606000-1BB3-4E03-A7EA-C70C65D96079}"/>
                </a:ext>
              </a:extLst>
            </p:cNvPr>
            <p:cNvSpPr/>
            <p:nvPr/>
          </p:nvSpPr>
          <p:spPr>
            <a:xfrm>
              <a:off x="3232785" y="2092459"/>
              <a:ext cx="559726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DAD5CAB-2A44-4AA1-B81A-33111ED4DCA7}"/>
              </a:ext>
            </a:extLst>
          </p:cNvPr>
          <p:cNvGrpSpPr/>
          <p:nvPr/>
        </p:nvGrpSpPr>
        <p:grpSpPr>
          <a:xfrm>
            <a:off x="549000" y="2690495"/>
            <a:ext cx="5760000" cy="230832"/>
            <a:chOff x="549000" y="3284855"/>
            <a:chExt cx="5760000" cy="230832"/>
          </a:xfrm>
        </p:grpSpPr>
        <p:sp>
          <p:nvSpPr>
            <p:cNvPr id="45" name="Rectangle 109">
              <a:extLst>
                <a:ext uri="{FF2B5EF4-FFF2-40B4-BE49-F238E27FC236}">
                  <a16:creationId xmlns:a16="http://schemas.microsoft.com/office/drawing/2014/main" id="{293B5092-6253-411D-B264-86F055D035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49000" y="3284855"/>
              <a:ext cx="5760000" cy="230832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  <a:spAutoFit/>
            </a:bodyPr>
            <a:lstStyle>
              <a:lvl1pPr indent="12065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R="0" lvl="0" indent="0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057400" algn="l"/>
                </a:tabLst>
              </a:pPr>
              <a:r>
                <a:rPr lang="ja-JP" altLang="en-US" sz="900" dirty="0">
                  <a:solidFill>
                    <a:srgbClr val="000000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  <a:cs typeface="ＤＦ平成明朝体W3" charset="-128"/>
                </a:rPr>
                <a:t>下記の債務に関する履行延期申請の　　　　　　　　　について、通知します。</a:t>
              </a:r>
              <a:endParaRPr lang="en-US" altLang="ja-JP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endParaRPr>
            </a:p>
          </p:txBody>
        </p:sp>
        <p:sp>
          <p:nvSpPr>
            <p:cNvPr id="88" name="正方形/長方形 87">
              <a:extLst>
                <a:ext uri="{FF2B5EF4-FFF2-40B4-BE49-F238E27FC236}">
                  <a16:creationId xmlns:a16="http://schemas.microsoft.com/office/drawing/2014/main" id="{7049C177-460C-42D8-BB8D-BAAC646D74D0}"/>
                </a:ext>
              </a:extLst>
            </p:cNvPr>
            <p:cNvSpPr/>
            <p:nvPr/>
          </p:nvSpPr>
          <p:spPr>
            <a:xfrm>
              <a:off x="2527646" y="3335977"/>
              <a:ext cx="557151" cy="12858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決定事項</a:t>
              </a:r>
            </a:p>
          </p:txBody>
        </p:sp>
      </p:grpSp>
      <p:sp>
        <p:nvSpPr>
          <p:cNvPr id="89" name="Rectangle 109">
            <a:extLst>
              <a:ext uri="{FF2B5EF4-FFF2-40B4-BE49-F238E27FC236}">
                <a16:creationId xmlns:a16="http://schemas.microsoft.com/office/drawing/2014/main" id="{080626D4-7A58-4C46-BD71-CF8008E748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3731636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1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債務者氏名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0" name="正方形/長方形 89">
            <a:extLst>
              <a:ext uri="{FF2B5EF4-FFF2-40B4-BE49-F238E27FC236}">
                <a16:creationId xmlns:a16="http://schemas.microsoft.com/office/drawing/2014/main" id="{A79E04D4-5B89-4285-A7B0-3707583CA155}"/>
              </a:ext>
            </a:extLst>
          </p:cNvPr>
          <p:cNvSpPr/>
          <p:nvPr/>
        </p:nvSpPr>
        <p:spPr>
          <a:xfrm>
            <a:off x="1736724" y="3782758"/>
            <a:ext cx="738663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債務者氏名</a:t>
            </a: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5B078DFD-EAB2-4FBC-8C9D-CCAE918014C9}"/>
              </a:ext>
            </a:extLst>
          </p:cNvPr>
          <p:cNvSpPr/>
          <p:nvPr/>
        </p:nvSpPr>
        <p:spPr>
          <a:xfrm>
            <a:off x="1736724" y="5791014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履行延期期間</a:t>
            </a:r>
          </a:p>
        </p:txBody>
      </p:sp>
      <p:sp>
        <p:nvSpPr>
          <p:cNvPr id="94" name="Rectangle 109">
            <a:extLst>
              <a:ext uri="{FF2B5EF4-FFF2-40B4-BE49-F238E27FC236}">
                <a16:creationId xmlns:a16="http://schemas.microsoft.com/office/drawing/2014/main" id="{BEDFC5CE-62A0-463F-AE6C-A94F70B902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672599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7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不承認の理由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99" name="正方形/長方形 98">
            <a:extLst>
              <a:ext uri="{FF2B5EF4-FFF2-40B4-BE49-F238E27FC236}">
                <a16:creationId xmlns:a16="http://schemas.microsoft.com/office/drawing/2014/main" id="{A1C57B4B-64FA-4024-9E44-98B8A690E07B}"/>
              </a:ext>
            </a:extLst>
          </p:cNvPr>
          <p:cNvSpPr/>
          <p:nvPr/>
        </p:nvSpPr>
        <p:spPr>
          <a:xfrm>
            <a:off x="1736724" y="6777116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不承認の理由</a:t>
            </a:r>
          </a:p>
        </p:txBody>
      </p:sp>
      <p:grpSp>
        <p:nvGrpSpPr>
          <p:cNvPr id="100" name="グループ化 99">
            <a:extLst>
              <a:ext uri="{FF2B5EF4-FFF2-40B4-BE49-F238E27FC236}">
                <a16:creationId xmlns:a16="http://schemas.microsoft.com/office/drawing/2014/main" id="{88816548-3B49-4623-9F31-119C34EED5F6}"/>
              </a:ext>
            </a:extLst>
          </p:cNvPr>
          <p:cNvGrpSpPr/>
          <p:nvPr/>
        </p:nvGrpSpPr>
        <p:grpSpPr>
          <a:xfrm>
            <a:off x="4935057" y="8525987"/>
            <a:ext cx="1469152" cy="1194771"/>
            <a:chOff x="4410455" y="8217841"/>
            <a:chExt cx="1469152" cy="1194771"/>
          </a:xfrm>
        </p:grpSpPr>
        <p:sp>
          <p:nvSpPr>
            <p:cNvPr id="101" name="テキスト ボックス 100">
              <a:extLst>
                <a:ext uri="{FF2B5EF4-FFF2-40B4-BE49-F238E27FC236}">
                  <a16:creationId xmlns:a16="http://schemas.microsoft.com/office/drawing/2014/main" id="{74CF0DBC-654B-4C44-AE5E-5F600909D596}"/>
                </a:ext>
              </a:extLst>
            </p:cNvPr>
            <p:cNvSpPr txBox="1"/>
            <p:nvPr/>
          </p:nvSpPr>
          <p:spPr>
            <a:xfrm>
              <a:off x="4410455" y="8217841"/>
              <a:ext cx="88392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9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問い合わせ先</a:t>
              </a:r>
            </a:p>
          </p:txBody>
        </p:sp>
        <p:sp>
          <p:nvSpPr>
            <p:cNvPr id="102" name="正方形/長方形 101">
              <a:extLst>
                <a:ext uri="{FF2B5EF4-FFF2-40B4-BE49-F238E27FC236}">
                  <a16:creationId xmlns:a16="http://schemas.microsoft.com/office/drawing/2014/main" id="{F72E9D94-4CF3-4325-981E-597B51405464}"/>
                </a:ext>
              </a:extLst>
            </p:cNvPr>
            <p:cNvSpPr/>
            <p:nvPr/>
          </p:nvSpPr>
          <p:spPr>
            <a:xfrm>
              <a:off x="4492546" y="8491289"/>
              <a:ext cx="801830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福祉事務所名</a:t>
              </a:r>
            </a:p>
          </p:txBody>
        </p:sp>
        <p:sp>
          <p:nvSpPr>
            <p:cNvPr id="103" name="正方形/長方形 102">
              <a:extLst>
                <a:ext uri="{FF2B5EF4-FFF2-40B4-BE49-F238E27FC236}">
                  <a16:creationId xmlns:a16="http://schemas.microsoft.com/office/drawing/2014/main" id="{D80500AE-5EC3-4B14-871F-984B3FC7DF8D}"/>
                </a:ext>
              </a:extLst>
            </p:cNvPr>
            <p:cNvSpPr/>
            <p:nvPr/>
          </p:nvSpPr>
          <p:spPr>
            <a:xfrm>
              <a:off x="4492544" y="8694793"/>
              <a:ext cx="419974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所属部</a:t>
              </a:r>
            </a:p>
          </p:txBody>
        </p:sp>
        <p:sp>
          <p:nvSpPr>
            <p:cNvPr id="104" name="正方形/長方形 103">
              <a:extLst>
                <a:ext uri="{FF2B5EF4-FFF2-40B4-BE49-F238E27FC236}">
                  <a16:creationId xmlns:a16="http://schemas.microsoft.com/office/drawing/2014/main" id="{76A191D6-5A7C-470E-8594-D8B122242710}"/>
                </a:ext>
              </a:extLst>
            </p:cNvPr>
            <p:cNvSpPr/>
            <p:nvPr/>
          </p:nvSpPr>
          <p:spPr>
            <a:xfrm>
              <a:off x="4948647" y="8696963"/>
              <a:ext cx="447415" cy="135760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所属課</a:t>
              </a:r>
            </a:p>
          </p:txBody>
        </p:sp>
        <p:sp>
          <p:nvSpPr>
            <p:cNvPr id="105" name="正方形/長方形 104">
              <a:extLst>
                <a:ext uri="{FF2B5EF4-FFF2-40B4-BE49-F238E27FC236}">
                  <a16:creationId xmlns:a16="http://schemas.microsoft.com/office/drawing/2014/main" id="{37CECE08-04AF-4E3C-AAF6-897E8686956A}"/>
                </a:ext>
              </a:extLst>
            </p:cNvPr>
            <p:cNvSpPr/>
            <p:nvPr/>
          </p:nvSpPr>
          <p:spPr>
            <a:xfrm>
              <a:off x="5432192" y="8694793"/>
              <a:ext cx="44741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所属係</a:t>
              </a:r>
            </a:p>
          </p:txBody>
        </p:sp>
        <p:sp>
          <p:nvSpPr>
            <p:cNvPr id="106" name="正方形/長方形 105">
              <a:extLst>
                <a:ext uri="{FF2B5EF4-FFF2-40B4-BE49-F238E27FC236}">
                  <a16:creationId xmlns:a16="http://schemas.microsoft.com/office/drawing/2014/main" id="{16039DB0-1F4C-4075-989D-15684B1F6437}"/>
                </a:ext>
              </a:extLst>
            </p:cNvPr>
            <p:cNvSpPr/>
            <p:nvPr/>
          </p:nvSpPr>
          <p:spPr>
            <a:xfrm>
              <a:off x="4948647" y="888975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地区担当員名</a:t>
              </a:r>
            </a:p>
          </p:txBody>
        </p:sp>
        <p:sp>
          <p:nvSpPr>
            <p:cNvPr id="107" name="正方形/長方形 106">
              <a:extLst>
                <a:ext uri="{FF2B5EF4-FFF2-40B4-BE49-F238E27FC236}">
                  <a16:creationId xmlns:a16="http://schemas.microsoft.com/office/drawing/2014/main" id="{2CF85714-C373-445C-AF39-4F1970D5241E}"/>
                </a:ext>
              </a:extLst>
            </p:cNvPr>
            <p:cNvSpPr/>
            <p:nvPr/>
          </p:nvSpPr>
          <p:spPr>
            <a:xfrm>
              <a:off x="4492543" y="9093747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電話番号</a:t>
              </a:r>
            </a:p>
          </p:txBody>
        </p:sp>
        <p:sp>
          <p:nvSpPr>
            <p:cNvPr id="108" name="正方形/長方形 107">
              <a:extLst>
                <a:ext uri="{FF2B5EF4-FFF2-40B4-BE49-F238E27FC236}">
                  <a16:creationId xmlns:a16="http://schemas.microsoft.com/office/drawing/2014/main" id="{731E9A16-084E-43EF-B48A-F3019C0DF26C}"/>
                </a:ext>
              </a:extLst>
            </p:cNvPr>
            <p:cNvSpPr/>
            <p:nvPr/>
          </p:nvSpPr>
          <p:spPr>
            <a:xfrm>
              <a:off x="4466531" y="8889754"/>
              <a:ext cx="419974" cy="138808"/>
            </a:xfrm>
            <a:prstGeom prst="rect">
              <a:avLst/>
            </a:prstGeom>
            <a:no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担当員</a:t>
              </a:r>
            </a:p>
          </p:txBody>
        </p:sp>
        <p:sp>
          <p:nvSpPr>
            <p:cNvPr id="2" name="正方形/長方形 1">
              <a:extLst>
                <a:ext uri="{FF2B5EF4-FFF2-40B4-BE49-F238E27FC236}">
                  <a16:creationId xmlns:a16="http://schemas.microsoft.com/office/drawing/2014/main" id="{82EF0E2B-0BAC-907E-5DF6-5C1ED201470F}"/>
                </a:ext>
              </a:extLst>
            </p:cNvPr>
            <p:cNvSpPr/>
            <p:nvPr/>
          </p:nvSpPr>
          <p:spPr>
            <a:xfrm>
              <a:off x="4499498" y="9273804"/>
              <a:ext cx="787925" cy="138808"/>
            </a:xfrm>
            <a:prstGeom prst="rect">
              <a:avLst/>
            </a:prstGeom>
            <a:no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FAX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番号</a:t>
              </a:r>
            </a:p>
          </p:txBody>
        </p:sp>
      </p:grpSp>
      <p:sp>
        <p:nvSpPr>
          <p:cNvPr id="123" name="Rectangle 109">
            <a:extLst>
              <a:ext uri="{FF2B5EF4-FFF2-40B4-BE49-F238E27FC236}">
                <a16:creationId xmlns:a16="http://schemas.microsoft.com/office/drawing/2014/main" id="{946D846E-CB3B-4737-84AD-885F6A972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7189644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8</a:t>
            </a:r>
            <a:r>
              <a:rPr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その他</a:t>
            </a:r>
            <a:endParaRPr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124" name="正方形/長方形 123">
            <a:extLst>
              <a:ext uri="{FF2B5EF4-FFF2-40B4-BE49-F238E27FC236}">
                <a16:creationId xmlns:a16="http://schemas.microsoft.com/office/drawing/2014/main" id="{0889B861-89F3-4635-8708-599B8A7F3F29}"/>
              </a:ext>
            </a:extLst>
          </p:cNvPr>
          <p:cNvSpPr/>
          <p:nvPr/>
        </p:nvSpPr>
        <p:spPr>
          <a:xfrm>
            <a:off x="1736724" y="7240766"/>
            <a:ext cx="438152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その他</a:t>
            </a:r>
          </a:p>
        </p:txBody>
      </p: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FB3383FB-BB58-40BA-9327-13325FA9D9AD}"/>
              </a:ext>
            </a:extLst>
          </p:cNvPr>
          <p:cNvGrpSpPr/>
          <p:nvPr/>
        </p:nvGrpSpPr>
        <p:grpSpPr>
          <a:xfrm>
            <a:off x="4074450" y="669696"/>
            <a:ext cx="2243183" cy="874373"/>
            <a:chOff x="4074450" y="669696"/>
            <a:chExt cx="2243183" cy="874373"/>
          </a:xfrm>
        </p:grpSpPr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71F43E1A-6235-4627-94D2-5F53BEB546F9}"/>
                </a:ext>
              </a:extLst>
            </p:cNvPr>
            <p:cNvGrpSpPr/>
            <p:nvPr/>
          </p:nvGrpSpPr>
          <p:grpSpPr>
            <a:xfrm>
              <a:off x="5669633" y="669696"/>
              <a:ext cx="648000" cy="297491"/>
              <a:chOff x="5669633" y="669696"/>
              <a:chExt cx="648000" cy="297491"/>
            </a:xfrm>
          </p:grpSpPr>
          <p:sp>
            <p:nvSpPr>
              <p:cNvPr id="54" name="正方形/長方形 53">
                <a:extLst>
                  <a:ext uri="{FF2B5EF4-FFF2-40B4-BE49-F238E27FC236}">
                    <a16:creationId xmlns:a16="http://schemas.microsoft.com/office/drawing/2014/main" id="{213A30DA-014F-406A-A34F-E497C7C406B6}"/>
                  </a:ext>
                </a:extLst>
              </p:cNvPr>
              <p:cNvSpPr/>
              <p:nvPr/>
            </p:nvSpPr>
            <p:spPr>
              <a:xfrm>
                <a:off x="5796933" y="669696"/>
                <a:ext cx="5207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文書番号</a:t>
                </a:r>
              </a:p>
            </p:txBody>
          </p:sp>
          <p:sp>
            <p:nvSpPr>
              <p:cNvPr id="55" name="正方形/長方形 54">
                <a:extLst>
                  <a:ext uri="{FF2B5EF4-FFF2-40B4-BE49-F238E27FC236}">
                    <a16:creationId xmlns:a16="http://schemas.microsoft.com/office/drawing/2014/main" id="{8AA172FD-6664-4937-A599-321D4BC75A84}"/>
                  </a:ext>
                </a:extLst>
              </p:cNvPr>
              <p:cNvSpPr/>
              <p:nvPr/>
            </p:nvSpPr>
            <p:spPr>
              <a:xfrm>
                <a:off x="5669633" y="838599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発行年月日</a:t>
                </a:r>
              </a:p>
            </p:txBody>
          </p:sp>
        </p:grp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D63D839B-CD76-4971-BD07-2525D077D443}"/>
                </a:ext>
              </a:extLst>
            </p:cNvPr>
            <p:cNvGrpSpPr/>
            <p:nvPr/>
          </p:nvGrpSpPr>
          <p:grpSpPr>
            <a:xfrm>
              <a:off x="4074450" y="1146506"/>
              <a:ext cx="2202321" cy="397563"/>
              <a:chOff x="4074450" y="1146506"/>
              <a:chExt cx="2202321" cy="397563"/>
            </a:xfrm>
          </p:grpSpPr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F9437EDA-1B7A-4CD7-989C-132B940C7CB7}"/>
                  </a:ext>
                </a:extLst>
              </p:cNvPr>
              <p:cNvSpPr/>
              <p:nvPr/>
            </p:nvSpPr>
            <p:spPr>
              <a:xfrm>
                <a:off x="4074450" y="1176405"/>
                <a:ext cx="864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発行自治体名称</a:t>
                </a:r>
              </a:p>
            </p:txBody>
          </p:sp>
          <p:sp>
            <p:nvSpPr>
              <p:cNvPr id="49" name="正方形/長方形 48">
                <a:extLst>
                  <a:ext uri="{FF2B5EF4-FFF2-40B4-BE49-F238E27FC236}">
                    <a16:creationId xmlns:a16="http://schemas.microsoft.com/office/drawing/2014/main" id="{77090F99-6E49-4543-AB78-DE9E27532EBF}"/>
                  </a:ext>
                </a:extLst>
              </p:cNvPr>
              <p:cNvSpPr/>
              <p:nvPr/>
            </p:nvSpPr>
            <p:spPr>
              <a:xfrm>
                <a:off x="5007900" y="1345307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発行者氏名</a:t>
                </a:r>
              </a:p>
            </p:txBody>
          </p:sp>
          <p:sp>
            <p:nvSpPr>
              <p:cNvPr id="50" name="正方形/長方形 49">
                <a:extLst>
                  <a:ext uri="{FF2B5EF4-FFF2-40B4-BE49-F238E27FC236}">
                    <a16:creationId xmlns:a16="http://schemas.microsoft.com/office/drawing/2014/main" id="{64B4125A-E7CE-49F8-BC32-A7FCB3E1544E}"/>
                  </a:ext>
                </a:extLst>
              </p:cNvPr>
              <p:cNvSpPr/>
              <p:nvPr/>
            </p:nvSpPr>
            <p:spPr>
              <a:xfrm>
                <a:off x="5007900" y="1176405"/>
                <a:ext cx="648000" cy="128588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36000" tIns="0" rIns="0" bIns="0" rtlCol="0" anchor="ctr" anchorCtr="0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 dirty="0">
                    <a:solidFill>
                      <a:schemeClr val="tx1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発行役職名</a:t>
                </a:r>
              </a:p>
            </p:txBody>
          </p:sp>
          <p:sp>
            <p:nvSpPr>
              <p:cNvPr id="51" name="正方形/長方形 50">
                <a:extLst>
                  <a:ext uri="{FF2B5EF4-FFF2-40B4-BE49-F238E27FC236}">
                    <a16:creationId xmlns:a16="http://schemas.microsoft.com/office/drawing/2014/main" id="{63832D39-DCEE-4BDA-9ABC-C11447CC5DB8}"/>
                  </a:ext>
                </a:extLst>
              </p:cNvPr>
              <p:cNvSpPr/>
              <p:nvPr/>
            </p:nvSpPr>
            <p:spPr>
              <a:xfrm>
                <a:off x="5837794" y="1146506"/>
                <a:ext cx="438977" cy="397563"/>
              </a:xfrm>
              <a:prstGeom prst="rect">
                <a:avLst/>
              </a:prstGeom>
              <a:noFill/>
              <a:ln>
                <a:solidFill>
                  <a:sysClr val="windowText" lastClr="00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lIns="0" tIns="0" rIns="0" bIns="0" rtlCol="0" anchor="ctr" anchorCtr="1"/>
              <a:lstStyle>
                <a:lvl1pPr marL="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>
                  <a:defRPr sz="11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l"/>
                <a:r>
                  <a:rPr kumimoji="1" lang="ja-JP" altLang="en-US" sz="900">
                    <a:solidFill>
                      <a:sysClr val="windowText" lastClr="000000"/>
                    </a:solidFill>
                    <a:latin typeface="ＭＳ Ｐゴシック" panose="020B0600070205080204" pitchFamily="50" charset="-128"/>
                    <a:ea typeface="ＭＳ Ｐゴシック" panose="020B0600070205080204" pitchFamily="50" charset="-128"/>
                  </a:rPr>
                  <a:t>印</a:t>
                </a:r>
              </a:p>
            </p:txBody>
          </p:sp>
        </p:grpSp>
      </p:grpSp>
      <p:sp>
        <p:nvSpPr>
          <p:cNvPr id="67" name="Rectangle 109">
            <a:extLst>
              <a:ext uri="{FF2B5EF4-FFF2-40B4-BE49-F238E27FC236}">
                <a16:creationId xmlns:a16="http://schemas.microsoft.com/office/drawing/2014/main" id="{0458A3B9-BCF8-4C25-8215-2B5B047F32D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7124" y="6249389"/>
            <a:ext cx="5719477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 indent="12065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057400" algn="l"/>
              </a:tabLst>
            </a:pP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6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  <a:cs typeface="ＤＦ平成明朝体W3" charset="-128"/>
              </a:rPr>
              <a:t>　分割返還額</a:t>
            </a:r>
            <a:endParaRPr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  <a:cs typeface="ＤＦ平成明朝体W3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09D8EADD-BA29-4144-93FD-C1477AC107CC}"/>
              </a:ext>
            </a:extLst>
          </p:cNvPr>
          <p:cNvSpPr/>
          <p:nvPr/>
        </p:nvSpPr>
        <p:spPr>
          <a:xfrm>
            <a:off x="1736724" y="6300511"/>
            <a:ext cx="860995" cy="1285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分割返還額</a:t>
            </a:r>
          </a:p>
        </p:txBody>
      </p:sp>
    </p:spTree>
    <p:extLst>
      <p:ext uri="{BB962C8B-B14F-4D97-AF65-F5344CB8AC3E}">
        <p14:creationId xmlns:p14="http://schemas.microsoft.com/office/powerpoint/2010/main" val="395776766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652</TotalTime>
  <Words>104</Words>
  <Application>Microsoft Office PowerPoint</Application>
  <PresentationFormat>A4 210 x 297 mm</PresentationFormat>
  <Paragraphs>41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Okano, Takumi (JP - AB 岡野 匠)</cp:lastModifiedBy>
  <cp:revision>101</cp:revision>
  <dcterms:created xsi:type="dcterms:W3CDTF">2022-01-20T04:34:58Z</dcterms:created>
  <dcterms:modified xsi:type="dcterms:W3CDTF">2023-03-10T07:41:12Z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2022-04-22T02:11:13Z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a3c98c2a-b2ca-4a34-aec4-60f5fe393cbb</vt:lpwstr>
  </property>
  <property fmtid="{D5CDD505-2E9C-101B-9397-08002B2CF9AE}" pid="15" name="MSIP_Label_436fffe2-e74d-4f21-833f-6f054a10cb50_ContentBits">
    <vt:lpwstr>0</vt:lpwstr>
  </property>
</Properties>
</file>

<file path=docProps/thumbnail.jpeg>
</file>