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3"/>
  </p:notesMasterIdLst>
  <p:sldIdLst>
    <p:sldId id="266" r:id="rId6"/>
    <p:sldId id="298" r:id="rId7"/>
    <p:sldId id="305" r:id="rId8"/>
    <p:sldId id="270" r:id="rId9"/>
    <p:sldId id="272" r:id="rId10"/>
    <p:sldId id="286" r:id="rId11"/>
    <p:sldId id="304" r:id="rId1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3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4D6D"/>
    <a:srgbClr val="E9E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024" y="72"/>
      </p:cViewPr>
      <p:guideLst>
        <p:guide orient="horz" pos="3097"/>
        <p:guide pos="32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i, Kaori" userId="f2384def-2f45-4b53-97eb-749d3397a6fe" providerId="ADAL" clId="{180ACB99-BD1C-4DE6-996D-F9C5635D4267}"/>
    <pc:docChg chg="custSel modSld">
      <pc:chgData name="Hori, Kaori" userId="f2384def-2f45-4b53-97eb-749d3397a6fe" providerId="ADAL" clId="{180ACB99-BD1C-4DE6-996D-F9C5635D4267}" dt="2024-03-05T10:48:42.048" v="20" actId="1076"/>
      <pc:docMkLst>
        <pc:docMk/>
      </pc:docMkLst>
      <pc:sldChg chg="addSp delSp modSp mod">
        <pc:chgData name="Hori, Kaori" userId="f2384def-2f45-4b53-97eb-749d3397a6fe" providerId="ADAL" clId="{180ACB99-BD1C-4DE6-996D-F9C5635D4267}" dt="2024-03-05T10:45:17.643" v="14"/>
        <pc:sldMkLst>
          <pc:docMk/>
          <pc:sldMk cId="292596965" sldId="272"/>
        </pc:sldMkLst>
        <pc:spChg chg="add mod">
          <ac:chgData name="Hori, Kaori" userId="f2384def-2f45-4b53-97eb-749d3397a6fe" providerId="ADAL" clId="{180ACB99-BD1C-4DE6-996D-F9C5635D4267}" dt="2024-03-05T10:45:17.643" v="14"/>
          <ac:spMkLst>
            <pc:docMk/>
            <pc:sldMk cId="292596965" sldId="272"/>
            <ac:spMk id="2" creationId="{AC0FD9F2-E5A6-4781-6524-7F011C6646C0}"/>
          </ac:spMkLst>
        </pc:spChg>
        <pc:spChg chg="del mod">
          <ac:chgData name="Hori, Kaori" userId="f2384def-2f45-4b53-97eb-749d3397a6fe" providerId="ADAL" clId="{180ACB99-BD1C-4DE6-996D-F9C5635D4267}" dt="2024-03-05T10:45:17.316" v="13" actId="478"/>
          <ac:spMkLst>
            <pc:docMk/>
            <pc:sldMk cId="292596965" sldId="272"/>
            <ac:spMk id="48" creationId="{03CA2A97-B085-C0B0-6916-F3D19AF4A2F7}"/>
          </ac:spMkLst>
        </pc:spChg>
      </pc:sldChg>
      <pc:sldChg chg="addSp delSp modSp mod">
        <pc:chgData name="Hori, Kaori" userId="f2384def-2f45-4b53-97eb-749d3397a6fe" providerId="ADAL" clId="{180ACB99-BD1C-4DE6-996D-F9C5635D4267}" dt="2024-03-05T10:48:42.048" v="20" actId="1076"/>
        <pc:sldMkLst>
          <pc:docMk/>
          <pc:sldMk cId="196069373" sldId="282"/>
        </pc:sldMkLst>
        <pc:spChg chg="add mod">
          <ac:chgData name="Hori, Kaori" userId="f2384def-2f45-4b53-97eb-749d3397a6fe" providerId="ADAL" clId="{180ACB99-BD1C-4DE6-996D-F9C5635D4267}" dt="2024-03-05T10:48:30.035" v="16"/>
          <ac:spMkLst>
            <pc:docMk/>
            <pc:sldMk cId="196069373" sldId="282"/>
            <ac:spMk id="3" creationId="{B4928F48-1261-FBF4-53A4-F5EC6687F204}"/>
          </ac:spMkLst>
        </pc:spChg>
        <pc:spChg chg="del mod">
          <ac:chgData name="Hori, Kaori" userId="f2384def-2f45-4b53-97eb-749d3397a6fe" providerId="ADAL" clId="{180ACB99-BD1C-4DE6-996D-F9C5635D4267}" dt="2024-03-05T10:48:29.765" v="15" actId="478"/>
          <ac:spMkLst>
            <pc:docMk/>
            <pc:sldMk cId="196069373" sldId="282"/>
            <ac:spMk id="36" creationId="{4873570D-4791-E56A-3514-29FFB2B4F516}"/>
          </ac:spMkLst>
        </pc:spChg>
        <pc:grpChg chg="mod">
          <ac:chgData name="Hori, Kaori" userId="f2384def-2f45-4b53-97eb-749d3397a6fe" providerId="ADAL" clId="{180ACB99-BD1C-4DE6-996D-F9C5635D4267}" dt="2024-03-05T10:48:42.048" v="20" actId="1076"/>
          <ac:grpSpMkLst>
            <pc:docMk/>
            <pc:sldMk cId="196069373" sldId="282"/>
            <ac:grpSpMk id="37" creationId="{5A387FE6-9C94-20CD-3A70-F0AA2019A28A}"/>
          </ac:grpSpMkLst>
        </pc:grpChg>
      </pc:sldChg>
      <pc:sldChg chg="modSp mod">
        <pc:chgData name="Hori, Kaori" userId="f2384def-2f45-4b53-97eb-749d3397a6fe" providerId="ADAL" clId="{180ACB99-BD1C-4DE6-996D-F9C5635D4267}" dt="2024-03-05T10:39:53.402" v="3"/>
        <pc:sldMkLst>
          <pc:docMk/>
          <pc:sldMk cId="1870829612" sldId="288"/>
        </pc:sldMkLst>
        <pc:spChg chg="mod">
          <ac:chgData name="Hori, Kaori" userId="f2384def-2f45-4b53-97eb-749d3397a6fe" providerId="ADAL" clId="{180ACB99-BD1C-4DE6-996D-F9C5635D4267}" dt="2024-03-05T10:39:53.402" v="3"/>
          <ac:spMkLst>
            <pc:docMk/>
            <pc:sldMk cId="1870829612" sldId="288"/>
            <ac:spMk id="15" creationId="{954FABB5-ABFB-59A9-C210-1213D0DA2EC2}"/>
          </ac:spMkLst>
        </pc:spChg>
      </pc:sldChg>
      <pc:sldChg chg="modSp mod">
        <pc:chgData name="Hori, Kaori" userId="f2384def-2f45-4b53-97eb-749d3397a6fe" providerId="ADAL" clId="{180ACB99-BD1C-4DE6-996D-F9C5635D4267}" dt="2024-03-05T10:40:00.296" v="7"/>
        <pc:sldMkLst>
          <pc:docMk/>
          <pc:sldMk cId="3247018185" sldId="292"/>
        </pc:sldMkLst>
        <pc:spChg chg="mod">
          <ac:chgData name="Hori, Kaori" userId="f2384def-2f45-4b53-97eb-749d3397a6fe" providerId="ADAL" clId="{180ACB99-BD1C-4DE6-996D-F9C5635D4267}" dt="2024-03-05T10:40:00.296" v="7"/>
          <ac:spMkLst>
            <pc:docMk/>
            <pc:sldMk cId="3247018185" sldId="292"/>
            <ac:spMk id="64" creationId="{A15F654B-B971-82D8-A50B-2A72123D5398}"/>
          </ac:spMkLst>
        </pc:spChg>
      </pc:sldChg>
      <pc:sldChg chg="modSp mod">
        <pc:chgData name="Hori, Kaori" userId="f2384def-2f45-4b53-97eb-749d3397a6fe" providerId="ADAL" clId="{180ACB99-BD1C-4DE6-996D-F9C5635D4267}" dt="2024-03-05T10:40:08.298" v="11"/>
        <pc:sldMkLst>
          <pc:docMk/>
          <pc:sldMk cId="2866833663" sldId="298"/>
        </pc:sldMkLst>
        <pc:spChg chg="mod">
          <ac:chgData name="Hori, Kaori" userId="f2384def-2f45-4b53-97eb-749d3397a6fe" providerId="ADAL" clId="{180ACB99-BD1C-4DE6-996D-F9C5635D4267}" dt="2024-03-05T10:40:08.298" v="11"/>
          <ac:spMkLst>
            <pc:docMk/>
            <pc:sldMk cId="2866833663" sldId="298"/>
            <ac:spMk id="26" creationId="{17C13008-5EB9-AE0F-F01E-BE545DCCD29F}"/>
          </ac:spMkLst>
        </pc:spChg>
      </pc:sldChg>
      <pc:sldChg chg="addSp delSp modSp mod">
        <pc:chgData name="Hori, Kaori" userId="f2384def-2f45-4b53-97eb-749d3397a6fe" providerId="ADAL" clId="{180ACB99-BD1C-4DE6-996D-F9C5635D4267}" dt="2024-03-05T10:48:38.251" v="19" actId="1076"/>
        <pc:sldMkLst>
          <pc:docMk/>
          <pc:sldMk cId="1356034593" sldId="304"/>
        </pc:sldMkLst>
        <pc:spChg chg="add mod">
          <ac:chgData name="Hori, Kaori" userId="f2384def-2f45-4b53-97eb-749d3397a6fe" providerId="ADAL" clId="{180ACB99-BD1C-4DE6-996D-F9C5635D4267}" dt="2024-03-05T10:48:34.039" v="18"/>
          <ac:spMkLst>
            <pc:docMk/>
            <pc:sldMk cId="1356034593" sldId="304"/>
            <ac:spMk id="3" creationId="{5BABF9ED-FF66-5BA1-B515-8FBB8A295708}"/>
          </ac:spMkLst>
        </pc:spChg>
        <pc:spChg chg="mod">
          <ac:chgData name="Hori, Kaori" userId="f2384def-2f45-4b53-97eb-749d3397a6fe" providerId="ADAL" clId="{180ACB99-BD1C-4DE6-996D-F9C5635D4267}" dt="2024-03-05T10:48:38.251" v="19" actId="1076"/>
          <ac:spMkLst>
            <pc:docMk/>
            <pc:sldMk cId="1356034593" sldId="304"/>
            <ac:spMk id="32" creationId="{E6DF475A-FAF5-6E96-62CB-9AE5E22208F7}"/>
          </ac:spMkLst>
        </pc:spChg>
        <pc:spChg chg="mod">
          <ac:chgData name="Hori, Kaori" userId="f2384def-2f45-4b53-97eb-749d3397a6fe" providerId="ADAL" clId="{180ACB99-BD1C-4DE6-996D-F9C5635D4267}" dt="2024-03-05T10:48:38.251" v="19" actId="1076"/>
          <ac:spMkLst>
            <pc:docMk/>
            <pc:sldMk cId="1356034593" sldId="304"/>
            <ac:spMk id="33" creationId="{41146F1F-D39D-46D7-19EA-8C02010C8417}"/>
          </ac:spMkLst>
        </pc:spChg>
        <pc:spChg chg="mod">
          <ac:chgData name="Hori, Kaori" userId="f2384def-2f45-4b53-97eb-749d3397a6fe" providerId="ADAL" clId="{180ACB99-BD1C-4DE6-996D-F9C5635D4267}" dt="2024-03-05T10:48:38.251" v="19" actId="1076"/>
          <ac:spMkLst>
            <pc:docMk/>
            <pc:sldMk cId="1356034593" sldId="304"/>
            <ac:spMk id="34" creationId="{B6B9D301-5ABB-F958-A69A-E1586AE629D7}"/>
          </ac:spMkLst>
        </pc:spChg>
        <pc:spChg chg="del mod">
          <ac:chgData name="Hori, Kaori" userId="f2384def-2f45-4b53-97eb-749d3397a6fe" providerId="ADAL" clId="{180ACB99-BD1C-4DE6-996D-F9C5635D4267}" dt="2024-03-05T10:48:33.808" v="17" actId="478"/>
          <ac:spMkLst>
            <pc:docMk/>
            <pc:sldMk cId="1356034593" sldId="304"/>
            <ac:spMk id="36" creationId="{4873570D-4791-E56A-3514-29FFB2B4F516}"/>
          </ac:spMkLst>
        </pc:spChg>
        <pc:grpChg chg="mod">
          <ac:chgData name="Hori, Kaori" userId="f2384def-2f45-4b53-97eb-749d3397a6fe" providerId="ADAL" clId="{180ACB99-BD1C-4DE6-996D-F9C5635D4267}" dt="2024-03-05T10:48:38.251" v="19" actId="1076"/>
          <ac:grpSpMkLst>
            <pc:docMk/>
            <pc:sldMk cId="1356034593" sldId="304"/>
            <ac:grpSpMk id="2" creationId="{B31E12A7-4803-356E-4BE2-93729F120EFE}"/>
          </ac:grpSpMkLst>
        </pc:grpChg>
        <pc:grpChg chg="mod">
          <ac:chgData name="Hori, Kaori" userId="f2384def-2f45-4b53-97eb-749d3397a6fe" providerId="ADAL" clId="{180ACB99-BD1C-4DE6-996D-F9C5635D4267}" dt="2024-03-05T10:48:38.251" v="19" actId="1076"/>
          <ac:grpSpMkLst>
            <pc:docMk/>
            <pc:sldMk cId="1356034593" sldId="304"/>
            <ac:grpSpMk id="35" creationId="{D9B2187E-6A67-CBB6-C075-51491EC9886C}"/>
          </ac:grpSpMkLst>
        </pc:grpChg>
      </pc:sldChg>
    </pc:docChg>
  </pc:docChgLst>
  <pc:docChgLst>
    <pc:chgData name="Ayana B. Ohkubo" userId="091061b7-d935-4311-9b7a-92414934935a" providerId="ADAL" clId="{4875A219-2E43-4E23-9387-2667F1C94CC7}"/>
    <pc:docChg chg="custSel modSld">
      <pc:chgData name="Ayana B. Ohkubo" userId="091061b7-d935-4311-9b7a-92414934935a" providerId="ADAL" clId="{4875A219-2E43-4E23-9387-2667F1C94CC7}" dt="2024-03-06T04:20:55.803" v="2" actId="313"/>
      <pc:docMkLst>
        <pc:docMk/>
      </pc:docMkLst>
      <pc:sldChg chg="modSp mod">
        <pc:chgData name="Ayana B. Ohkubo" userId="091061b7-d935-4311-9b7a-92414934935a" providerId="ADAL" clId="{4875A219-2E43-4E23-9387-2667F1C94CC7}" dt="2024-03-06T04:20:53.512" v="0" actId="313"/>
        <pc:sldMkLst>
          <pc:docMk/>
          <pc:sldMk cId="292596965" sldId="272"/>
        </pc:sldMkLst>
        <pc:spChg chg="mod">
          <ac:chgData name="Ayana B. Ohkubo" userId="091061b7-d935-4311-9b7a-92414934935a" providerId="ADAL" clId="{4875A219-2E43-4E23-9387-2667F1C94CC7}" dt="2024-03-06T04:20:53.512" v="0" actId="313"/>
          <ac:spMkLst>
            <pc:docMk/>
            <pc:sldMk cId="292596965" sldId="272"/>
            <ac:spMk id="2" creationId="{AC0FD9F2-E5A6-4781-6524-7F011C6646C0}"/>
          </ac:spMkLst>
        </pc:spChg>
      </pc:sldChg>
      <pc:sldChg chg="modSp mod">
        <pc:chgData name="Ayana B. Ohkubo" userId="091061b7-d935-4311-9b7a-92414934935a" providerId="ADAL" clId="{4875A219-2E43-4E23-9387-2667F1C94CC7}" dt="2024-03-06T04:20:54.745" v="1" actId="313"/>
        <pc:sldMkLst>
          <pc:docMk/>
          <pc:sldMk cId="196069373" sldId="282"/>
        </pc:sldMkLst>
        <pc:spChg chg="mod">
          <ac:chgData name="Ayana B. Ohkubo" userId="091061b7-d935-4311-9b7a-92414934935a" providerId="ADAL" clId="{4875A219-2E43-4E23-9387-2667F1C94CC7}" dt="2024-03-06T04:20:54.745" v="1" actId="313"/>
          <ac:spMkLst>
            <pc:docMk/>
            <pc:sldMk cId="196069373" sldId="282"/>
            <ac:spMk id="3" creationId="{B4928F48-1261-FBF4-53A4-F5EC6687F204}"/>
          </ac:spMkLst>
        </pc:spChg>
      </pc:sldChg>
      <pc:sldChg chg="modSp mod">
        <pc:chgData name="Ayana B. Ohkubo" userId="091061b7-d935-4311-9b7a-92414934935a" providerId="ADAL" clId="{4875A219-2E43-4E23-9387-2667F1C94CC7}" dt="2024-03-06T04:20:55.803" v="2" actId="313"/>
        <pc:sldMkLst>
          <pc:docMk/>
          <pc:sldMk cId="1356034593" sldId="304"/>
        </pc:sldMkLst>
        <pc:spChg chg="mod">
          <ac:chgData name="Ayana B. Ohkubo" userId="091061b7-d935-4311-9b7a-92414934935a" providerId="ADAL" clId="{4875A219-2E43-4E23-9387-2667F1C94CC7}" dt="2024-03-06T04:20:55.803" v="2" actId="313"/>
          <ac:spMkLst>
            <pc:docMk/>
            <pc:sldMk cId="1356034593" sldId="304"/>
            <ac:spMk id="3" creationId="{5BABF9ED-FF66-5BA1-B515-8FBB8A295708}"/>
          </ac:spMkLst>
        </pc:spChg>
      </pc:sldChg>
    </pc:docChg>
  </pc:docChgLst>
  <pc:docChgLst>
    <pc:chgData name="Hori, Kaori" userId="f2384def-2f45-4b53-97eb-749d3397a6fe" providerId="ADAL" clId="{71FB04DC-67E1-4C2C-A349-36AD616C774C}"/>
    <pc:docChg chg="modSld">
      <pc:chgData name="Hori, Kaori" userId="f2384def-2f45-4b53-97eb-749d3397a6fe" providerId="ADAL" clId="{71FB04DC-67E1-4C2C-A349-36AD616C774C}" dt="2024-04-11T23:59:04.487" v="6" actId="20577"/>
      <pc:docMkLst>
        <pc:docMk/>
      </pc:docMkLst>
      <pc:sldChg chg="modSp mod">
        <pc:chgData name="Hori, Kaori" userId="f2384def-2f45-4b53-97eb-749d3397a6fe" providerId="ADAL" clId="{71FB04DC-67E1-4C2C-A349-36AD616C774C}" dt="2024-04-11T23:59:04.487" v="6" actId="20577"/>
        <pc:sldMkLst>
          <pc:docMk/>
          <pc:sldMk cId="2866833663" sldId="298"/>
        </pc:sldMkLst>
        <pc:spChg chg="mod">
          <ac:chgData name="Hori, Kaori" userId="f2384def-2f45-4b53-97eb-749d3397a6fe" providerId="ADAL" clId="{71FB04DC-67E1-4C2C-A349-36AD616C774C}" dt="2024-04-11T23:59:04.487" v="6" actId="20577"/>
          <ac:spMkLst>
            <pc:docMk/>
            <pc:sldMk cId="2866833663" sldId="298"/>
            <ac:spMk id="26" creationId="{17C13008-5EB9-AE0F-F01E-BE545DCCD29F}"/>
          </ac:spMkLst>
        </pc:spChg>
      </pc:sldChg>
    </pc:docChg>
  </pc:docChgLst>
  <pc:docChgLst>
    <pc:chgData name="Ogata, Yukino" userId="46c124f1-f3c4-49f4-8de1-f58709379159" providerId="ADAL" clId="{72BFD00C-89D7-46DA-A345-30D4A2EB4980}"/>
    <pc:docChg chg="modSld">
      <pc:chgData name="Ogata, Yukino" userId="46c124f1-f3c4-49f4-8de1-f58709379159" providerId="ADAL" clId="{72BFD00C-89D7-46DA-A345-30D4A2EB4980}" dt="2024-04-11T09:11:24.139" v="1"/>
      <pc:docMkLst>
        <pc:docMk/>
      </pc:docMkLst>
      <pc:sldChg chg="addSp delSp modSp">
        <pc:chgData name="Ogata, Yukino" userId="46c124f1-f3c4-49f4-8de1-f58709379159" providerId="ADAL" clId="{72BFD00C-89D7-46DA-A345-30D4A2EB4980}" dt="2024-04-11T09:11:24.139" v="1"/>
        <pc:sldMkLst>
          <pc:docMk/>
          <pc:sldMk cId="2918197795" sldId="266"/>
        </pc:sldMkLst>
        <pc:spChg chg="mod">
          <ac:chgData name="Ogata, Yukino" userId="46c124f1-f3c4-49f4-8de1-f58709379159" providerId="ADAL" clId="{72BFD00C-89D7-46DA-A345-30D4A2EB4980}" dt="2024-04-11T09:11:24.139" v="1"/>
          <ac:spMkLst>
            <pc:docMk/>
            <pc:sldMk cId="2918197795" sldId="266"/>
            <ac:spMk id="15" creationId="{0EE21EBD-6851-2C20-0B76-9D4ED02C3B68}"/>
          </ac:spMkLst>
        </pc:spChg>
        <pc:spChg chg="mod">
          <ac:chgData name="Ogata, Yukino" userId="46c124f1-f3c4-49f4-8de1-f58709379159" providerId="ADAL" clId="{72BFD00C-89D7-46DA-A345-30D4A2EB4980}" dt="2024-04-11T09:11:24.139" v="1"/>
          <ac:spMkLst>
            <pc:docMk/>
            <pc:sldMk cId="2918197795" sldId="266"/>
            <ac:spMk id="18" creationId="{84BED916-4FEF-6EFB-0B50-9506553CC177}"/>
          </ac:spMkLst>
        </pc:spChg>
        <pc:spChg chg="mod">
          <ac:chgData name="Ogata, Yukino" userId="46c124f1-f3c4-49f4-8de1-f58709379159" providerId="ADAL" clId="{72BFD00C-89D7-46DA-A345-30D4A2EB4980}" dt="2024-04-11T09:11:24.139" v="1"/>
          <ac:spMkLst>
            <pc:docMk/>
            <pc:sldMk cId="2918197795" sldId="266"/>
            <ac:spMk id="21" creationId="{FC531377-5A69-8832-E5DB-3EF77707219A}"/>
          </ac:spMkLst>
        </pc:spChg>
        <pc:spChg chg="mod">
          <ac:chgData name="Ogata, Yukino" userId="46c124f1-f3c4-49f4-8de1-f58709379159" providerId="ADAL" clId="{72BFD00C-89D7-46DA-A345-30D4A2EB4980}" dt="2024-04-11T09:11:24.139" v="1"/>
          <ac:spMkLst>
            <pc:docMk/>
            <pc:sldMk cId="2918197795" sldId="266"/>
            <ac:spMk id="22" creationId="{B74630B8-55E1-D1BF-3717-6878980D3F67}"/>
          </ac:spMkLst>
        </pc:spChg>
        <pc:spChg chg="mod">
          <ac:chgData name="Ogata, Yukino" userId="46c124f1-f3c4-49f4-8de1-f58709379159" providerId="ADAL" clId="{72BFD00C-89D7-46DA-A345-30D4A2EB4980}" dt="2024-04-11T09:11:24.139" v="1"/>
          <ac:spMkLst>
            <pc:docMk/>
            <pc:sldMk cId="2918197795" sldId="266"/>
            <ac:spMk id="23" creationId="{D562C691-0E4A-2823-9C66-B6E26B23D111}"/>
          </ac:spMkLst>
        </pc:spChg>
        <pc:spChg chg="mod">
          <ac:chgData name="Ogata, Yukino" userId="46c124f1-f3c4-49f4-8de1-f58709379159" providerId="ADAL" clId="{72BFD00C-89D7-46DA-A345-30D4A2EB4980}" dt="2024-04-11T09:11:24.139" v="1"/>
          <ac:spMkLst>
            <pc:docMk/>
            <pc:sldMk cId="2918197795" sldId="266"/>
            <ac:spMk id="24" creationId="{931E37E7-658D-EB78-903F-FD1841CDDACB}"/>
          </ac:spMkLst>
        </pc:spChg>
        <pc:spChg chg="mod">
          <ac:chgData name="Ogata, Yukino" userId="46c124f1-f3c4-49f4-8de1-f58709379159" providerId="ADAL" clId="{72BFD00C-89D7-46DA-A345-30D4A2EB4980}" dt="2024-04-11T09:11:24.139" v="1"/>
          <ac:spMkLst>
            <pc:docMk/>
            <pc:sldMk cId="2918197795" sldId="266"/>
            <ac:spMk id="25" creationId="{CEC2B427-D807-1A88-6C28-92E19894C7C9}"/>
          </ac:spMkLst>
        </pc:spChg>
        <pc:spChg chg="mod">
          <ac:chgData name="Ogata, Yukino" userId="46c124f1-f3c4-49f4-8de1-f58709379159" providerId="ADAL" clId="{72BFD00C-89D7-46DA-A345-30D4A2EB4980}" dt="2024-04-11T09:11:24.139" v="1"/>
          <ac:spMkLst>
            <pc:docMk/>
            <pc:sldMk cId="2918197795" sldId="266"/>
            <ac:spMk id="26" creationId="{66249F3B-4FD9-F08C-F218-6D28B7D84030}"/>
          </ac:spMkLst>
        </pc:spChg>
        <pc:spChg chg="mod">
          <ac:chgData name="Ogata, Yukino" userId="46c124f1-f3c4-49f4-8de1-f58709379159" providerId="ADAL" clId="{72BFD00C-89D7-46DA-A345-30D4A2EB4980}" dt="2024-04-11T09:11:24.139" v="1"/>
          <ac:spMkLst>
            <pc:docMk/>
            <pc:sldMk cId="2918197795" sldId="266"/>
            <ac:spMk id="28" creationId="{099A79DC-0EC5-24D6-8352-7945C2253D7B}"/>
          </ac:spMkLst>
        </pc:spChg>
        <pc:spChg chg="mod">
          <ac:chgData name="Ogata, Yukino" userId="46c124f1-f3c4-49f4-8de1-f58709379159" providerId="ADAL" clId="{72BFD00C-89D7-46DA-A345-30D4A2EB4980}" dt="2024-04-11T09:11:24.139" v="1"/>
          <ac:spMkLst>
            <pc:docMk/>
            <pc:sldMk cId="2918197795" sldId="266"/>
            <ac:spMk id="31" creationId="{A77585A9-9B44-5F05-92C4-9E71BD50A722}"/>
          </ac:spMkLst>
        </pc:spChg>
        <pc:spChg chg="mod">
          <ac:chgData name="Ogata, Yukino" userId="46c124f1-f3c4-49f4-8de1-f58709379159" providerId="ADAL" clId="{72BFD00C-89D7-46DA-A345-30D4A2EB4980}" dt="2024-04-11T09:11:24.139" v="1"/>
          <ac:spMkLst>
            <pc:docMk/>
            <pc:sldMk cId="2918197795" sldId="266"/>
            <ac:spMk id="32" creationId="{146A09A3-B857-C04B-2842-85E31167589A}"/>
          </ac:spMkLst>
        </pc:spChg>
        <pc:grpChg chg="del">
          <ac:chgData name="Ogata, Yukino" userId="46c124f1-f3c4-49f4-8de1-f58709379159" providerId="ADAL" clId="{72BFD00C-89D7-46DA-A345-30D4A2EB4980}" dt="2024-04-11T09:11:23.833" v="0" actId="478"/>
          <ac:grpSpMkLst>
            <pc:docMk/>
            <pc:sldMk cId="2918197795" sldId="266"/>
            <ac:grpSpMk id="2" creationId="{9BDEE7DC-57BA-47A2-8323-C6F84217CDD0}"/>
          </ac:grpSpMkLst>
        </pc:grpChg>
        <pc:grpChg chg="del">
          <ac:chgData name="Ogata, Yukino" userId="46c124f1-f3c4-49f4-8de1-f58709379159" providerId="ADAL" clId="{72BFD00C-89D7-46DA-A345-30D4A2EB4980}" dt="2024-04-11T09:11:23.833" v="0" actId="478"/>
          <ac:grpSpMkLst>
            <pc:docMk/>
            <pc:sldMk cId="2918197795" sldId="266"/>
            <ac:grpSpMk id="8" creationId="{D1F670DA-6F7F-42BD-8CD0-C83EBD5173B1}"/>
          </ac:grpSpMkLst>
        </pc:grpChg>
        <pc:grpChg chg="add mod">
          <ac:chgData name="Ogata, Yukino" userId="46c124f1-f3c4-49f4-8de1-f58709379159" providerId="ADAL" clId="{72BFD00C-89D7-46DA-A345-30D4A2EB4980}" dt="2024-04-11T09:11:24.139" v="1"/>
          <ac:grpSpMkLst>
            <pc:docMk/>
            <pc:sldMk cId="2918197795" sldId="266"/>
            <ac:grpSpMk id="11" creationId="{E917A03D-5099-A536-8C83-820BDE943760}"/>
          </ac:grpSpMkLst>
        </pc:grpChg>
        <pc:grpChg chg="mod">
          <ac:chgData name="Ogata, Yukino" userId="46c124f1-f3c4-49f4-8de1-f58709379159" providerId="ADAL" clId="{72BFD00C-89D7-46DA-A345-30D4A2EB4980}" dt="2024-04-11T09:11:24.139" v="1"/>
          <ac:grpSpMkLst>
            <pc:docMk/>
            <pc:sldMk cId="2918197795" sldId="266"/>
            <ac:grpSpMk id="14" creationId="{A986482B-29E6-3B24-0E25-5301EC5A614E}"/>
          </ac:grpSpMkLst>
        </pc:grpChg>
        <pc:grpChg chg="mod">
          <ac:chgData name="Ogata, Yukino" userId="46c124f1-f3c4-49f4-8de1-f58709379159" providerId="ADAL" clId="{72BFD00C-89D7-46DA-A345-30D4A2EB4980}" dt="2024-04-11T09:11:24.139" v="1"/>
          <ac:grpSpMkLst>
            <pc:docMk/>
            <pc:sldMk cId="2918197795" sldId="266"/>
            <ac:grpSpMk id="20" creationId="{30C90BCC-E568-B1A6-27EC-E1F0EB90B3F7}"/>
          </ac:grpSpMkLst>
        </pc:grpChg>
        <pc:grpChg chg="mod">
          <ac:chgData name="Ogata, Yukino" userId="46c124f1-f3c4-49f4-8de1-f58709379159" providerId="ADAL" clId="{72BFD00C-89D7-46DA-A345-30D4A2EB4980}" dt="2024-04-11T09:11:24.139" v="1"/>
          <ac:grpSpMkLst>
            <pc:docMk/>
            <pc:sldMk cId="2918197795" sldId="266"/>
            <ac:grpSpMk id="30" creationId="{B6729FDD-F178-4312-4FDE-6F906C3DD4FF}"/>
          </ac:grpSpMkLst>
        </pc:grpChg>
        <pc:picChg chg="mod">
          <ac:chgData name="Ogata, Yukino" userId="46c124f1-f3c4-49f4-8de1-f58709379159" providerId="ADAL" clId="{72BFD00C-89D7-46DA-A345-30D4A2EB4980}" dt="2024-04-11T09:11:24.139" v="1"/>
          <ac:picMkLst>
            <pc:docMk/>
            <pc:sldMk cId="2918197795" sldId="266"/>
            <ac:picMk id="16" creationId="{CA22C5D4-C4CF-1532-55EA-1EA9D3C5B601}"/>
          </ac:picMkLst>
        </pc:picChg>
        <pc:picChg chg="mod">
          <ac:chgData name="Ogata, Yukino" userId="46c124f1-f3c4-49f4-8de1-f58709379159" providerId="ADAL" clId="{72BFD00C-89D7-46DA-A345-30D4A2EB4980}" dt="2024-04-11T09:11:24.139" v="1"/>
          <ac:picMkLst>
            <pc:docMk/>
            <pc:sldMk cId="2918197795" sldId="266"/>
            <ac:picMk id="17" creationId="{83F416D0-8E98-3469-91E8-18ECFCE459C0}"/>
          </ac:picMkLst>
        </pc:picChg>
        <pc:picChg chg="mod">
          <ac:chgData name="Ogata, Yukino" userId="46c124f1-f3c4-49f4-8de1-f58709379159" providerId="ADAL" clId="{72BFD00C-89D7-46DA-A345-30D4A2EB4980}" dt="2024-04-11T09:11:24.139" v="1"/>
          <ac:picMkLst>
            <pc:docMk/>
            <pc:sldMk cId="2918197795" sldId="266"/>
            <ac:picMk id="27" creationId="{64F05D7F-F2EB-E76A-B498-EFB12B5E15E1}"/>
          </ac:picMkLst>
        </pc:picChg>
        <pc:picChg chg="mod">
          <ac:chgData name="Ogata, Yukino" userId="46c124f1-f3c4-49f4-8de1-f58709379159" providerId="ADAL" clId="{72BFD00C-89D7-46DA-A345-30D4A2EB4980}" dt="2024-04-11T09:11:24.139" v="1"/>
          <ac:picMkLst>
            <pc:docMk/>
            <pc:sldMk cId="2918197795" sldId="266"/>
            <ac:picMk id="29" creationId="{D38A7DC0-3AC3-8B36-329C-313F850B9BD9}"/>
          </ac:picMkLst>
        </pc:picChg>
      </pc:sldChg>
    </pc:docChg>
  </pc:docChgLst>
  <pc:docChgLst>
    <pc:chgData name="Hori, Kaori" userId="f2384def-2f45-4b53-97eb-749d3397a6fe" providerId="ADAL" clId="{3FC18B04-4A47-4218-83B1-D5831843643F}"/>
    <pc:docChg chg="modSld">
      <pc:chgData name="Hori, Kaori" userId="f2384def-2f45-4b53-97eb-749d3397a6fe" providerId="ADAL" clId="{3FC18B04-4A47-4218-83B1-D5831843643F}" dt="2024-10-08T05:46:14.707" v="1" actId="20577"/>
      <pc:docMkLst>
        <pc:docMk/>
      </pc:docMkLst>
      <pc:sldChg chg="modSp mod">
        <pc:chgData name="Hori, Kaori" userId="f2384def-2f45-4b53-97eb-749d3397a6fe" providerId="ADAL" clId="{3FC18B04-4A47-4218-83B1-D5831843643F}" dt="2024-10-08T05:46:14.707" v="1" actId="20577"/>
        <pc:sldMkLst>
          <pc:docMk/>
          <pc:sldMk cId="3432584904" sldId="270"/>
        </pc:sldMkLst>
        <pc:spChg chg="mod">
          <ac:chgData name="Hori, Kaori" userId="f2384def-2f45-4b53-97eb-749d3397a6fe" providerId="ADAL" clId="{3FC18B04-4A47-4218-83B1-D5831843643F}" dt="2024-10-08T05:46:14.707" v="1" actId="20577"/>
          <ac:spMkLst>
            <pc:docMk/>
            <pc:sldMk cId="3432584904" sldId="270"/>
            <ac:spMk id="49" creationId="{85A3D1DD-272D-FF7D-FCE8-AFCA4A9A945F}"/>
          </ac:spMkLst>
        </pc:spChg>
      </pc:sldChg>
    </pc:docChg>
  </pc:docChgLst>
  <pc:docChgLst>
    <pc:chgData name="Ogata, Yukino" userId="S::yukino.ogata@accenture.com::46c124f1-f3c4-49f4-8de1-f58709379159" providerId="AD" clId="Web-{81E98EEE-B294-C2E3-A0E9-173C996642A4}"/>
    <pc:docChg chg="modSld">
      <pc:chgData name="Ogata, Yukino" userId="S::yukino.ogata@accenture.com::46c124f1-f3c4-49f4-8de1-f58709379159" providerId="AD" clId="Web-{81E98EEE-B294-C2E3-A0E9-173C996642A4}" dt="2024-04-11T09:03:47.116" v="5" actId="20577"/>
      <pc:docMkLst>
        <pc:docMk/>
      </pc:docMkLst>
      <pc:sldChg chg="modSp">
        <pc:chgData name="Ogata, Yukino" userId="S::yukino.ogata@accenture.com::46c124f1-f3c4-49f4-8de1-f58709379159" providerId="AD" clId="Web-{81E98EEE-B294-C2E3-A0E9-173C996642A4}" dt="2024-04-11T09:03:47.116" v="5" actId="20577"/>
        <pc:sldMkLst>
          <pc:docMk/>
          <pc:sldMk cId="2918197795" sldId="266"/>
        </pc:sldMkLst>
        <pc:spChg chg="mod">
          <ac:chgData name="Ogata, Yukino" userId="S::yukino.ogata@accenture.com::46c124f1-f3c4-49f4-8de1-f58709379159" providerId="AD" clId="Web-{81E98EEE-B294-C2E3-A0E9-173C996642A4}" dt="2024-04-11T09:03:47.116" v="5" actId="20577"/>
          <ac:spMkLst>
            <pc:docMk/>
            <pc:sldMk cId="2918197795" sldId="266"/>
            <ac:spMk id="60" creationId="{E0ECED88-5A37-4294-B4D5-3B5EA14918BE}"/>
          </ac:spMkLst>
        </pc:spChg>
        <pc:spChg chg="mod">
          <ac:chgData name="Ogata, Yukino" userId="S::yukino.ogata@accenture.com::46c124f1-f3c4-49f4-8de1-f58709379159" providerId="AD" clId="Web-{81E98EEE-B294-C2E3-A0E9-173C996642A4}" dt="2024-04-11T09:03:45.928" v="3" actId="20577"/>
          <ac:spMkLst>
            <pc:docMk/>
            <pc:sldMk cId="2918197795" sldId="266"/>
            <ac:spMk id="179" creationId="{72C0A910-D3CA-420A-AFC9-EA473ED7B838}"/>
          </ac:spMkLst>
        </pc:spChg>
      </pc:sldChg>
    </pc:docChg>
  </pc:docChgLst>
  <pc:docChgLst>
    <pc:chgData name="Ogata, Yukino" userId="46c124f1-f3c4-49f4-8de1-f58709379159" providerId="ADAL" clId="{4ADDCBAB-1085-434C-97DB-BFC144F898CD}"/>
    <pc:docChg chg="modSld">
      <pc:chgData name="Ogata, Yukino" userId="46c124f1-f3c4-49f4-8de1-f58709379159" providerId="ADAL" clId="{4ADDCBAB-1085-434C-97DB-BFC144F898CD}" dt="2024-03-07T06:31:12.791" v="24" actId="20577"/>
      <pc:docMkLst>
        <pc:docMk/>
      </pc:docMkLst>
      <pc:sldChg chg="modSp mod">
        <pc:chgData name="Ogata, Yukino" userId="46c124f1-f3c4-49f4-8de1-f58709379159" providerId="ADAL" clId="{4ADDCBAB-1085-434C-97DB-BFC144F898CD}" dt="2024-03-07T06:31:12.791" v="24" actId="20577"/>
        <pc:sldMkLst>
          <pc:docMk/>
          <pc:sldMk cId="1870829612" sldId="288"/>
        </pc:sldMkLst>
        <pc:spChg chg="mod">
          <ac:chgData name="Ogata, Yukino" userId="46c124f1-f3c4-49f4-8de1-f58709379159" providerId="ADAL" clId="{4ADDCBAB-1085-434C-97DB-BFC144F898CD}" dt="2024-03-07T06:31:12.791" v="24" actId="20577"/>
          <ac:spMkLst>
            <pc:docMk/>
            <pc:sldMk cId="1870829612" sldId="288"/>
            <ac:spMk id="15" creationId="{954FABB5-ABFB-59A9-C210-1213D0DA2EC2}"/>
          </ac:spMkLst>
        </pc:spChg>
      </pc:sldChg>
    </pc:docChg>
  </pc:docChgLst>
  <pc:docChgLst>
    <pc:chgData name="Ogata, Yukino" userId="S::yukino.ogata@accenture.com::46c124f1-f3c4-49f4-8de1-f58709379159" providerId="AD" clId="Web-{FFCDB2F4-A0BA-11BA-C266-30F1651BD3D9}"/>
    <pc:docChg chg="modSld">
      <pc:chgData name="Ogata, Yukino" userId="S::yukino.ogata@accenture.com::46c124f1-f3c4-49f4-8de1-f58709379159" providerId="AD" clId="Web-{FFCDB2F4-A0BA-11BA-C266-30F1651BD3D9}" dt="2024-03-08T05:34:43.458" v="0"/>
      <pc:docMkLst>
        <pc:docMk/>
      </pc:docMkLst>
      <pc:sldChg chg="addSp">
        <pc:chgData name="Ogata, Yukino" userId="S::yukino.ogata@accenture.com::46c124f1-f3c4-49f4-8de1-f58709379159" providerId="AD" clId="Web-{FFCDB2F4-A0BA-11BA-C266-30F1651BD3D9}" dt="2024-03-08T05:34:43.458" v="0"/>
        <pc:sldMkLst>
          <pc:docMk/>
          <pc:sldMk cId="3432584904" sldId="270"/>
        </pc:sldMkLst>
        <pc:grpChg chg="add">
          <ac:chgData name="Ogata, Yukino" userId="S::yukino.ogata@accenture.com::46c124f1-f3c4-49f4-8de1-f58709379159" providerId="AD" clId="Web-{FFCDB2F4-A0BA-11BA-C266-30F1651BD3D9}" dt="2024-03-08T05:34:43.458" v="0"/>
          <ac:grpSpMkLst>
            <pc:docMk/>
            <pc:sldMk cId="3432584904" sldId="270"/>
            <ac:grpSpMk id="9" creationId="{E5158C11-2642-7D0E-7843-97350CE81011}"/>
          </ac:grpSpMkLst>
        </pc:grpChg>
      </pc:sldChg>
    </pc:docChg>
  </pc:docChgLst>
  <pc:docChgLst>
    <pc:chgData name="Hori, Kaori" userId="f2384def-2f45-4b53-97eb-749d3397a6fe" providerId="ADAL" clId="{90F64CB3-DC32-4FC4-85F0-608E3065A56E}"/>
    <pc:docChg chg="custSel modSld">
      <pc:chgData name="Hori, Kaori" userId="f2384def-2f45-4b53-97eb-749d3397a6fe" providerId="ADAL" clId="{90F64CB3-DC32-4FC4-85F0-608E3065A56E}" dt="2024-02-26T08:34:50.769" v="25" actId="478"/>
      <pc:docMkLst>
        <pc:docMk/>
      </pc:docMkLst>
      <pc:sldChg chg="delSp mod">
        <pc:chgData name="Hori, Kaori" userId="f2384def-2f45-4b53-97eb-749d3397a6fe" providerId="ADAL" clId="{90F64CB3-DC32-4FC4-85F0-608E3065A56E}" dt="2024-02-26T08:34:42.206" v="22" actId="478"/>
        <pc:sldMkLst>
          <pc:docMk/>
          <pc:sldMk cId="292596965" sldId="272"/>
        </pc:sldMkLst>
        <pc:spChg chg="del">
          <ac:chgData name="Hori, Kaori" userId="f2384def-2f45-4b53-97eb-749d3397a6fe" providerId="ADAL" clId="{90F64CB3-DC32-4FC4-85F0-608E3065A56E}" dt="2024-02-26T08:34:42.206" v="22" actId="478"/>
          <ac:spMkLst>
            <pc:docMk/>
            <pc:sldMk cId="292596965" sldId="272"/>
            <ac:spMk id="68" creationId="{6DEC3A0C-51B8-70D5-CFBB-A49E9ADAEDAD}"/>
          </ac:spMkLst>
        </pc:spChg>
        <pc:picChg chg="del">
          <ac:chgData name="Hori, Kaori" userId="f2384def-2f45-4b53-97eb-749d3397a6fe" providerId="ADAL" clId="{90F64CB3-DC32-4FC4-85F0-608E3065A56E}" dt="2024-02-26T08:34:42.206" v="22" actId="478"/>
          <ac:picMkLst>
            <pc:docMk/>
            <pc:sldMk cId="292596965" sldId="272"/>
            <ac:picMk id="2" creationId="{5E33FF7C-84F9-D518-83EF-D6797DED315B}"/>
          </ac:picMkLst>
        </pc:picChg>
      </pc:sldChg>
      <pc:sldChg chg="delSp mod">
        <pc:chgData name="Hori, Kaori" userId="f2384def-2f45-4b53-97eb-749d3397a6fe" providerId="ADAL" clId="{90F64CB3-DC32-4FC4-85F0-608E3065A56E}" dt="2024-02-26T08:34:44.619" v="23" actId="478"/>
        <pc:sldMkLst>
          <pc:docMk/>
          <pc:sldMk cId="3756151943" sldId="281"/>
        </pc:sldMkLst>
        <pc:spChg chg="del">
          <ac:chgData name="Hori, Kaori" userId="f2384def-2f45-4b53-97eb-749d3397a6fe" providerId="ADAL" clId="{90F64CB3-DC32-4FC4-85F0-608E3065A56E}" dt="2024-02-26T08:34:44.619" v="23" actId="478"/>
          <ac:spMkLst>
            <pc:docMk/>
            <pc:sldMk cId="3756151943" sldId="281"/>
            <ac:spMk id="70" creationId="{F380BFD5-EA9B-4B8B-4A6C-83ECE497B14E}"/>
          </ac:spMkLst>
        </pc:spChg>
      </pc:sldChg>
      <pc:sldChg chg="delSp mod">
        <pc:chgData name="Hori, Kaori" userId="f2384def-2f45-4b53-97eb-749d3397a6fe" providerId="ADAL" clId="{90F64CB3-DC32-4FC4-85F0-608E3065A56E}" dt="2024-02-26T08:34:46.698" v="24" actId="478"/>
        <pc:sldMkLst>
          <pc:docMk/>
          <pc:sldMk cId="3884489003" sldId="286"/>
        </pc:sldMkLst>
        <pc:spChg chg="del">
          <ac:chgData name="Hori, Kaori" userId="f2384def-2f45-4b53-97eb-749d3397a6fe" providerId="ADAL" clId="{90F64CB3-DC32-4FC4-85F0-608E3065A56E}" dt="2024-02-26T08:34:46.698" v="24" actId="478"/>
          <ac:spMkLst>
            <pc:docMk/>
            <pc:sldMk cId="3884489003" sldId="286"/>
            <ac:spMk id="70" creationId="{F380BFD5-EA9B-4B8B-4A6C-83ECE497B14E}"/>
          </ac:spMkLst>
        </pc:spChg>
      </pc:sldChg>
      <pc:sldChg chg="modSp mod">
        <pc:chgData name="Hori, Kaori" userId="f2384def-2f45-4b53-97eb-749d3397a6fe" providerId="ADAL" clId="{90F64CB3-DC32-4FC4-85F0-608E3065A56E}" dt="2024-02-26T08:23:01.020" v="5" actId="20577"/>
        <pc:sldMkLst>
          <pc:docMk/>
          <pc:sldMk cId="1870829612" sldId="288"/>
        </pc:sldMkLst>
        <pc:spChg chg="mod">
          <ac:chgData name="Hori, Kaori" userId="f2384def-2f45-4b53-97eb-749d3397a6fe" providerId="ADAL" clId="{90F64CB3-DC32-4FC4-85F0-608E3065A56E}" dt="2024-02-26T08:23:01.020" v="5" actId="20577"/>
          <ac:spMkLst>
            <pc:docMk/>
            <pc:sldMk cId="1870829612" sldId="288"/>
            <ac:spMk id="32" creationId="{612525A9-9B9D-BA3F-7D62-2706C60747C3}"/>
          </ac:spMkLst>
        </pc:spChg>
      </pc:sldChg>
      <pc:sldChg chg="delSp modSp mod">
        <pc:chgData name="Hori, Kaori" userId="f2384def-2f45-4b53-97eb-749d3397a6fe" providerId="ADAL" clId="{90F64CB3-DC32-4FC4-85F0-608E3065A56E}" dt="2024-02-26T08:34:31.755" v="18" actId="478"/>
        <pc:sldMkLst>
          <pc:docMk/>
          <pc:sldMk cId="3247018185" sldId="292"/>
        </pc:sldMkLst>
        <pc:spChg chg="del">
          <ac:chgData name="Hori, Kaori" userId="f2384def-2f45-4b53-97eb-749d3397a6fe" providerId="ADAL" clId="{90F64CB3-DC32-4FC4-85F0-608E3065A56E}" dt="2024-02-26T08:34:31.755" v="18" actId="478"/>
          <ac:spMkLst>
            <pc:docMk/>
            <pc:sldMk cId="3247018185" sldId="292"/>
            <ac:spMk id="3" creationId="{07BBF388-88BA-D097-D389-F7780FD9F9C9}"/>
          </ac:spMkLst>
        </pc:spChg>
        <pc:spChg chg="del">
          <ac:chgData name="Hori, Kaori" userId="f2384def-2f45-4b53-97eb-749d3397a6fe" providerId="ADAL" clId="{90F64CB3-DC32-4FC4-85F0-608E3065A56E}" dt="2024-02-26T08:34:31.755" v="18" actId="478"/>
          <ac:spMkLst>
            <pc:docMk/>
            <pc:sldMk cId="3247018185" sldId="292"/>
            <ac:spMk id="9" creationId="{C57294F3-4441-CBE0-32DB-5B944A8C58EF}"/>
          </ac:spMkLst>
        </pc:spChg>
        <pc:spChg chg="del">
          <ac:chgData name="Hori, Kaori" userId="f2384def-2f45-4b53-97eb-749d3397a6fe" providerId="ADAL" clId="{90F64CB3-DC32-4FC4-85F0-608E3065A56E}" dt="2024-02-26T08:34:31.755" v="18" actId="478"/>
          <ac:spMkLst>
            <pc:docMk/>
            <pc:sldMk cId="3247018185" sldId="292"/>
            <ac:spMk id="10" creationId="{CCE766C7-A7F4-9DA2-6DD5-423E4AF856B5}"/>
          </ac:spMkLst>
        </pc:spChg>
        <pc:spChg chg="mod">
          <ac:chgData name="Hori, Kaori" userId="f2384def-2f45-4b53-97eb-749d3397a6fe" providerId="ADAL" clId="{90F64CB3-DC32-4FC4-85F0-608E3065A56E}" dt="2024-02-26T08:23:05.429" v="11" actId="20577"/>
          <ac:spMkLst>
            <pc:docMk/>
            <pc:sldMk cId="3247018185" sldId="292"/>
            <ac:spMk id="20" creationId="{E9C332BF-EBA8-9763-3E69-FFA9AA9AAABB}"/>
          </ac:spMkLst>
        </pc:spChg>
      </pc:sldChg>
      <pc:sldChg chg="delSp modSp mod">
        <pc:chgData name="Hori, Kaori" userId="f2384def-2f45-4b53-97eb-749d3397a6fe" providerId="ADAL" clId="{90F64CB3-DC32-4FC4-85F0-608E3065A56E}" dt="2024-02-26T08:34:34.204" v="19" actId="478"/>
        <pc:sldMkLst>
          <pc:docMk/>
          <pc:sldMk cId="2866833663" sldId="298"/>
        </pc:sldMkLst>
        <pc:spChg chg="del">
          <ac:chgData name="Hori, Kaori" userId="f2384def-2f45-4b53-97eb-749d3397a6fe" providerId="ADAL" clId="{90F64CB3-DC32-4FC4-85F0-608E3065A56E}" dt="2024-02-26T08:34:34.204" v="19" actId="478"/>
          <ac:spMkLst>
            <pc:docMk/>
            <pc:sldMk cId="2866833663" sldId="298"/>
            <ac:spMk id="3" creationId="{C028BB94-0883-17AB-2426-EE38A92F9343}"/>
          </ac:spMkLst>
        </pc:spChg>
        <pc:spChg chg="mod">
          <ac:chgData name="Hori, Kaori" userId="f2384def-2f45-4b53-97eb-749d3397a6fe" providerId="ADAL" clId="{90F64CB3-DC32-4FC4-85F0-608E3065A56E}" dt="2024-02-26T08:23:10.022" v="17" actId="20577"/>
          <ac:spMkLst>
            <pc:docMk/>
            <pc:sldMk cId="2866833663" sldId="298"/>
            <ac:spMk id="80" creationId="{C9F2B764-B03A-293A-C0E1-42D71953B4D2}"/>
          </ac:spMkLst>
        </pc:spChg>
      </pc:sldChg>
      <pc:sldChg chg="delSp mod">
        <pc:chgData name="Hori, Kaori" userId="f2384def-2f45-4b53-97eb-749d3397a6fe" providerId="ADAL" clId="{90F64CB3-DC32-4FC4-85F0-608E3065A56E}" dt="2024-02-26T08:34:50.769" v="25" actId="478"/>
        <pc:sldMkLst>
          <pc:docMk/>
          <pc:sldMk cId="1356034593" sldId="304"/>
        </pc:sldMkLst>
        <pc:spChg chg="del">
          <ac:chgData name="Hori, Kaori" userId="f2384def-2f45-4b53-97eb-749d3397a6fe" providerId="ADAL" clId="{90F64CB3-DC32-4FC4-85F0-608E3065A56E}" dt="2024-02-26T08:34:50.769" v="25" actId="478"/>
          <ac:spMkLst>
            <pc:docMk/>
            <pc:sldMk cId="1356034593" sldId="304"/>
            <ac:spMk id="3" creationId="{DC3FDA01-02D8-27BC-3D27-C519F02BA6B6}"/>
          </ac:spMkLst>
        </pc:spChg>
        <pc:spChg chg="del">
          <ac:chgData name="Hori, Kaori" userId="f2384def-2f45-4b53-97eb-749d3397a6fe" providerId="ADAL" clId="{90F64CB3-DC32-4FC4-85F0-608E3065A56E}" dt="2024-02-26T08:34:50.769" v="25" actId="478"/>
          <ac:spMkLst>
            <pc:docMk/>
            <pc:sldMk cId="1356034593" sldId="304"/>
            <ac:spMk id="13" creationId="{F15C3563-F864-934D-2EA7-0682CABA27D9}"/>
          </ac:spMkLst>
        </pc:spChg>
      </pc:sldChg>
      <pc:sldChg chg="delSp modSp mod">
        <pc:chgData name="Hori, Kaori" userId="f2384def-2f45-4b53-97eb-749d3397a6fe" providerId="ADAL" clId="{90F64CB3-DC32-4FC4-85F0-608E3065A56E}" dt="2024-02-26T08:34:39.299" v="21" actId="478"/>
        <pc:sldMkLst>
          <pc:docMk/>
          <pc:sldMk cId="2372968502" sldId="305"/>
        </pc:sldMkLst>
        <pc:spChg chg="del">
          <ac:chgData name="Hori, Kaori" userId="f2384def-2f45-4b53-97eb-749d3397a6fe" providerId="ADAL" clId="{90F64CB3-DC32-4FC4-85F0-608E3065A56E}" dt="2024-02-26T08:34:39.299" v="21" actId="478"/>
          <ac:spMkLst>
            <pc:docMk/>
            <pc:sldMk cId="2372968502" sldId="305"/>
            <ac:spMk id="20" creationId="{651224E1-FE77-B8F0-27B7-86C3B555DD76}"/>
          </ac:spMkLst>
        </pc:spChg>
        <pc:spChg chg="del mod">
          <ac:chgData name="Hori, Kaori" userId="f2384def-2f45-4b53-97eb-749d3397a6fe" providerId="ADAL" clId="{90F64CB3-DC32-4FC4-85F0-608E3065A56E}" dt="2024-02-26T08:34:39.299" v="21" actId="478"/>
          <ac:spMkLst>
            <pc:docMk/>
            <pc:sldMk cId="2372968502" sldId="305"/>
            <ac:spMk id="25" creationId="{8E82C7AC-4409-3FEA-416C-AA3E726F6266}"/>
          </ac:spMkLst>
        </pc:spChg>
        <pc:spChg chg="del">
          <ac:chgData name="Hori, Kaori" userId="f2384def-2f45-4b53-97eb-749d3397a6fe" providerId="ADAL" clId="{90F64CB3-DC32-4FC4-85F0-608E3065A56E}" dt="2024-02-26T08:34:39.299" v="21" actId="478"/>
          <ac:spMkLst>
            <pc:docMk/>
            <pc:sldMk cId="2372968502" sldId="305"/>
            <ac:spMk id="40" creationId="{B55EDF7D-B143-E292-9AD3-20A1F6D7A8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0B7813D-411B-44F3-807E-CB190E56A1BE}" type="datetimeFigureOut">
              <a:rPr kumimoji="1" lang="ja-JP" altLang="en-US" smtClean="0"/>
              <a:t>2024/10/8</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CD4FBA6A-4979-458F-AD27-5CC455627672}" type="slidenum">
              <a:rPr kumimoji="1" lang="ja-JP" altLang="en-US" smtClean="0"/>
              <a:t>‹#›</a:t>
            </a:fld>
            <a:endParaRPr kumimoji="1" lang="ja-JP" altLang="en-US"/>
          </a:p>
        </p:txBody>
      </p:sp>
    </p:spTree>
    <p:extLst>
      <p:ext uri="{BB962C8B-B14F-4D97-AF65-F5344CB8AC3E}">
        <p14:creationId xmlns:p14="http://schemas.microsoft.com/office/powerpoint/2010/main" val="38321034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D4FBA6A-4979-458F-AD27-5CC455627672}" type="slidenum">
              <a:rPr kumimoji="1" lang="ja-JP" altLang="en-US" smtClean="0"/>
              <a:t>4</a:t>
            </a:fld>
            <a:endParaRPr kumimoji="1" lang="ja-JP" altLang="en-US"/>
          </a:p>
        </p:txBody>
      </p:sp>
    </p:spTree>
    <p:extLst>
      <p:ext uri="{BB962C8B-B14F-4D97-AF65-F5344CB8AC3E}">
        <p14:creationId xmlns:p14="http://schemas.microsoft.com/office/powerpoint/2010/main" val="155642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83958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19254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068515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160234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348656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796268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545749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295215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133768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385929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2796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86852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2064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359568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958181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56880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39810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90315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5482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98549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47312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77162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402265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0064837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3.jpe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svg"/><Relationship Id="rId1" Type="http://schemas.openxmlformats.org/officeDocument/2006/relationships/slideLayout" Target="../slideLayouts/slideLayout12.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6.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5.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13.sv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svg"/><Relationship Id="rId11" Type="http://schemas.openxmlformats.org/officeDocument/2006/relationships/image" Target="../media/image12.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45.png"/><Relationship Id="rId3" Type="http://schemas.openxmlformats.org/officeDocument/2006/relationships/image" Target="../media/image38.png"/><Relationship Id="rId7" Type="http://schemas.openxmlformats.org/officeDocument/2006/relationships/image" Target="../media/image22.png"/><Relationship Id="rId12" Type="http://schemas.openxmlformats.org/officeDocument/2006/relationships/image" Target="../media/image44.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43.png"/><Relationship Id="rId5" Type="http://schemas.openxmlformats.org/officeDocument/2006/relationships/image" Target="../media/image40.png"/><Relationship Id="rId10" Type="http://schemas.openxmlformats.org/officeDocument/2006/relationships/image" Target="../media/image42.svg"/><Relationship Id="rId4" Type="http://schemas.openxmlformats.org/officeDocument/2006/relationships/image" Target="../media/image39.png"/><Relationship Id="rId9" Type="http://schemas.openxmlformats.org/officeDocument/2006/relationships/image" Target="../media/image41.png"/><Relationship Id="rId14" Type="http://schemas.openxmlformats.org/officeDocument/2006/relationships/image" Target="../media/image46.sv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53.png"/><Relationship Id="rId3" Type="http://schemas.microsoft.com/office/2007/relationships/hdphoto" Target="../media/hdphoto1.wdp"/><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6" name="テキスト ボックス 85">
            <a:extLst>
              <a:ext uri="{FF2B5EF4-FFF2-40B4-BE49-F238E27FC236}">
                <a16:creationId xmlns:a16="http://schemas.microsoft.com/office/drawing/2014/main" id="{8BF8FF73-1122-4E99-8D21-651226EFAFC9}"/>
              </a:ext>
            </a:extLst>
          </p:cNvPr>
          <p:cNvSpPr txBox="1"/>
          <p:nvPr/>
        </p:nvSpPr>
        <p:spPr>
          <a:xfrm>
            <a:off x="284547" y="1652069"/>
            <a:ext cx="6288902" cy="954107"/>
          </a:xfrm>
          <a:prstGeom prst="rect">
            <a:avLst/>
          </a:prstGeom>
          <a:noFill/>
        </p:spPr>
        <p:txBody>
          <a:bodyPr wrap="non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カードリーダーに</a:t>
            </a:r>
            <a:endParaRPr kumimoji="1" lang="en-US" altLang="ja-JP" sz="2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マイナンバーカードを置いてください</a:t>
            </a:r>
          </a:p>
        </p:txBody>
      </p:sp>
      <p:grpSp>
        <p:nvGrpSpPr>
          <p:cNvPr id="7" name="グループ化 6">
            <a:extLst>
              <a:ext uri="{FF2B5EF4-FFF2-40B4-BE49-F238E27FC236}">
                <a16:creationId xmlns:a16="http://schemas.microsoft.com/office/drawing/2014/main" id="{ACF22274-B477-42A8-935E-0DF39534D7EF}"/>
              </a:ext>
            </a:extLst>
          </p:cNvPr>
          <p:cNvGrpSpPr/>
          <p:nvPr/>
        </p:nvGrpSpPr>
        <p:grpSpPr>
          <a:xfrm>
            <a:off x="604611" y="1429316"/>
            <a:ext cx="1346449" cy="676141"/>
            <a:chOff x="-252116" y="1604071"/>
            <a:chExt cx="1489643" cy="828024"/>
          </a:xfrm>
        </p:grpSpPr>
        <p:sp>
          <p:nvSpPr>
            <p:cNvPr id="5" name="楕円 4">
              <a:extLst>
                <a:ext uri="{FF2B5EF4-FFF2-40B4-BE49-F238E27FC236}">
                  <a16:creationId xmlns:a16="http://schemas.microsoft.com/office/drawing/2014/main" id="{C2AF13C1-0E1C-4E20-9060-9771389F1F9D}"/>
                </a:ext>
              </a:extLst>
            </p:cNvPr>
            <p:cNvSpPr/>
            <p:nvPr/>
          </p:nvSpPr>
          <p:spPr>
            <a:xfrm>
              <a:off x="-252116" y="1604071"/>
              <a:ext cx="1489643" cy="763232"/>
            </a:xfrm>
            <a:prstGeom prst="ellips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カンタン</a:t>
              </a:r>
              <a:endParaRPr kumimoji="1" lang="en-US" altLang="ja-JP"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受付！</a:t>
              </a:r>
            </a:p>
          </p:txBody>
        </p:sp>
        <p:sp>
          <p:nvSpPr>
            <p:cNvPr id="6" name="二等辺三角形 5">
              <a:extLst>
                <a:ext uri="{FF2B5EF4-FFF2-40B4-BE49-F238E27FC236}">
                  <a16:creationId xmlns:a16="http://schemas.microsoft.com/office/drawing/2014/main" id="{B61754D7-2616-4C38-8983-3E206DD73CE8}"/>
                </a:ext>
              </a:extLst>
            </p:cNvPr>
            <p:cNvSpPr/>
            <p:nvPr/>
          </p:nvSpPr>
          <p:spPr>
            <a:xfrm rot="8100000">
              <a:off x="801563" y="2151431"/>
              <a:ext cx="320067" cy="280664"/>
            </a:xfrm>
            <a:prstGeom prst="triangl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grpSp>
        <p:nvGrpSpPr>
          <p:cNvPr id="54" name="Group 92">
            <a:extLst>
              <a:ext uri="{FF2B5EF4-FFF2-40B4-BE49-F238E27FC236}">
                <a16:creationId xmlns:a16="http://schemas.microsoft.com/office/drawing/2014/main" id="{BD3E4627-4470-47A7-A694-18F14960CEBB}"/>
              </a:ext>
            </a:extLst>
          </p:cNvPr>
          <p:cNvGrpSpPr>
            <a:grpSpLocks noChangeAspect="1"/>
          </p:cNvGrpSpPr>
          <p:nvPr/>
        </p:nvGrpSpPr>
        <p:grpSpPr bwMode="auto">
          <a:xfrm>
            <a:off x="746744" y="6179769"/>
            <a:ext cx="356906" cy="356906"/>
            <a:chOff x="6546" y="1719"/>
            <a:chExt cx="426" cy="426"/>
          </a:xfrm>
          <a:solidFill>
            <a:srgbClr val="EE5105"/>
          </a:solidFill>
        </p:grpSpPr>
        <p:sp>
          <p:nvSpPr>
            <p:cNvPr id="55" name="Freeform 93">
              <a:extLst>
                <a:ext uri="{FF2B5EF4-FFF2-40B4-BE49-F238E27FC236}">
                  <a16:creationId xmlns:a16="http://schemas.microsoft.com/office/drawing/2014/main" id="{5CFC0B0B-8600-4D9C-BC8D-D03049DEA6EE}"/>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6" name="Freeform 94">
              <a:extLst>
                <a:ext uri="{FF2B5EF4-FFF2-40B4-BE49-F238E27FC236}">
                  <a16:creationId xmlns:a16="http://schemas.microsoft.com/office/drawing/2014/main" id="{15D5C899-B9BF-41AB-9609-E27DDE8E19C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nvGrpSpPr>
          <p:cNvPr id="57" name="Group 92">
            <a:extLst>
              <a:ext uri="{FF2B5EF4-FFF2-40B4-BE49-F238E27FC236}">
                <a16:creationId xmlns:a16="http://schemas.microsoft.com/office/drawing/2014/main" id="{2C2325D9-0ECB-4089-A09C-8C5650AF5C29}"/>
              </a:ext>
            </a:extLst>
          </p:cNvPr>
          <p:cNvGrpSpPr>
            <a:grpSpLocks noChangeAspect="1"/>
          </p:cNvGrpSpPr>
          <p:nvPr/>
        </p:nvGrpSpPr>
        <p:grpSpPr bwMode="auto">
          <a:xfrm>
            <a:off x="746744" y="6722472"/>
            <a:ext cx="356906" cy="356906"/>
            <a:chOff x="6546" y="1719"/>
            <a:chExt cx="426" cy="426"/>
          </a:xfrm>
          <a:solidFill>
            <a:srgbClr val="EE5105"/>
          </a:solidFill>
        </p:grpSpPr>
        <p:sp>
          <p:nvSpPr>
            <p:cNvPr id="58" name="Freeform 93">
              <a:extLst>
                <a:ext uri="{FF2B5EF4-FFF2-40B4-BE49-F238E27FC236}">
                  <a16:creationId xmlns:a16="http://schemas.microsoft.com/office/drawing/2014/main" id="{D42E00C1-255A-4558-8A25-2A700E53839F}"/>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9" name="Freeform 94">
              <a:extLst>
                <a:ext uri="{FF2B5EF4-FFF2-40B4-BE49-F238E27FC236}">
                  <a16:creationId xmlns:a16="http://schemas.microsoft.com/office/drawing/2014/main" id="{21F1AD11-DD26-4E91-B036-0CAC449CFD0C}"/>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60" name="正方形/長方形 59">
            <a:extLst>
              <a:ext uri="{FF2B5EF4-FFF2-40B4-BE49-F238E27FC236}">
                <a16:creationId xmlns:a16="http://schemas.microsoft.com/office/drawing/2014/main" id="{E0ECED88-5A37-4294-B4D5-3B5EA14918BE}"/>
              </a:ext>
            </a:extLst>
          </p:cNvPr>
          <p:cNvSpPr/>
          <p:nvPr/>
        </p:nvSpPr>
        <p:spPr>
          <a:xfrm>
            <a:off x="1175967" y="6690523"/>
            <a:ext cx="5578120" cy="430887"/>
          </a:xfrm>
          <a:prstGeom prst="rect">
            <a:avLst/>
          </a:prstGeom>
        </p:spPr>
        <p:txBody>
          <a:bodyPr wrap="square" lIns="91440" tIns="45720" rIns="91440" bIns="45720" anchor="t">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a:ea typeface="游ゴシック"/>
              </a:rPr>
              <a:t>顔写真を表にして</a:t>
            </a:r>
            <a:r>
              <a:rPr kumimoji="1" lang="ja-JP" altLang="en-US" sz="2000" b="1">
                <a:solidFill>
                  <a:prstClr val="black">
                    <a:lumMod val="75000"/>
                    <a:lumOff val="25000"/>
                  </a:prstClr>
                </a:solidFill>
                <a:latin typeface="游ゴシック"/>
                <a:ea typeface="游ゴシック"/>
              </a:rPr>
              <a:t>縦</a:t>
            </a: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a:ea typeface="游ゴシック"/>
              </a:rPr>
              <a:t>向きに置いてください</a:t>
            </a:r>
          </a:p>
        </p:txBody>
      </p:sp>
      <p:sp>
        <p:nvSpPr>
          <p:cNvPr id="61" name="正方形/長方形 60">
            <a:extLst>
              <a:ext uri="{FF2B5EF4-FFF2-40B4-BE49-F238E27FC236}">
                <a16:creationId xmlns:a16="http://schemas.microsoft.com/office/drawing/2014/main" id="{3ECB7B34-315A-473E-9864-2451C95B2860}"/>
              </a:ext>
            </a:extLst>
          </p:cNvPr>
          <p:cNvSpPr/>
          <p:nvPr/>
        </p:nvSpPr>
        <p:spPr>
          <a:xfrm>
            <a:off x="1175967" y="6140903"/>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カバー等は外してください</a:t>
            </a:r>
          </a:p>
        </p:txBody>
      </p:sp>
      <p:sp>
        <p:nvSpPr>
          <p:cNvPr id="62" name="四角形: 角を丸くする 61">
            <a:extLst>
              <a:ext uri="{FF2B5EF4-FFF2-40B4-BE49-F238E27FC236}">
                <a16:creationId xmlns:a16="http://schemas.microsoft.com/office/drawing/2014/main" id="{EAFA55C1-D8FD-4F04-A940-FFFF10D7EB77}"/>
              </a:ext>
            </a:extLst>
          </p:cNvPr>
          <p:cNvSpPr/>
          <p:nvPr/>
        </p:nvSpPr>
        <p:spPr>
          <a:xfrm>
            <a:off x="260757" y="5927611"/>
            <a:ext cx="6318018" cy="1399969"/>
          </a:xfrm>
          <a:prstGeom prst="roundRect">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四角形: 角を丸くする 48">
            <a:extLst>
              <a:ext uri="{FF2B5EF4-FFF2-40B4-BE49-F238E27FC236}">
                <a16:creationId xmlns:a16="http://schemas.microsoft.com/office/drawing/2014/main" id="{77464989-FBD8-4803-850D-764F60EEB9DE}"/>
              </a:ext>
            </a:extLst>
          </p:cNvPr>
          <p:cNvSpPr/>
          <p:nvPr/>
        </p:nvSpPr>
        <p:spPr>
          <a:xfrm>
            <a:off x="1985276" y="8148380"/>
            <a:ext cx="4617290" cy="1195074"/>
          </a:xfrm>
          <a:prstGeom prst="roundRect">
            <a:avLst/>
          </a:prstGeom>
          <a:solidFill>
            <a:schemeClr val="accent2">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50" name="図 49" descr="アイコン&#10;&#10;自動的に生成された説明">
            <a:extLst>
              <a:ext uri="{FF2B5EF4-FFF2-40B4-BE49-F238E27FC236}">
                <a16:creationId xmlns:a16="http://schemas.microsoft.com/office/drawing/2014/main" id="{5371B446-6A67-47C8-A7C0-DFA12B4B843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8088" y="8031251"/>
            <a:ext cx="1440501" cy="1350208"/>
          </a:xfrm>
          <a:prstGeom prst="rect">
            <a:avLst/>
          </a:prstGeom>
        </p:spPr>
      </p:pic>
      <p:sp>
        <p:nvSpPr>
          <p:cNvPr id="51" name="矢印: 五方向 50">
            <a:extLst>
              <a:ext uri="{FF2B5EF4-FFF2-40B4-BE49-F238E27FC236}">
                <a16:creationId xmlns:a16="http://schemas.microsoft.com/office/drawing/2014/main" id="{CD2C4ABB-5969-4AC3-B8E9-5C90E3176040}"/>
              </a:ext>
            </a:extLst>
          </p:cNvPr>
          <p:cNvSpPr/>
          <p:nvPr/>
        </p:nvSpPr>
        <p:spPr>
          <a:xfrm>
            <a:off x="308088" y="7443601"/>
            <a:ext cx="2675744" cy="476741"/>
          </a:xfrm>
          <a:prstGeom prst="homePlate">
            <a:avLst>
              <a:gd name="adj" fmla="val 36540"/>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2" name="正方形/長方形 51">
            <a:extLst>
              <a:ext uri="{FF2B5EF4-FFF2-40B4-BE49-F238E27FC236}">
                <a16:creationId xmlns:a16="http://schemas.microsoft.com/office/drawing/2014/main" id="{A46FBBB3-3D00-42FD-BE38-B8FAEDC4F737}"/>
              </a:ext>
            </a:extLst>
          </p:cNvPr>
          <p:cNvSpPr/>
          <p:nvPr/>
        </p:nvSpPr>
        <p:spPr>
          <a:xfrm>
            <a:off x="314283" y="7560979"/>
            <a:ext cx="249299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マイナンバーカードを置いた後は</a:t>
            </a:r>
          </a:p>
        </p:txBody>
      </p:sp>
      <p:sp>
        <p:nvSpPr>
          <p:cNvPr id="53" name="テキスト ボックス 52">
            <a:extLst>
              <a:ext uri="{FF2B5EF4-FFF2-40B4-BE49-F238E27FC236}">
                <a16:creationId xmlns:a16="http://schemas.microsoft.com/office/drawing/2014/main" id="{48DC4E07-5E80-41E3-A10F-0EFA75FC0828}"/>
              </a:ext>
            </a:extLst>
          </p:cNvPr>
          <p:cNvSpPr txBox="1"/>
          <p:nvPr/>
        </p:nvSpPr>
        <p:spPr>
          <a:xfrm>
            <a:off x="2076514" y="8411802"/>
            <a:ext cx="4485934" cy="707886"/>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受付完了後はマイナンバーカードを</a:t>
            </a:r>
            <a:endParaRPr kumimoji="1" lang="en-US" altLang="ja-JP"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忘れずにお取りください！</a:t>
            </a:r>
          </a:p>
        </p:txBody>
      </p:sp>
      <p:sp>
        <p:nvSpPr>
          <p:cNvPr id="64" name="正方形/長方形 63">
            <a:extLst>
              <a:ext uri="{FF2B5EF4-FFF2-40B4-BE49-F238E27FC236}">
                <a16:creationId xmlns:a16="http://schemas.microsoft.com/office/drawing/2014/main" id="{FEF37DD9-A47B-4EAB-A7B8-9B5D27D6251A}"/>
              </a:ext>
            </a:extLst>
          </p:cNvPr>
          <p:cNvSpPr/>
          <p:nvPr/>
        </p:nvSpPr>
        <p:spPr>
          <a:xfrm>
            <a:off x="2888702" y="7518912"/>
            <a:ext cx="3873099" cy="363176"/>
          </a:xfrm>
          <a:prstGeom prst="rect">
            <a:avLst/>
          </a:prstGeom>
        </p:spPr>
        <p:txBody>
          <a:bodyPr wrap="square">
            <a:spAutoFit/>
          </a:bodyPr>
          <a:lstStyle/>
          <a:p>
            <a:pPr marL="0" marR="0" lvl="0" indent="0" algn="ctr" defTabSz="914400" rtl="0" eaLnBrk="1" fontAlgn="base" latinLnBrk="0" hangingPunct="1">
              <a:lnSpc>
                <a:spcPct val="110000"/>
              </a:lnSpc>
              <a:spcBef>
                <a:spcPct val="40000"/>
              </a:spcBef>
              <a:spcAft>
                <a:spcPts val="0"/>
              </a:spcAft>
              <a:buClrTx/>
              <a:buSzTx/>
              <a:buFontTx/>
              <a:buNone/>
              <a:tabLst/>
              <a:defRPr/>
            </a:pPr>
            <a:r>
              <a:rPr kumimoji="1" lang="ja-JP" altLang="en-US" sz="16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画面の指示に従って操作してください</a:t>
            </a:r>
          </a:p>
        </p:txBody>
      </p:sp>
      <p:sp>
        <p:nvSpPr>
          <p:cNvPr id="65" name="正方形/長方形 64">
            <a:extLst>
              <a:ext uri="{FF2B5EF4-FFF2-40B4-BE49-F238E27FC236}">
                <a16:creationId xmlns:a16="http://schemas.microsoft.com/office/drawing/2014/main" id="{19EFCB7B-6434-4531-9CA6-7210F863DD5B}"/>
              </a:ext>
            </a:extLst>
          </p:cNvPr>
          <p:cNvSpPr/>
          <p:nvPr/>
        </p:nvSpPr>
        <p:spPr>
          <a:xfrm>
            <a:off x="332566" y="9510536"/>
            <a:ext cx="6199108"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a:ln>
                  <a:noFill/>
                </a:ln>
                <a:solidFill>
                  <a:srgbClr val="F18101"/>
                </a:solidFill>
                <a:effectLst/>
                <a:uLnTx/>
                <a:uFillTx/>
                <a:latin typeface="游ゴシック" panose="020B0400000000000000" pitchFamily="50" charset="-128"/>
                <a:ea typeface="游ゴシック" panose="020B0400000000000000" pitchFamily="50" charset="-128"/>
                <a:cs typeface="+mn-cs"/>
              </a:rPr>
              <a:t>※</a:t>
            </a:r>
            <a:r>
              <a:rPr kumimoji="0" lang="ja-JP" altLang="en-US" sz="1100" b="1" i="0" u="none" strike="noStrike" kern="1200" cap="none" spc="0" normalizeH="0" baseline="0" noProof="0">
                <a:ln>
                  <a:noFill/>
                </a:ln>
                <a:solidFill>
                  <a:srgbClr val="F18101"/>
                </a:solidFill>
                <a:effectLst/>
                <a:uLnTx/>
                <a:uFillTx/>
                <a:latin typeface="游ゴシック" panose="020B0400000000000000" pitchFamily="50" charset="-128"/>
                <a:ea typeface="游ゴシック" panose="020B0400000000000000" pitchFamily="50" charset="-128"/>
                <a:cs typeface="+mn-cs"/>
              </a:rPr>
              <a:t>万が一、カードリーダーにご自身以外の名前が表示された場合は、受付までお知らせください。</a:t>
            </a:r>
          </a:p>
        </p:txBody>
      </p:sp>
      <p:pic>
        <p:nvPicPr>
          <p:cNvPr id="9" name="図 8" descr="人, 電子レンジ, オーブン, 男 が含まれている画像&#10;&#10;自動的に生成された説明">
            <a:extLst>
              <a:ext uri="{FF2B5EF4-FFF2-40B4-BE49-F238E27FC236}">
                <a16:creationId xmlns:a16="http://schemas.microsoft.com/office/drawing/2014/main" id="{792DC021-0675-0B18-4CCF-86B1F6435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06" y="2974439"/>
            <a:ext cx="3530063" cy="2692262"/>
          </a:xfrm>
          <a:prstGeom prst="rect">
            <a:avLst/>
          </a:prstGeom>
        </p:spPr>
      </p:pic>
      <p:pic>
        <p:nvPicPr>
          <p:cNvPr id="4" name="図 3" descr="グラフィカル ユーザー インターフェイス, アプリケーション&#10;&#10;自動的に生成された説明">
            <a:extLst>
              <a:ext uri="{FF2B5EF4-FFF2-40B4-BE49-F238E27FC236}">
                <a16:creationId xmlns:a16="http://schemas.microsoft.com/office/drawing/2014/main" id="{A9EF0346-CB58-97F2-612C-2ED4FED29133}"/>
              </a:ext>
            </a:extLst>
          </p:cNvPr>
          <p:cNvPicPr>
            <a:picLocks noChangeAspect="1"/>
          </p:cNvPicPr>
          <p:nvPr/>
        </p:nvPicPr>
        <p:blipFill rotWithShape="1">
          <a:blip r:embed="rId4">
            <a:extLst>
              <a:ext uri="{28A0092B-C50C-407E-A947-70E740481C1C}">
                <a14:useLocalDpi xmlns:a14="http://schemas.microsoft.com/office/drawing/2010/main" val="0"/>
              </a:ext>
            </a:extLst>
          </a:blip>
          <a:srcRect t="66597" b="4995"/>
          <a:stretch/>
        </p:blipFill>
        <p:spPr>
          <a:xfrm>
            <a:off x="43764" y="46726"/>
            <a:ext cx="3829189" cy="1087783"/>
          </a:xfrm>
          <a:prstGeom prst="rect">
            <a:avLst/>
          </a:prstGeom>
        </p:spPr>
      </p:pic>
      <p:sp>
        <p:nvSpPr>
          <p:cNvPr id="10" name="吹き出し: 角を丸めた四角形 9">
            <a:extLst>
              <a:ext uri="{FF2B5EF4-FFF2-40B4-BE49-F238E27FC236}">
                <a16:creationId xmlns:a16="http://schemas.microsoft.com/office/drawing/2014/main" id="{33DDFE5A-F58E-3990-DBDB-5A1163883DD0}"/>
              </a:ext>
            </a:extLst>
          </p:cNvPr>
          <p:cNvSpPr/>
          <p:nvPr/>
        </p:nvSpPr>
        <p:spPr>
          <a:xfrm>
            <a:off x="3853542" y="253928"/>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06DD7059-035E-B0E5-5B3D-9666E9CE29E9}"/>
              </a:ext>
            </a:extLst>
          </p:cNvPr>
          <p:cNvSpPr txBox="1"/>
          <p:nvPr/>
        </p:nvSpPr>
        <p:spPr>
          <a:xfrm>
            <a:off x="3816027" y="375276"/>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11" name="グループ化 10">
            <a:extLst>
              <a:ext uri="{FF2B5EF4-FFF2-40B4-BE49-F238E27FC236}">
                <a16:creationId xmlns:a16="http://schemas.microsoft.com/office/drawing/2014/main" id="{E917A03D-5099-A536-8C83-820BDE943760}"/>
              </a:ext>
            </a:extLst>
          </p:cNvPr>
          <p:cNvGrpSpPr/>
          <p:nvPr/>
        </p:nvGrpSpPr>
        <p:grpSpPr>
          <a:xfrm>
            <a:off x="3952606" y="2976510"/>
            <a:ext cx="2579068" cy="2555174"/>
            <a:chOff x="3952606" y="2976510"/>
            <a:chExt cx="2579068" cy="2555174"/>
          </a:xfrm>
        </p:grpSpPr>
        <p:grpSp>
          <p:nvGrpSpPr>
            <p:cNvPr id="14" name="グループ化 13">
              <a:extLst>
                <a:ext uri="{FF2B5EF4-FFF2-40B4-BE49-F238E27FC236}">
                  <a16:creationId xmlns:a16="http://schemas.microsoft.com/office/drawing/2014/main" id="{A986482B-29E6-3B24-0E25-5301EC5A614E}"/>
                </a:ext>
              </a:extLst>
            </p:cNvPr>
            <p:cNvGrpSpPr/>
            <p:nvPr/>
          </p:nvGrpSpPr>
          <p:grpSpPr>
            <a:xfrm>
              <a:off x="3952606" y="2976510"/>
              <a:ext cx="2579068" cy="1243196"/>
              <a:chOff x="3983380" y="4670464"/>
              <a:chExt cx="2579068" cy="1243196"/>
            </a:xfrm>
          </p:grpSpPr>
          <p:sp>
            <p:nvSpPr>
              <p:cNvPr id="24" name="テキスト ボックス 23">
                <a:extLst>
                  <a:ext uri="{FF2B5EF4-FFF2-40B4-BE49-F238E27FC236}">
                    <a16:creationId xmlns:a16="http://schemas.microsoft.com/office/drawing/2014/main" id="{931E37E7-658D-EB78-903F-FD1841CDDACB}"/>
                  </a:ext>
                </a:extLst>
              </p:cNvPr>
              <p:cNvSpPr txBox="1"/>
              <p:nvPr/>
            </p:nvSpPr>
            <p:spPr>
              <a:xfrm>
                <a:off x="3983380" y="5390440"/>
                <a:ext cx="484428" cy="523220"/>
              </a:xfrm>
              <a:prstGeom prst="rect">
                <a:avLst/>
              </a:prstGeom>
              <a:noFill/>
            </p:spPr>
            <p:txBody>
              <a:bodyPr wrap="non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a:t>
                </a:r>
                <a:endParaRPr kumimoji="1" lang="ja-JP" altLang="en-US" sz="2800" b="1" i="0" u="none" strike="noStrike" kern="1200" cap="none" spc="0" normalizeH="0" baseline="0" noProof="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endParaRPr>
              </a:p>
            </p:txBody>
          </p:sp>
          <p:sp>
            <p:nvSpPr>
              <p:cNvPr id="25" name="テキスト ボックス 24">
                <a:extLst>
                  <a:ext uri="{FF2B5EF4-FFF2-40B4-BE49-F238E27FC236}">
                    <a16:creationId xmlns:a16="http://schemas.microsoft.com/office/drawing/2014/main" id="{CEC2B427-D807-1A88-6C28-92E19894C7C9}"/>
                  </a:ext>
                </a:extLst>
              </p:cNvPr>
              <p:cNvSpPr txBox="1"/>
              <p:nvPr/>
            </p:nvSpPr>
            <p:spPr>
              <a:xfrm>
                <a:off x="4316523"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カバーあり</a:t>
                </a:r>
              </a:p>
            </p:txBody>
          </p:sp>
          <p:sp>
            <p:nvSpPr>
              <p:cNvPr id="26" name="テキスト ボックス 25">
                <a:extLst>
                  <a:ext uri="{FF2B5EF4-FFF2-40B4-BE49-F238E27FC236}">
                    <a16:creationId xmlns:a16="http://schemas.microsoft.com/office/drawing/2014/main" id="{66249F3B-4FD9-F08C-F218-6D28B7D84030}"/>
                  </a:ext>
                </a:extLst>
              </p:cNvPr>
              <p:cNvSpPr txBox="1"/>
              <p:nvPr/>
            </p:nvSpPr>
            <p:spPr>
              <a:xfrm>
                <a:off x="5608341"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EE5105"/>
                    </a:solidFill>
                    <a:effectLst/>
                    <a:uLnTx/>
                    <a:uFillTx/>
                    <a:latin typeface="メイリオ" panose="020B0604030504040204" pitchFamily="50" charset="-128"/>
                    <a:ea typeface="メイリオ" panose="020B0604030504040204" pitchFamily="50" charset="-128"/>
                    <a:cs typeface="+mn-cs"/>
                  </a:rPr>
                  <a:t>カバーなし</a:t>
                </a:r>
              </a:p>
            </p:txBody>
          </p:sp>
          <p:pic>
            <p:nvPicPr>
              <p:cNvPr id="27" name="Picture 2" descr="マイナンバーカード見本">
                <a:extLst>
                  <a:ext uri="{FF2B5EF4-FFF2-40B4-BE49-F238E27FC236}">
                    <a16:creationId xmlns:a16="http://schemas.microsoft.com/office/drawing/2014/main" id="{64F05D7F-F2EB-E76A-B498-EFB12B5E15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5673"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28" name="正方形/長方形 27">
                <a:extLst>
                  <a:ext uri="{FF2B5EF4-FFF2-40B4-BE49-F238E27FC236}">
                    <a16:creationId xmlns:a16="http://schemas.microsoft.com/office/drawing/2014/main" id="{099A79DC-0EC5-24D6-8352-7945C2253D7B}"/>
                  </a:ext>
                </a:extLst>
              </p:cNvPr>
              <p:cNvSpPr/>
              <p:nvPr/>
            </p:nvSpPr>
            <p:spPr>
              <a:xfrm>
                <a:off x="4079472" y="4670464"/>
                <a:ext cx="1106246" cy="716913"/>
              </a:xfrm>
              <a:prstGeom prst="rect">
                <a:avLst/>
              </a:prstGeom>
              <a:gradFill flip="none" rotWithShape="1">
                <a:gsLst>
                  <a:gs pos="0">
                    <a:schemeClr val="accent1">
                      <a:lumMod val="5000"/>
                      <a:lumOff val="95000"/>
                      <a:alpha val="14000"/>
                    </a:schemeClr>
                  </a:gs>
                  <a:gs pos="100000">
                    <a:schemeClr val="bg1">
                      <a:lumMod val="95000"/>
                      <a:alpha val="83000"/>
                    </a:schemeClr>
                  </a:gs>
                </a:gsLst>
                <a:lin ang="108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9" name="Picture 2" descr="マイナンバーカード見本">
                <a:extLst>
                  <a:ext uri="{FF2B5EF4-FFF2-40B4-BE49-F238E27FC236}">
                    <a16:creationId xmlns:a16="http://schemas.microsoft.com/office/drawing/2014/main" id="{D38A7DC0-3AC3-8B36-329C-313F850B9B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3001"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92">
                <a:extLst>
                  <a:ext uri="{FF2B5EF4-FFF2-40B4-BE49-F238E27FC236}">
                    <a16:creationId xmlns:a16="http://schemas.microsoft.com/office/drawing/2014/main" id="{B6729FDD-F178-4312-4FDE-6F906C3DD4FF}"/>
                  </a:ext>
                </a:extLst>
              </p:cNvPr>
              <p:cNvGrpSpPr>
                <a:grpSpLocks noChangeAspect="1"/>
              </p:cNvGrpSpPr>
              <p:nvPr/>
            </p:nvGrpSpPr>
            <p:grpSpPr bwMode="auto">
              <a:xfrm>
                <a:off x="5375597" y="5472361"/>
                <a:ext cx="276999" cy="276999"/>
                <a:chOff x="6546" y="1719"/>
                <a:chExt cx="426" cy="426"/>
              </a:xfrm>
              <a:solidFill>
                <a:srgbClr val="EE5105"/>
              </a:solidFill>
            </p:grpSpPr>
            <p:sp>
              <p:nvSpPr>
                <p:cNvPr id="31" name="Freeform 93">
                  <a:extLst>
                    <a:ext uri="{FF2B5EF4-FFF2-40B4-BE49-F238E27FC236}">
                      <a16:creationId xmlns:a16="http://schemas.microsoft.com/office/drawing/2014/main" id="{A77585A9-9B44-5F05-92C4-9E71BD50A722}"/>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2" name="Freeform 94">
                  <a:extLst>
                    <a:ext uri="{FF2B5EF4-FFF2-40B4-BE49-F238E27FC236}">
                      <a16:creationId xmlns:a16="http://schemas.microsoft.com/office/drawing/2014/main" id="{146A09A3-B857-C04B-2842-85E31167589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sp>
          <p:nvSpPr>
            <p:cNvPr id="15" name="矢印: 下 14">
              <a:extLst>
                <a:ext uri="{FF2B5EF4-FFF2-40B4-BE49-F238E27FC236}">
                  <a16:creationId xmlns:a16="http://schemas.microsoft.com/office/drawing/2014/main" id="{0EE21EBD-6851-2C20-0B76-9D4ED02C3B68}"/>
                </a:ext>
              </a:extLst>
            </p:cNvPr>
            <p:cNvSpPr/>
            <p:nvPr/>
          </p:nvSpPr>
          <p:spPr>
            <a:xfrm rot="10800000">
              <a:off x="4134820" y="4226188"/>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6" name="Picture 2" descr="マイナンバーカード見本">
              <a:extLst>
                <a:ext uri="{FF2B5EF4-FFF2-40B4-BE49-F238E27FC236}">
                  <a16:creationId xmlns:a16="http://schemas.microsoft.com/office/drawing/2014/main" id="{CA22C5D4-C4CF-1532-55EA-1EA9D3C5B6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755853" y="4639036"/>
              <a:ext cx="1106246" cy="6790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マイナンバーカード見本">
              <a:extLst>
                <a:ext uri="{FF2B5EF4-FFF2-40B4-BE49-F238E27FC236}">
                  <a16:creationId xmlns:a16="http://schemas.microsoft.com/office/drawing/2014/main" id="{83F416D0-8E98-3469-91E8-18ECFCE459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527602" y="4582218"/>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84BED916-4FEF-6EFB-0B50-9506553CC177}"/>
                </a:ext>
              </a:extLst>
            </p:cNvPr>
            <p:cNvSpPr txBox="1"/>
            <p:nvPr/>
          </p:nvSpPr>
          <p:spPr>
            <a:xfrm>
              <a:off x="5878130" y="4762060"/>
              <a:ext cx="64633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EE5105"/>
                  </a:solidFill>
                  <a:effectLst/>
                  <a:uLnTx/>
                  <a:uFillTx/>
                  <a:latin typeface="メイリオ" panose="020B0604030504040204" pitchFamily="50" charset="-128"/>
                  <a:ea typeface="メイリオ" panose="020B0604030504040204" pitchFamily="50" charset="-128"/>
                  <a:cs typeface="+mn-cs"/>
                </a:rPr>
                <a:t>縦向き</a:t>
              </a:r>
            </a:p>
          </p:txBody>
        </p:sp>
        <p:grpSp>
          <p:nvGrpSpPr>
            <p:cNvPr id="20" name="Group 92">
              <a:extLst>
                <a:ext uri="{FF2B5EF4-FFF2-40B4-BE49-F238E27FC236}">
                  <a16:creationId xmlns:a16="http://schemas.microsoft.com/office/drawing/2014/main" id="{30C90BCC-E568-B1A6-27EC-E1F0EB90B3F7}"/>
                </a:ext>
              </a:extLst>
            </p:cNvPr>
            <p:cNvGrpSpPr>
              <a:grpSpLocks noChangeAspect="1"/>
            </p:cNvGrpSpPr>
            <p:nvPr/>
          </p:nvGrpSpPr>
          <p:grpSpPr bwMode="auto">
            <a:xfrm>
              <a:off x="5620852" y="4745343"/>
              <a:ext cx="276999" cy="276999"/>
              <a:chOff x="6546" y="1719"/>
              <a:chExt cx="426" cy="426"/>
            </a:xfrm>
            <a:solidFill>
              <a:srgbClr val="EE5105"/>
            </a:solidFill>
          </p:grpSpPr>
          <p:sp>
            <p:nvSpPr>
              <p:cNvPr id="22" name="Freeform 93">
                <a:extLst>
                  <a:ext uri="{FF2B5EF4-FFF2-40B4-BE49-F238E27FC236}">
                    <a16:creationId xmlns:a16="http://schemas.microsoft.com/office/drawing/2014/main" id="{B74630B8-55E1-D1BF-3717-6878980D3F6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3" name="Freeform 94">
                <a:extLst>
                  <a:ext uri="{FF2B5EF4-FFF2-40B4-BE49-F238E27FC236}">
                    <a16:creationId xmlns:a16="http://schemas.microsoft.com/office/drawing/2014/main" id="{D562C691-0E4A-2823-9C66-B6E26B23D111}"/>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1" name="矢印: 下 20">
              <a:extLst>
                <a:ext uri="{FF2B5EF4-FFF2-40B4-BE49-F238E27FC236}">
                  <a16:creationId xmlns:a16="http://schemas.microsoft.com/office/drawing/2014/main" id="{FC531377-5A69-8832-E5DB-3EF77707219A}"/>
                </a:ext>
              </a:extLst>
            </p:cNvPr>
            <p:cNvSpPr/>
            <p:nvPr/>
          </p:nvSpPr>
          <p:spPr>
            <a:xfrm rot="10800000">
              <a:off x="4904528" y="4226188"/>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291819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179150"/>
            <a:ext cx="6653212" cy="8632670"/>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46" name="Picture 4" descr="マイナちゃん">
            <a:extLst>
              <a:ext uri="{FF2B5EF4-FFF2-40B4-BE49-F238E27FC236}">
                <a16:creationId xmlns:a16="http://schemas.microsoft.com/office/drawing/2014/main" id="{9AFE2697-FE24-D605-C446-6C43D6053E7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351" b="9290"/>
          <a:stretch/>
        </p:blipFill>
        <p:spPr bwMode="auto">
          <a:xfrm>
            <a:off x="5912277" y="6014992"/>
            <a:ext cx="676779" cy="779877"/>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09A4D6AD-468D-429B-D908-AC30086E71AC}"/>
              </a:ext>
            </a:extLst>
          </p:cNvPr>
          <p:cNvSpPr txBox="1"/>
          <p:nvPr/>
        </p:nvSpPr>
        <p:spPr>
          <a:xfrm>
            <a:off x="197238" y="1761625"/>
            <a:ext cx="6463233"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利用方法や画面の表示内容に不明点がある場合にはお気軽に職員までお声かけください</a:t>
            </a:r>
            <a:endParaRPr kumimoji="1" lang="en-US" altLang="ja-JP" sz="12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388ED7B5-652C-6638-7920-0074356DC912}"/>
              </a:ext>
            </a:extLst>
          </p:cNvPr>
          <p:cNvSpPr txBox="1"/>
          <p:nvPr/>
        </p:nvSpPr>
        <p:spPr>
          <a:xfrm>
            <a:off x="669483" y="2956241"/>
            <a:ext cx="480272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認証方法を選択し、本人確認をします。</a:t>
            </a:r>
          </a:p>
        </p:txBody>
      </p:sp>
      <p:cxnSp>
        <p:nvCxnSpPr>
          <p:cNvPr id="12" name="直線矢印コネクタ 11">
            <a:extLst>
              <a:ext uri="{FF2B5EF4-FFF2-40B4-BE49-F238E27FC236}">
                <a16:creationId xmlns:a16="http://schemas.microsoft.com/office/drawing/2014/main" id="{D7354132-3888-0165-289A-4FABD2BD40AB}"/>
              </a:ext>
            </a:extLst>
          </p:cNvPr>
          <p:cNvCxnSpPr>
            <a:cxnSpLocks/>
            <a:stCxn id="14" idx="2"/>
            <a:endCxn id="15" idx="0"/>
          </p:cNvCxnSpPr>
          <p:nvPr/>
        </p:nvCxnSpPr>
        <p:spPr>
          <a:xfrm>
            <a:off x="466831" y="2575998"/>
            <a:ext cx="0" cy="311453"/>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CE1F80D5-5888-24B3-F2EF-67C04A206F76}"/>
              </a:ext>
            </a:extLst>
          </p:cNvPr>
          <p:cNvCxnSpPr>
            <a:cxnSpLocks/>
            <a:stCxn id="16" idx="2"/>
          </p:cNvCxnSpPr>
          <p:nvPr/>
        </p:nvCxnSpPr>
        <p:spPr>
          <a:xfrm>
            <a:off x="466831" y="5917865"/>
            <a:ext cx="0" cy="922395"/>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4" name="グラフィックス 13" descr="バッジ 1 単色塗りつぶし">
            <a:extLst>
              <a:ext uri="{FF2B5EF4-FFF2-40B4-BE49-F238E27FC236}">
                <a16:creationId xmlns:a16="http://schemas.microsoft.com/office/drawing/2014/main" id="{187C8ED6-956C-632E-A4C3-27A78251A3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197" y="2078016"/>
            <a:ext cx="519267" cy="497982"/>
          </a:xfrm>
          <a:prstGeom prst="rect">
            <a:avLst/>
          </a:prstGeom>
        </p:spPr>
      </p:pic>
      <p:pic>
        <p:nvPicPr>
          <p:cNvPr id="15" name="グラフィックス 14" descr="バッジ 単色塗りつぶし">
            <a:extLst>
              <a:ext uri="{FF2B5EF4-FFF2-40B4-BE49-F238E27FC236}">
                <a16:creationId xmlns:a16="http://schemas.microsoft.com/office/drawing/2014/main" id="{AB0DF2BE-1A26-BE58-B55F-C82FC00C1B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7197" y="2887451"/>
            <a:ext cx="519267" cy="497982"/>
          </a:xfrm>
          <a:prstGeom prst="rect">
            <a:avLst/>
          </a:prstGeom>
        </p:spPr>
      </p:pic>
      <p:pic>
        <p:nvPicPr>
          <p:cNvPr id="16" name="グラフィックス 15" descr="バッジ 3 単色塗りつぶし">
            <a:extLst>
              <a:ext uri="{FF2B5EF4-FFF2-40B4-BE49-F238E27FC236}">
                <a16:creationId xmlns:a16="http://schemas.microsoft.com/office/drawing/2014/main" id="{26494CA1-01C2-6957-ADAE-B4DDD815D6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7197" y="5419883"/>
            <a:ext cx="519267" cy="497982"/>
          </a:xfrm>
          <a:prstGeom prst="rect">
            <a:avLst/>
          </a:prstGeom>
        </p:spPr>
      </p:pic>
      <p:pic>
        <p:nvPicPr>
          <p:cNvPr id="17" name="グラフィックス 16" descr="バッジ 4 単色塗りつぶし">
            <a:extLst>
              <a:ext uri="{FF2B5EF4-FFF2-40B4-BE49-F238E27FC236}">
                <a16:creationId xmlns:a16="http://schemas.microsoft.com/office/drawing/2014/main" id="{F10FFFCF-B0C3-544E-2349-28AE6FE8E7D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7197" y="6811807"/>
            <a:ext cx="519267" cy="497982"/>
          </a:xfrm>
          <a:prstGeom prst="rect">
            <a:avLst/>
          </a:prstGeom>
        </p:spPr>
      </p:pic>
      <p:pic>
        <p:nvPicPr>
          <p:cNvPr id="18" name="グラフィックス 17" descr="バッジ 5 単色塗りつぶし">
            <a:extLst>
              <a:ext uri="{FF2B5EF4-FFF2-40B4-BE49-F238E27FC236}">
                <a16:creationId xmlns:a16="http://schemas.microsoft.com/office/drawing/2014/main" id="{5CF516EB-F79B-5785-7E97-20D7F662645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3716" y="9007807"/>
            <a:ext cx="526230" cy="504660"/>
          </a:xfrm>
          <a:prstGeom prst="rect">
            <a:avLst/>
          </a:prstGeom>
        </p:spPr>
      </p:pic>
      <p:cxnSp>
        <p:nvCxnSpPr>
          <p:cNvPr id="20" name="直線矢印コネクタ 19">
            <a:extLst>
              <a:ext uri="{FF2B5EF4-FFF2-40B4-BE49-F238E27FC236}">
                <a16:creationId xmlns:a16="http://schemas.microsoft.com/office/drawing/2014/main" id="{AFC184BF-ED8B-B27F-2A3A-0CC288C12D36}"/>
              </a:ext>
            </a:extLst>
          </p:cNvPr>
          <p:cNvCxnSpPr>
            <a:cxnSpLocks/>
            <a:stCxn id="17" idx="2"/>
            <a:endCxn id="18" idx="0"/>
          </p:cNvCxnSpPr>
          <p:nvPr/>
        </p:nvCxnSpPr>
        <p:spPr>
          <a:xfrm>
            <a:off x="466831" y="7309789"/>
            <a:ext cx="0" cy="1698018"/>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50F7C34A-D847-BC08-FA48-AC765F577A17}"/>
              </a:ext>
            </a:extLst>
          </p:cNvPr>
          <p:cNvCxnSpPr>
            <a:cxnSpLocks/>
          </p:cNvCxnSpPr>
          <p:nvPr/>
        </p:nvCxnSpPr>
        <p:spPr>
          <a:xfrm>
            <a:off x="732411" y="2922708"/>
            <a:ext cx="48312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82FA7F5-F2A6-944B-42ED-C3391C0349C1}"/>
              </a:ext>
            </a:extLst>
          </p:cNvPr>
          <p:cNvCxnSpPr>
            <a:cxnSpLocks/>
          </p:cNvCxnSpPr>
          <p:nvPr/>
        </p:nvCxnSpPr>
        <p:spPr>
          <a:xfrm>
            <a:off x="748029" y="5440230"/>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4999C3F-E0ED-5E58-6A46-4077A9DC1455}"/>
              </a:ext>
            </a:extLst>
          </p:cNvPr>
          <p:cNvCxnSpPr>
            <a:cxnSpLocks/>
          </p:cNvCxnSpPr>
          <p:nvPr/>
        </p:nvCxnSpPr>
        <p:spPr>
          <a:xfrm>
            <a:off x="713624" y="6888956"/>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0E6C60C-7DCA-3BB6-C9AF-E5F743BE11A0}"/>
              </a:ext>
            </a:extLst>
          </p:cNvPr>
          <p:cNvCxnSpPr>
            <a:cxnSpLocks/>
          </p:cNvCxnSpPr>
          <p:nvPr/>
        </p:nvCxnSpPr>
        <p:spPr>
          <a:xfrm>
            <a:off x="702904" y="9053938"/>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BDBCB7C7-2AA4-D141-5290-A6A3337F1823}"/>
              </a:ext>
            </a:extLst>
          </p:cNvPr>
          <p:cNvSpPr txBox="1"/>
          <p:nvPr/>
        </p:nvSpPr>
        <p:spPr>
          <a:xfrm>
            <a:off x="669483" y="9091425"/>
            <a:ext cx="5598444"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マイナ受付完了です。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マイナンバーカードをカードリーダーから取り出してください。</a:t>
            </a:r>
            <a:endParaRPr kumimoji="1" lang="en-US" altLang="ja-JP"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カードの取り忘れにご注意ください。</a:t>
            </a:r>
            <a:endParaRPr kumimoji="1" lang="en-US" altLang="ja-JP"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17C13008-5EB9-AE0F-F01E-BE545DCCD29F}"/>
              </a:ext>
            </a:extLst>
          </p:cNvPr>
          <p:cNvSpPr txBox="1"/>
          <p:nvPr/>
        </p:nvSpPr>
        <p:spPr>
          <a:xfrm>
            <a:off x="669483" y="2179592"/>
            <a:ext cx="4578311" cy="7540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マイナンバーカードを読み取り口に置いてください。</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カバー等は外してください</a:t>
            </a:r>
            <a:b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顔写真を表にして縦向きにおいてください</a:t>
            </a:r>
          </a:p>
        </p:txBody>
      </p:sp>
      <p:cxnSp>
        <p:nvCxnSpPr>
          <p:cNvPr id="30" name="直線矢印コネクタ 29">
            <a:extLst>
              <a:ext uri="{FF2B5EF4-FFF2-40B4-BE49-F238E27FC236}">
                <a16:creationId xmlns:a16="http://schemas.microsoft.com/office/drawing/2014/main" id="{0970B273-9783-DBF1-10E5-244B035A5804}"/>
              </a:ext>
            </a:extLst>
          </p:cNvPr>
          <p:cNvCxnSpPr>
            <a:cxnSpLocks/>
            <a:stCxn id="15" idx="2"/>
            <a:endCxn id="16" idx="0"/>
          </p:cNvCxnSpPr>
          <p:nvPr/>
        </p:nvCxnSpPr>
        <p:spPr>
          <a:xfrm>
            <a:off x="466831" y="3385433"/>
            <a:ext cx="0" cy="2034450"/>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75563024-7090-BCF3-328F-B1ADF3B5A248}"/>
              </a:ext>
            </a:extLst>
          </p:cNvPr>
          <p:cNvSpPr txBox="1"/>
          <p:nvPr/>
        </p:nvSpPr>
        <p:spPr>
          <a:xfrm>
            <a:off x="53572" y="1247676"/>
            <a:ext cx="6750566"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マイナ保険証で受付をする際は顔認証付きカードリーダーを使います。</a:t>
            </a:r>
            <a:endPar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画面の指示に沿って受付をしてください。</a:t>
            </a:r>
          </a:p>
        </p:txBody>
      </p:sp>
      <p:sp>
        <p:nvSpPr>
          <p:cNvPr id="65" name="テキスト ボックス 64">
            <a:extLst>
              <a:ext uri="{FF2B5EF4-FFF2-40B4-BE49-F238E27FC236}">
                <a16:creationId xmlns:a16="http://schemas.microsoft.com/office/drawing/2014/main" id="{6B4D0BD3-2AD1-7C56-6169-1979041C8F46}"/>
              </a:ext>
            </a:extLst>
          </p:cNvPr>
          <p:cNvSpPr txBox="1"/>
          <p:nvPr/>
        </p:nvSpPr>
        <p:spPr>
          <a:xfrm>
            <a:off x="664877" y="5453334"/>
            <a:ext cx="497766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案内に沿って、情報提供の同意可否を選択します。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6" name="テキスト ボックス 65">
            <a:extLst>
              <a:ext uri="{FF2B5EF4-FFF2-40B4-BE49-F238E27FC236}">
                <a16:creationId xmlns:a16="http://schemas.microsoft.com/office/drawing/2014/main" id="{42A90242-FD74-8BA2-8C0C-088565F17AC5}"/>
              </a:ext>
            </a:extLst>
          </p:cNvPr>
          <p:cNvSpPr txBox="1"/>
          <p:nvPr/>
        </p:nvSpPr>
        <p:spPr>
          <a:xfrm>
            <a:off x="740877" y="6905923"/>
            <a:ext cx="590494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処方箋の提出方法を選択します。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7" name="テキスト ボックス 76">
            <a:extLst>
              <a:ext uri="{FF2B5EF4-FFF2-40B4-BE49-F238E27FC236}">
                <a16:creationId xmlns:a16="http://schemas.microsoft.com/office/drawing/2014/main" id="{551AD0C1-E24C-2208-6021-023348D3E071}"/>
              </a:ext>
            </a:extLst>
          </p:cNvPr>
          <p:cNvSpPr txBox="1"/>
          <p:nvPr/>
        </p:nvSpPr>
        <p:spPr>
          <a:xfrm>
            <a:off x="2967135" y="5754372"/>
            <a:ext cx="2675399" cy="1050965"/>
          </a:xfrm>
          <a:prstGeom prst="wedgeRoundRectCallout">
            <a:avLst>
              <a:gd name="adj1" fmla="val 66008"/>
              <a:gd name="adj2" fmla="val -2335"/>
              <a:gd name="adj3" fmla="val 16667"/>
            </a:avLst>
          </a:prstGeom>
          <a:solidFill>
            <a:schemeClr val="bg1"/>
          </a:solidFill>
          <a:ln>
            <a:solidFill>
              <a:schemeClr val="bg1">
                <a:lumMod val="65000"/>
              </a:schemeClr>
            </a:solidFill>
          </a:ln>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8" name="テキスト ボックス 77">
            <a:extLst>
              <a:ext uri="{FF2B5EF4-FFF2-40B4-BE49-F238E27FC236}">
                <a16:creationId xmlns:a16="http://schemas.microsoft.com/office/drawing/2014/main" id="{841A25A3-896D-C2CC-2C5D-179FE26E3554}"/>
              </a:ext>
            </a:extLst>
          </p:cNvPr>
          <p:cNvSpPr txBox="1"/>
          <p:nvPr/>
        </p:nvSpPr>
        <p:spPr>
          <a:xfrm>
            <a:off x="3023627" y="5885181"/>
            <a:ext cx="2621708" cy="836265"/>
          </a:xfrm>
          <a:prstGeom prst="rect">
            <a:avLst/>
          </a:prstGeom>
          <a:noFill/>
          <a:ln>
            <a:noFill/>
          </a:ln>
        </p:spPr>
        <p:txBody>
          <a:bodyPr wrap="square" rtlCol="0" anchor="ctr">
            <a:noAutofit/>
          </a:bodyPr>
          <a:lstStyle/>
          <a:p>
            <a:r>
              <a:rPr kumimoji="1" lang="ja-JP" altLang="en-US" sz="1100">
                <a:latin typeface="+mn-ea"/>
              </a:rPr>
              <a:t>情報提供に</a:t>
            </a:r>
            <a:r>
              <a:rPr kumimoji="1" lang="ja-JP" altLang="en-US" sz="1100" b="1">
                <a:solidFill>
                  <a:srgbClr val="FF0000"/>
                </a:solidFill>
                <a:latin typeface="+mn-ea"/>
              </a:rPr>
              <a:t>同意する</a:t>
            </a:r>
            <a:r>
              <a:rPr kumimoji="1" lang="ja-JP" altLang="en-US" sz="1100">
                <a:latin typeface="+mn-ea"/>
              </a:rPr>
              <a:t>と、医師・歯科医師・薬剤師が服用している薬や診療の情報を確認できるようになり、データに基づくよりよい医療につながります。</a:t>
            </a:r>
          </a:p>
        </p:txBody>
      </p:sp>
      <p:sp>
        <p:nvSpPr>
          <p:cNvPr id="36" name="テキスト ボックス 35">
            <a:extLst>
              <a:ext uri="{FF2B5EF4-FFF2-40B4-BE49-F238E27FC236}">
                <a16:creationId xmlns:a16="http://schemas.microsoft.com/office/drawing/2014/main" id="{FEDD68F5-1C55-C0D4-CE95-F7C2728F226D}"/>
              </a:ext>
            </a:extLst>
          </p:cNvPr>
          <p:cNvSpPr txBox="1"/>
          <p:nvPr/>
        </p:nvSpPr>
        <p:spPr>
          <a:xfrm>
            <a:off x="5358513" y="3188941"/>
            <a:ext cx="1416434" cy="12772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暗証番号を</a:t>
            </a:r>
            <a:r>
              <a:rPr kumimoji="0" lang="ja-JP" altLang="en-US" sz="1100" b="0" i="0" u="none" strike="noStrike" kern="1200" cap="none" spc="0" normalizeH="0" baseline="0" noProof="0">
                <a:ln>
                  <a:noFill/>
                </a:ln>
                <a:solidFill>
                  <a:srgbClr val="040C28"/>
                </a:solidFill>
                <a:effectLst/>
                <a:uLnTx/>
                <a:uFillTx/>
                <a:latin typeface="游ゴシック" panose="020B0400000000000000" pitchFamily="50" charset="-128"/>
                <a:ea typeface="游ゴシック" panose="020B0400000000000000" pitchFamily="50" charset="-128"/>
                <a:cs typeface="+mn-cs"/>
              </a:rPr>
              <a:t>連続して間違うと不正防止のためロックがかかります</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p>
        </p:txBody>
      </p:sp>
      <p:pic>
        <p:nvPicPr>
          <p:cNvPr id="8" name="図 7">
            <a:extLst>
              <a:ext uri="{FF2B5EF4-FFF2-40B4-BE49-F238E27FC236}">
                <a16:creationId xmlns:a16="http://schemas.microsoft.com/office/drawing/2014/main" id="{E1383AA2-9E10-BD6F-77C7-B55D1FCF3A64}"/>
              </a:ext>
            </a:extLst>
          </p:cNvPr>
          <p:cNvPicPr>
            <a:picLocks noChangeAspect="1"/>
          </p:cNvPicPr>
          <p:nvPr/>
        </p:nvPicPr>
        <p:blipFill>
          <a:blip r:embed="rId13"/>
          <a:stretch>
            <a:fillRect/>
          </a:stretch>
        </p:blipFill>
        <p:spPr>
          <a:xfrm>
            <a:off x="5218629" y="2068911"/>
            <a:ext cx="1214904" cy="819907"/>
          </a:xfrm>
          <a:prstGeom prst="rect">
            <a:avLst/>
          </a:prstGeom>
        </p:spPr>
      </p:pic>
      <p:grpSp>
        <p:nvGrpSpPr>
          <p:cNvPr id="37" name="グループ化 36">
            <a:extLst>
              <a:ext uri="{FF2B5EF4-FFF2-40B4-BE49-F238E27FC236}">
                <a16:creationId xmlns:a16="http://schemas.microsoft.com/office/drawing/2014/main" id="{AFD6F04A-777A-9C04-ADCF-18E12747D334}"/>
              </a:ext>
            </a:extLst>
          </p:cNvPr>
          <p:cNvGrpSpPr/>
          <p:nvPr/>
        </p:nvGrpSpPr>
        <p:grpSpPr>
          <a:xfrm>
            <a:off x="667556" y="3311953"/>
            <a:ext cx="4667845" cy="1056745"/>
            <a:chOff x="617243" y="3484293"/>
            <a:chExt cx="4917893" cy="1113353"/>
          </a:xfrm>
        </p:grpSpPr>
        <p:sp>
          <p:nvSpPr>
            <p:cNvPr id="9" name="正方形/長方形 8">
              <a:extLst>
                <a:ext uri="{FF2B5EF4-FFF2-40B4-BE49-F238E27FC236}">
                  <a16:creationId xmlns:a16="http://schemas.microsoft.com/office/drawing/2014/main" id="{14145C03-3DA2-F541-BCFE-93BB7258F603}"/>
                </a:ext>
              </a:extLst>
            </p:cNvPr>
            <p:cNvSpPr/>
            <p:nvPr/>
          </p:nvSpPr>
          <p:spPr>
            <a:xfrm>
              <a:off x="3166855" y="3498093"/>
              <a:ext cx="442510" cy="108575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②暗証番号</a:t>
              </a:r>
            </a:p>
          </p:txBody>
        </p:sp>
        <p:sp>
          <p:nvSpPr>
            <p:cNvPr id="27" name="正方形/長方形 26">
              <a:extLst>
                <a:ext uri="{FF2B5EF4-FFF2-40B4-BE49-F238E27FC236}">
                  <a16:creationId xmlns:a16="http://schemas.microsoft.com/office/drawing/2014/main" id="{D9DBA63C-CD80-6083-5124-520C529F9884}"/>
                </a:ext>
              </a:extLst>
            </p:cNvPr>
            <p:cNvSpPr/>
            <p:nvPr/>
          </p:nvSpPr>
          <p:spPr>
            <a:xfrm>
              <a:off x="617243" y="3498093"/>
              <a:ext cx="442510" cy="108575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①顔認証</a:t>
              </a:r>
            </a:p>
          </p:txBody>
        </p:sp>
        <p:pic>
          <p:nvPicPr>
            <p:cNvPr id="28" name="図 27">
              <a:extLst>
                <a:ext uri="{FF2B5EF4-FFF2-40B4-BE49-F238E27FC236}">
                  <a16:creationId xmlns:a16="http://schemas.microsoft.com/office/drawing/2014/main" id="{06F99BCF-E5A3-2CAF-5945-AB0B83EF786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28156" y="3492179"/>
              <a:ext cx="1806980" cy="1097580"/>
            </a:xfrm>
            <a:prstGeom prst="rect">
              <a:avLst/>
            </a:prstGeom>
            <a:ln w="6350">
              <a:solidFill>
                <a:schemeClr val="tx1"/>
              </a:solidFill>
            </a:ln>
            <a:effectLst>
              <a:outerShdw blurRad="50800" dist="38100" dir="2700000" algn="tl" rotWithShape="0">
                <a:prstClr val="black">
                  <a:alpha val="40000"/>
                </a:prstClr>
              </a:outerShdw>
            </a:effectLst>
          </p:spPr>
        </p:pic>
        <p:pic>
          <p:nvPicPr>
            <p:cNvPr id="29" name="図 28">
              <a:extLst>
                <a:ext uri="{FF2B5EF4-FFF2-40B4-BE49-F238E27FC236}">
                  <a16:creationId xmlns:a16="http://schemas.microsoft.com/office/drawing/2014/main" id="{E0661566-F87A-3C8B-72B8-7AB404D619D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54284" y="3484293"/>
              <a:ext cx="1781510" cy="1113353"/>
            </a:xfrm>
            <a:prstGeom prst="rect">
              <a:avLst/>
            </a:prstGeom>
            <a:ln w="6350">
              <a:solidFill>
                <a:schemeClr val="tx1"/>
              </a:solidFill>
            </a:ln>
            <a:effectLst>
              <a:outerShdw blurRad="50800" dist="38100" dir="2700000" algn="tl" rotWithShape="0">
                <a:prstClr val="black">
                  <a:alpha val="40000"/>
                </a:prstClr>
              </a:outerShdw>
            </a:effectLst>
          </p:spPr>
        </p:pic>
      </p:grpSp>
      <p:grpSp>
        <p:nvGrpSpPr>
          <p:cNvPr id="11" name="グループ化 10">
            <a:extLst>
              <a:ext uri="{FF2B5EF4-FFF2-40B4-BE49-F238E27FC236}">
                <a16:creationId xmlns:a16="http://schemas.microsoft.com/office/drawing/2014/main" id="{11BC7D49-E805-BA7F-C273-144238FF8765}"/>
              </a:ext>
            </a:extLst>
          </p:cNvPr>
          <p:cNvGrpSpPr/>
          <p:nvPr/>
        </p:nvGrpSpPr>
        <p:grpSpPr>
          <a:xfrm>
            <a:off x="734733" y="4468604"/>
            <a:ext cx="5864732" cy="826955"/>
            <a:chOff x="734733" y="4468604"/>
            <a:chExt cx="5864732" cy="826955"/>
          </a:xfrm>
        </p:grpSpPr>
        <p:sp>
          <p:nvSpPr>
            <p:cNvPr id="79" name="四角形: 角を丸くする 78">
              <a:extLst>
                <a:ext uri="{FF2B5EF4-FFF2-40B4-BE49-F238E27FC236}">
                  <a16:creationId xmlns:a16="http://schemas.microsoft.com/office/drawing/2014/main" id="{2913F7DF-DC52-7E73-D8CE-5F084CE29558}"/>
                </a:ext>
              </a:extLst>
            </p:cNvPr>
            <p:cNvSpPr/>
            <p:nvPr/>
          </p:nvSpPr>
          <p:spPr>
            <a:xfrm>
              <a:off x="734733" y="4468604"/>
              <a:ext cx="5864732" cy="826955"/>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80" name="テキスト ボックス 79">
              <a:extLst>
                <a:ext uri="{FF2B5EF4-FFF2-40B4-BE49-F238E27FC236}">
                  <a16:creationId xmlns:a16="http://schemas.microsoft.com/office/drawing/2014/main" id="{C9F2B764-B03A-293A-C0E1-42D71953B4D2}"/>
                </a:ext>
              </a:extLst>
            </p:cNvPr>
            <p:cNvSpPr txBox="1"/>
            <p:nvPr/>
          </p:nvSpPr>
          <p:spPr>
            <a:xfrm>
              <a:off x="1921608" y="4531462"/>
              <a:ext cx="3736982" cy="707886"/>
            </a:xfrm>
            <a:prstGeom prst="rect">
              <a:avLst/>
            </a:prstGeom>
            <a:noFill/>
          </p:spPr>
          <p:txBody>
            <a:bodyPr wrap="square" rtlCol="0" anchor="ctr">
              <a:spAutoFit/>
            </a:bodyPr>
            <a:lstStyle/>
            <a:p>
              <a:pPr>
                <a:defRPr/>
              </a:pPr>
              <a:r>
                <a:rPr kumimoji="1" lang="ja-JP" altLang="en-US"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マイナンバーカードを保険証として利用するための登録が必要です</a:t>
              </a:r>
              <a:r>
                <a:rPr kumimoji="1" lang="ja-JP" altLang="en-US"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」と表示された場合は</a:t>
              </a:r>
              <a:r>
                <a:rPr kumimoji="1" lang="ja-JP" altLang="en-US" sz="10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「マイナ受付」の初回登録の方法</a:t>
              </a:r>
              <a:r>
                <a:rPr kumimoji="1" lang="ja-JP" altLang="en-US"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に沿って対応してください。</a:t>
              </a:r>
              <a:endParaRPr kumimoji="1"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a:defRPr/>
              </a:pPr>
              <a:r>
                <a:rPr kumimoji="1" lang="ja-JP" altLang="en-US"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初回登録完了後、③情報提供の同意にお進みください。</a:t>
              </a:r>
            </a:p>
          </p:txBody>
        </p:sp>
        <p:sp>
          <p:nvSpPr>
            <p:cNvPr id="81" name="フローチャート: 組合せ 80">
              <a:extLst>
                <a:ext uri="{FF2B5EF4-FFF2-40B4-BE49-F238E27FC236}">
                  <a16:creationId xmlns:a16="http://schemas.microsoft.com/office/drawing/2014/main" id="{067A9779-B436-60E2-33A3-7CE75C960954}"/>
                </a:ext>
              </a:extLst>
            </p:cNvPr>
            <p:cNvSpPr/>
            <p:nvPr/>
          </p:nvSpPr>
          <p:spPr>
            <a:xfrm rot="16200000">
              <a:off x="5530570" y="4804323"/>
              <a:ext cx="563132" cy="162165"/>
            </a:xfrm>
            <a:prstGeom prst="flowChartMerge">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82" name="図 81">
              <a:extLst>
                <a:ext uri="{FF2B5EF4-FFF2-40B4-BE49-F238E27FC236}">
                  <a16:creationId xmlns:a16="http://schemas.microsoft.com/office/drawing/2014/main" id="{2DF1CBB6-8361-3331-0AC4-45E51498B830}"/>
                </a:ext>
              </a:extLst>
            </p:cNvPr>
            <p:cNvPicPr>
              <a:picLocks noChangeAspect="1"/>
            </p:cNvPicPr>
            <p:nvPr/>
          </p:nvPicPr>
          <p:blipFill>
            <a:blip r:embed="rId16"/>
            <a:stretch>
              <a:fillRect/>
            </a:stretch>
          </p:blipFill>
          <p:spPr>
            <a:xfrm>
              <a:off x="5965681" y="4516696"/>
              <a:ext cx="537390" cy="737418"/>
            </a:xfrm>
            <a:prstGeom prst="rect">
              <a:avLst/>
            </a:prstGeom>
            <a:ln>
              <a:solidFill>
                <a:schemeClr val="bg1">
                  <a:lumMod val="65000"/>
                </a:schemeClr>
              </a:solidFill>
            </a:ln>
          </p:spPr>
        </p:pic>
        <p:pic>
          <p:nvPicPr>
            <p:cNvPr id="38" name="図 37">
              <a:extLst>
                <a:ext uri="{FF2B5EF4-FFF2-40B4-BE49-F238E27FC236}">
                  <a16:creationId xmlns:a16="http://schemas.microsoft.com/office/drawing/2014/main" id="{982855CA-9348-6AEC-BD29-4025F49FF958}"/>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76138" y="4570442"/>
              <a:ext cx="1019345" cy="637091"/>
            </a:xfrm>
            <a:prstGeom prst="rect">
              <a:avLst/>
            </a:prstGeom>
            <a:noFill/>
            <a:ln>
              <a:solidFill>
                <a:schemeClr val="bg1">
                  <a:lumMod val="75000"/>
                </a:schemeClr>
              </a:solidFill>
            </a:ln>
          </p:spPr>
        </p:pic>
      </p:grpSp>
      <p:grpSp>
        <p:nvGrpSpPr>
          <p:cNvPr id="51" name="グループ化 50">
            <a:extLst>
              <a:ext uri="{FF2B5EF4-FFF2-40B4-BE49-F238E27FC236}">
                <a16:creationId xmlns:a16="http://schemas.microsoft.com/office/drawing/2014/main" id="{7E45BF30-07B4-021D-3F19-92521B3D752F}"/>
              </a:ext>
            </a:extLst>
          </p:cNvPr>
          <p:cNvGrpSpPr/>
          <p:nvPr/>
        </p:nvGrpSpPr>
        <p:grpSpPr>
          <a:xfrm>
            <a:off x="743843" y="5758110"/>
            <a:ext cx="1614914" cy="1127326"/>
            <a:chOff x="738551" y="5995187"/>
            <a:chExt cx="1999653" cy="1395901"/>
          </a:xfrm>
        </p:grpSpPr>
        <p:pic>
          <p:nvPicPr>
            <p:cNvPr id="39" name="図 38">
              <a:extLst>
                <a:ext uri="{FF2B5EF4-FFF2-40B4-BE49-F238E27FC236}">
                  <a16:creationId xmlns:a16="http://schemas.microsoft.com/office/drawing/2014/main" id="{E0AFD00A-C1B5-C768-1DC5-9CE3CA5780D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38551" y="5995187"/>
              <a:ext cx="1999653" cy="1214896"/>
            </a:xfrm>
            <a:prstGeom prst="rect">
              <a:avLst/>
            </a:prstGeom>
            <a:ln w="6350">
              <a:solidFill>
                <a:schemeClr val="tx1"/>
              </a:solidFill>
            </a:ln>
            <a:effectLst>
              <a:outerShdw blurRad="50800" dist="38100" dir="2700000" algn="tl" rotWithShape="0">
                <a:prstClr val="black">
                  <a:alpha val="40000"/>
                </a:prstClr>
              </a:outerShdw>
            </a:effectLst>
          </p:spPr>
        </p:pic>
        <p:pic>
          <p:nvPicPr>
            <p:cNvPr id="42" name="グラフィックス 41" descr="右向き指示マーク 単色塗りつぶし">
              <a:extLst>
                <a:ext uri="{FF2B5EF4-FFF2-40B4-BE49-F238E27FC236}">
                  <a16:creationId xmlns:a16="http://schemas.microsoft.com/office/drawing/2014/main" id="{3A95DD68-7CCF-855F-7502-6BB3CC493A2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6200000">
              <a:off x="1252166" y="6846053"/>
              <a:ext cx="537321" cy="552750"/>
            </a:xfrm>
            <a:prstGeom prst="rect">
              <a:avLst/>
            </a:prstGeom>
          </p:spPr>
        </p:pic>
      </p:grpSp>
      <p:pic>
        <p:nvPicPr>
          <p:cNvPr id="6" name="図 5" descr="グラフィカル ユーザー インターフェイス, アプリケーション&#10;&#10;自動的に生成された説明">
            <a:extLst>
              <a:ext uri="{FF2B5EF4-FFF2-40B4-BE49-F238E27FC236}">
                <a16:creationId xmlns:a16="http://schemas.microsoft.com/office/drawing/2014/main" id="{86C30011-8DB4-AE4B-5BDD-81C44AE50955}"/>
              </a:ext>
            </a:extLst>
          </p:cNvPr>
          <p:cNvPicPr>
            <a:picLocks noChangeAspect="1"/>
          </p:cNvPicPr>
          <p:nvPr/>
        </p:nvPicPr>
        <p:blipFill rotWithShape="1">
          <a:blip r:embed="rId21">
            <a:extLst>
              <a:ext uri="{28A0092B-C50C-407E-A947-70E740481C1C}">
                <a14:useLocalDpi xmlns:a14="http://schemas.microsoft.com/office/drawing/2010/main" val="0"/>
              </a:ext>
            </a:extLst>
          </a:blip>
          <a:srcRect t="66597" b="4995"/>
          <a:stretch/>
        </p:blipFill>
        <p:spPr>
          <a:xfrm>
            <a:off x="43764" y="15222"/>
            <a:ext cx="3829189" cy="1087783"/>
          </a:xfrm>
          <a:prstGeom prst="rect">
            <a:avLst/>
          </a:prstGeom>
        </p:spPr>
      </p:pic>
      <p:sp>
        <p:nvSpPr>
          <p:cNvPr id="7" name="吹き出し: 角を丸めた四角形 6">
            <a:extLst>
              <a:ext uri="{FF2B5EF4-FFF2-40B4-BE49-F238E27FC236}">
                <a16:creationId xmlns:a16="http://schemas.microsoft.com/office/drawing/2014/main" id="{067ADBBF-0B69-05CB-F75F-1CD4AF89C6C4}"/>
              </a:ext>
            </a:extLst>
          </p:cNvPr>
          <p:cNvSpPr/>
          <p:nvPr/>
        </p:nvSpPr>
        <p:spPr>
          <a:xfrm>
            <a:off x="3853542" y="29536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7821557-1411-D8AE-ACF9-1E205397F2BB}"/>
              </a:ext>
            </a:extLst>
          </p:cNvPr>
          <p:cNvSpPr txBox="1"/>
          <p:nvPr/>
        </p:nvSpPr>
        <p:spPr>
          <a:xfrm>
            <a:off x="3816027" y="416715"/>
            <a:ext cx="3027820" cy="523220"/>
          </a:xfrm>
          <a:prstGeom prst="rect">
            <a:avLst/>
          </a:prstGeom>
          <a:noFill/>
        </p:spPr>
        <p:txBody>
          <a:bodyPr wrap="square" rtlCol="0">
            <a:spAutoFit/>
          </a:bodyPr>
          <a:lstStyle/>
          <a:p>
            <a:pPr algn="ctr"/>
            <a:r>
              <a:rPr kumimoji="1" lang="ja-JP" altLang="en-US" sz="1400" b="1">
                <a:solidFill>
                  <a:srgbClr val="F18101"/>
                </a:solidFill>
              </a:rPr>
              <a:t>マイナンバーカード</a:t>
            </a:r>
            <a:r>
              <a:rPr kumimoji="1" lang="ja-JP" altLang="en-US" sz="1200" b="1"/>
              <a:t>を</a:t>
            </a:r>
            <a:r>
              <a:rPr kumimoji="1" lang="ja-JP" altLang="en-US" sz="1400" b="1"/>
              <a:t>お持ちの方</a:t>
            </a:r>
            <a:r>
              <a:rPr kumimoji="1" lang="ja-JP" altLang="en-US" sz="1200" b="1"/>
              <a:t>は</a:t>
            </a:r>
            <a:r>
              <a:rPr kumimoji="1" lang="ja-JP" altLang="en-US" sz="1400" b="1"/>
              <a:t>カードリーダーで受付を！</a:t>
            </a:r>
            <a:endParaRPr kumimoji="1" lang="en-US" altLang="ja-JP" sz="1400" b="1"/>
          </a:p>
        </p:txBody>
      </p:sp>
      <p:sp>
        <p:nvSpPr>
          <p:cNvPr id="31" name="正方形/長方形 30">
            <a:extLst>
              <a:ext uri="{FF2B5EF4-FFF2-40B4-BE49-F238E27FC236}">
                <a16:creationId xmlns:a16="http://schemas.microsoft.com/office/drawing/2014/main" id="{4C8E1C8B-C3A3-2818-EE51-A8B9CD5BF74C}"/>
              </a:ext>
            </a:extLst>
          </p:cNvPr>
          <p:cNvSpPr/>
          <p:nvPr/>
        </p:nvSpPr>
        <p:spPr>
          <a:xfrm>
            <a:off x="2619830" y="7159037"/>
            <a:ext cx="1868473" cy="307777"/>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000" b="1">
                <a:latin typeface="+mn-ea"/>
              </a:rPr>
              <a:t>電子処方箋を選択した場合</a:t>
            </a:r>
          </a:p>
        </p:txBody>
      </p:sp>
      <p:sp>
        <p:nvSpPr>
          <p:cNvPr id="32" name="正方形/長方形 31">
            <a:extLst>
              <a:ext uri="{FF2B5EF4-FFF2-40B4-BE49-F238E27FC236}">
                <a16:creationId xmlns:a16="http://schemas.microsoft.com/office/drawing/2014/main" id="{83F3C1A4-FC76-A0A2-167A-3D270E56B093}"/>
              </a:ext>
            </a:extLst>
          </p:cNvPr>
          <p:cNvSpPr/>
          <p:nvPr/>
        </p:nvSpPr>
        <p:spPr>
          <a:xfrm>
            <a:off x="4730994" y="7159037"/>
            <a:ext cx="1868473" cy="307777"/>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000" b="1">
                <a:latin typeface="+mn-ea"/>
              </a:rPr>
              <a:t>事前連絡していない処方箋が</a:t>
            </a:r>
            <a:endParaRPr kumimoji="1" lang="en-US" altLang="ja-JP" sz="1000" b="1">
              <a:latin typeface="+mn-ea"/>
            </a:endParaRPr>
          </a:p>
          <a:p>
            <a:pPr algn="ctr"/>
            <a:r>
              <a:rPr kumimoji="1" lang="ja-JP" altLang="en-US" sz="1000" b="1">
                <a:latin typeface="+mn-ea"/>
              </a:rPr>
              <a:t>２枚以上ある場合</a:t>
            </a:r>
          </a:p>
        </p:txBody>
      </p:sp>
      <p:cxnSp>
        <p:nvCxnSpPr>
          <p:cNvPr id="33" name="直線矢印コネクタ 32">
            <a:extLst>
              <a:ext uri="{FF2B5EF4-FFF2-40B4-BE49-F238E27FC236}">
                <a16:creationId xmlns:a16="http://schemas.microsoft.com/office/drawing/2014/main" id="{14A62262-1C94-5F17-2520-22407D5E8504}"/>
              </a:ext>
            </a:extLst>
          </p:cNvPr>
          <p:cNvCxnSpPr>
            <a:cxnSpLocks/>
          </p:cNvCxnSpPr>
          <p:nvPr/>
        </p:nvCxnSpPr>
        <p:spPr>
          <a:xfrm>
            <a:off x="2278330" y="8268883"/>
            <a:ext cx="436405" cy="0"/>
          </a:xfrm>
          <a:prstGeom prst="straightConnector1">
            <a:avLst/>
          </a:prstGeom>
          <a:ln w="38100">
            <a:solidFill>
              <a:schemeClr val="accent2"/>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4582A2A8-889A-B725-99DE-459D074F8413}"/>
              </a:ext>
            </a:extLst>
          </p:cNvPr>
          <p:cNvCxnSpPr>
            <a:cxnSpLocks/>
          </p:cNvCxnSpPr>
          <p:nvPr/>
        </p:nvCxnSpPr>
        <p:spPr>
          <a:xfrm>
            <a:off x="4393400" y="8268883"/>
            <a:ext cx="436405" cy="0"/>
          </a:xfrm>
          <a:prstGeom prst="straightConnector1">
            <a:avLst/>
          </a:prstGeom>
          <a:ln w="38100">
            <a:solidFill>
              <a:schemeClr val="accent2"/>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テキスト ボックス 67">
            <a:extLst>
              <a:ext uri="{FF2B5EF4-FFF2-40B4-BE49-F238E27FC236}">
                <a16:creationId xmlns:a16="http://schemas.microsoft.com/office/drawing/2014/main" id="{0A2F0F88-2439-3A97-8F4C-27143E57455D}"/>
              </a:ext>
            </a:extLst>
          </p:cNvPr>
          <p:cNvSpPr txBox="1"/>
          <p:nvPr/>
        </p:nvSpPr>
        <p:spPr>
          <a:xfrm>
            <a:off x="2616659" y="7453205"/>
            <a:ext cx="1868473"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457200" rtl="0" eaLnBrk="1" fontAlgn="auto" latinLnBrk="0" hangingPunct="1">
              <a:lnSpc>
                <a:spcPct val="100000"/>
              </a:lnSpc>
              <a:spcBef>
                <a:spcPts val="0"/>
              </a:spcBef>
              <a:spcAft>
                <a:spcPts val="0"/>
              </a:spcAft>
              <a:buClrTx/>
              <a:buSzTx/>
              <a:tabLst/>
              <a:defRPr/>
            </a:pPr>
            <a:r>
              <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当薬局に提出する電子処方箋を選択します。</a:t>
            </a:r>
            <a:endParaRPr kumimoji="1" lang="en-US" altLang="ja-JP"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sp>
        <p:nvSpPr>
          <p:cNvPr id="43" name="テキスト ボックス 67">
            <a:extLst>
              <a:ext uri="{FF2B5EF4-FFF2-40B4-BE49-F238E27FC236}">
                <a16:creationId xmlns:a16="http://schemas.microsoft.com/office/drawing/2014/main" id="{FBEE6187-9155-5ADC-7F7C-189420337BAA}"/>
              </a:ext>
            </a:extLst>
          </p:cNvPr>
          <p:cNvSpPr txBox="1"/>
          <p:nvPr/>
        </p:nvSpPr>
        <p:spPr>
          <a:xfrm>
            <a:off x="4730994" y="7453205"/>
            <a:ext cx="1868473" cy="4308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l" defTabSz="457200" rtl="0" eaLnBrk="1" fontAlgn="auto" latinLnBrk="0" hangingPunct="1">
              <a:lnSpc>
                <a:spcPct val="100000"/>
              </a:lnSpc>
              <a:spcBef>
                <a:spcPts val="0"/>
              </a:spcBef>
              <a:spcAft>
                <a:spcPts val="0"/>
              </a:spcAft>
              <a:buClrTx/>
              <a:buSzTx/>
              <a:tabLst/>
              <a:defRPr/>
            </a:pPr>
            <a:r>
              <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当薬局で調剤する電子処方箋を選択します。</a:t>
            </a:r>
            <a:endParaRPr kumimoji="1" lang="en-US" altLang="ja-JP"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sp>
        <p:nvSpPr>
          <p:cNvPr id="44" name="テキスト ボックス 65">
            <a:extLst>
              <a:ext uri="{FF2B5EF4-FFF2-40B4-BE49-F238E27FC236}">
                <a16:creationId xmlns:a16="http://schemas.microsoft.com/office/drawing/2014/main" id="{365702D9-F407-62B4-B3A2-F42D3768EF85}"/>
              </a:ext>
            </a:extLst>
          </p:cNvPr>
          <p:cNvSpPr txBox="1"/>
          <p:nvPr/>
        </p:nvSpPr>
        <p:spPr>
          <a:xfrm>
            <a:off x="1693211" y="8692454"/>
            <a:ext cx="5065767" cy="4154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marR="0" lvl="0" indent="-171450" algn="l" defTabSz="457200" rtl="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1" lang="ja-JP" altLang="en-US" sz="105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「事前連絡済」とは</a:t>
            </a:r>
            <a:r>
              <a:rPr kumimoji="1" lang="en-US" altLang="ja-JP" sz="105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FAX</a:t>
            </a:r>
            <a:r>
              <a:rPr kumimoji="1" lang="ja-JP" altLang="en-US" sz="105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やアプリで薬局に事前に引換番号や被保険者情報を</a:t>
            </a:r>
            <a:br>
              <a:rPr kumimoji="1" lang="en-US" altLang="ja-JP" sz="105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br>
            <a:r>
              <a:rPr kumimoji="1" lang="ja-JP" altLang="en-US" sz="105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連絡していることです。処方内容（控え）を連絡している場合も該当します。</a:t>
            </a:r>
            <a:endParaRPr kumimoji="1" lang="en-US" altLang="ja-JP" sz="105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pic>
        <p:nvPicPr>
          <p:cNvPr id="1025" name="Picture 1">
            <a:extLst>
              <a:ext uri="{FF2B5EF4-FFF2-40B4-BE49-F238E27FC236}">
                <a16:creationId xmlns:a16="http://schemas.microsoft.com/office/drawing/2014/main" id="{59EEDC43-0601-624B-48DB-166E65E8D9D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73983" y="7830740"/>
            <a:ext cx="1390309" cy="876286"/>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D4FB86C-FF9E-52D5-044F-322403E3A29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78985" y="7828292"/>
            <a:ext cx="1390309" cy="88118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31D257F4-3C8B-0022-C458-0FDE1B2D4BE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3843" y="7832277"/>
            <a:ext cx="1390309" cy="87321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83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112118" y="797922"/>
            <a:ext cx="6653212" cy="9029667"/>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26" name="Picture 1">
            <a:extLst>
              <a:ext uri="{FF2B5EF4-FFF2-40B4-BE49-F238E27FC236}">
                <a16:creationId xmlns:a16="http://schemas.microsoft.com/office/drawing/2014/main" id="{D2B67833-D7C2-C896-0E93-AC4F0CF415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9188" y="7815488"/>
            <a:ext cx="2301745" cy="1450747"/>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699D2F09-D942-DAD4-9BC4-6D5545BCBC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9188" y="4886720"/>
            <a:ext cx="2301745" cy="1458853"/>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3">
            <a:extLst>
              <a:ext uri="{FF2B5EF4-FFF2-40B4-BE49-F238E27FC236}">
                <a16:creationId xmlns:a16="http://schemas.microsoft.com/office/drawing/2014/main" id="{941CBDF6-A419-D236-F7C8-E5EE3B82CCB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9188" y="1835557"/>
            <a:ext cx="2301745" cy="1445658"/>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09A4D6AD-468D-429B-D908-AC30086E71AC}"/>
              </a:ext>
            </a:extLst>
          </p:cNvPr>
          <p:cNvSpPr txBox="1"/>
          <p:nvPr/>
        </p:nvSpPr>
        <p:spPr>
          <a:xfrm>
            <a:off x="2895254" y="57334"/>
            <a:ext cx="3962746" cy="738664"/>
          </a:xfrm>
          <a:prstGeom prst="rect">
            <a:avLst/>
          </a:prstGeom>
          <a:noFill/>
        </p:spPr>
        <p:txBody>
          <a:bodyPr wrap="square" rtlCol="0">
            <a:spAutoFit/>
          </a:bodyPr>
          <a:lstStyle/>
          <a:p>
            <a:r>
              <a:rPr kumimoji="1" lang="en-US" altLang="ja-JP" sz="1400">
                <a:latin typeface="游ゴシック Medium" panose="020B0500000000000000" pitchFamily="50" charset="-128"/>
                <a:ea typeface="游ゴシック Medium" panose="020B0500000000000000" pitchFamily="50" charset="-128"/>
              </a:rPr>
              <a:t>※</a:t>
            </a:r>
            <a:r>
              <a:rPr kumimoji="1" lang="ja-JP" altLang="en-US" sz="1400" b="1">
                <a:solidFill>
                  <a:srgbClr val="F18101"/>
                </a:solidFill>
                <a:latin typeface="Meiryo UI" panose="020B0604030504040204" pitchFamily="50" charset="-128"/>
                <a:ea typeface="Meiryo UI" panose="020B0604030504040204" pitchFamily="50" charset="-128"/>
              </a:rPr>
              <a:t>マイナ受付</a:t>
            </a:r>
            <a:r>
              <a:rPr kumimoji="1" lang="ja-JP" altLang="en-US" sz="1400" b="1">
                <a:latin typeface="游ゴシック Medium" panose="020B0500000000000000" pitchFamily="50" charset="-128"/>
                <a:ea typeface="游ゴシック Medium" panose="020B0500000000000000" pitchFamily="50" charset="-128"/>
              </a:rPr>
              <a:t>の手順　 の詳細です。</a:t>
            </a:r>
            <a:endParaRPr kumimoji="1" lang="en-US" altLang="ja-JP" sz="1400" b="1">
              <a:latin typeface="游ゴシック Medium" panose="020B0500000000000000" pitchFamily="50" charset="-128"/>
              <a:ea typeface="游ゴシック Medium" panose="020B0500000000000000" pitchFamily="50" charset="-128"/>
            </a:endParaRPr>
          </a:p>
          <a:p>
            <a:r>
              <a:rPr kumimoji="1" lang="en-US" altLang="ja-JP" sz="1400">
                <a:latin typeface="游ゴシック Medium" panose="020B0500000000000000" pitchFamily="50" charset="-128"/>
                <a:ea typeface="游ゴシック Medium" panose="020B0500000000000000" pitchFamily="50" charset="-128"/>
              </a:rPr>
              <a:t>※</a:t>
            </a:r>
            <a:r>
              <a:rPr kumimoji="1" lang="ja-JP" altLang="en-US" sz="1400">
                <a:latin typeface="游ゴシック Medium" panose="020B0500000000000000" pitchFamily="50" charset="-128"/>
                <a:ea typeface="游ゴシック Medium" panose="020B0500000000000000" pitchFamily="50" charset="-128"/>
              </a:rPr>
              <a:t>不明点がある場合はお気軽に職員までお声がけください。</a:t>
            </a:r>
            <a:endParaRPr kumimoji="1" lang="en-US" altLang="ja-JP" sz="1400">
              <a:latin typeface="游ゴシック Medium" panose="020B0500000000000000" pitchFamily="50" charset="-128"/>
              <a:ea typeface="游ゴシック Medium" panose="020B0500000000000000" pitchFamily="50" charset="-128"/>
            </a:endParaRPr>
          </a:p>
        </p:txBody>
      </p:sp>
      <p:sp>
        <p:nvSpPr>
          <p:cNvPr id="6" name="テキスト ボックス 5">
            <a:extLst>
              <a:ext uri="{FF2B5EF4-FFF2-40B4-BE49-F238E27FC236}">
                <a16:creationId xmlns:a16="http://schemas.microsoft.com/office/drawing/2014/main" id="{B6405379-5E24-DBC6-6D79-24B0E14562F5}"/>
              </a:ext>
            </a:extLst>
          </p:cNvPr>
          <p:cNvSpPr txBox="1"/>
          <p:nvPr/>
        </p:nvSpPr>
        <p:spPr>
          <a:xfrm>
            <a:off x="580120" y="6946356"/>
            <a:ext cx="4802724" cy="307777"/>
          </a:xfrm>
          <a:prstGeom prst="rect">
            <a:avLst/>
          </a:prstGeom>
          <a:noFill/>
          <a:ln>
            <a:noFill/>
          </a:ln>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1" sz="1400">
                <a:latin typeface="游ゴシック" panose="020B0400000000000000" pitchFamily="50" charset="-128"/>
                <a:ea typeface="游ゴシック" panose="020B0400000000000000" pitchFamily="50" charset="-128"/>
              </a:defRPr>
            </a:lvl1pPr>
          </a:lstStyle>
          <a:p>
            <a:r>
              <a:rPr lang="ja-JP" altLang="en-US"/>
              <a:t>当薬局で調剤を受ける電子処方箋を選択します</a:t>
            </a:r>
            <a:endParaRPr lang="en-US" altLang="ja-JP"/>
          </a:p>
        </p:txBody>
      </p:sp>
      <p:sp>
        <p:nvSpPr>
          <p:cNvPr id="10" name="テキスト ボックス 9">
            <a:extLst>
              <a:ext uri="{FF2B5EF4-FFF2-40B4-BE49-F238E27FC236}">
                <a16:creationId xmlns:a16="http://schemas.microsoft.com/office/drawing/2014/main" id="{AF5D5264-4A79-157C-2E25-B7E824AAF51E}"/>
              </a:ext>
            </a:extLst>
          </p:cNvPr>
          <p:cNvSpPr txBox="1"/>
          <p:nvPr/>
        </p:nvSpPr>
        <p:spPr>
          <a:xfrm>
            <a:off x="580120" y="926585"/>
            <a:ext cx="3861629" cy="340519"/>
          </a:xfrm>
          <a:prstGeom prst="roundRect">
            <a:avLst/>
          </a:prstGeom>
          <a:noFill/>
          <a:ln>
            <a:noFill/>
          </a:ln>
        </p:spPr>
        <p:txBody>
          <a:bodyPr wrap="square" rtlCol="0" anchor="ctr">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400">
                <a:latin typeface="游ゴシック" panose="020B0400000000000000" pitchFamily="50" charset="-128"/>
                <a:ea typeface="游ゴシック" panose="020B0400000000000000" pitchFamily="50" charset="-128"/>
              </a:rPr>
              <a:t>処方箋</a:t>
            </a:r>
            <a:r>
              <a:rPr kumimoji="1" lang="ja-JP" altLang="en-US" sz="140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の</a:t>
            </a:r>
            <a:r>
              <a:rPr kumimoji="1" lang="ja-JP" altLang="en-US" sz="1400">
                <a:latin typeface="游ゴシック" panose="020B0400000000000000" pitchFamily="50" charset="-128"/>
                <a:ea typeface="游ゴシック" panose="020B0400000000000000" pitchFamily="50" charset="-128"/>
              </a:rPr>
              <a:t>種類</a:t>
            </a:r>
            <a:r>
              <a:rPr kumimoji="1" lang="ja-JP" altLang="en-US" sz="140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を選択します</a:t>
            </a:r>
            <a:endParaRPr kumimoji="1" lang="en-US" altLang="ja-JP" sz="140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pic>
        <p:nvPicPr>
          <p:cNvPr id="14" name="グラフィックス 13" descr="バッジ 1 単色塗りつぶし">
            <a:extLst>
              <a:ext uri="{FF2B5EF4-FFF2-40B4-BE49-F238E27FC236}">
                <a16:creationId xmlns:a16="http://schemas.microsoft.com/office/drawing/2014/main" id="{187C8ED6-956C-632E-A4C3-27A78251A33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0584" y="847853"/>
            <a:ext cx="519267" cy="497982"/>
          </a:xfrm>
          <a:prstGeom prst="rect">
            <a:avLst/>
          </a:prstGeom>
        </p:spPr>
      </p:pic>
      <p:pic>
        <p:nvPicPr>
          <p:cNvPr id="15" name="グラフィックス 14" descr="バッジ 単色塗りつぶし">
            <a:extLst>
              <a:ext uri="{FF2B5EF4-FFF2-40B4-BE49-F238E27FC236}">
                <a16:creationId xmlns:a16="http://schemas.microsoft.com/office/drawing/2014/main" id="{AB0DF2BE-1A26-BE58-B55F-C82FC00C1BB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0584" y="3850716"/>
            <a:ext cx="519267" cy="497982"/>
          </a:xfrm>
          <a:prstGeom prst="rect">
            <a:avLst/>
          </a:prstGeom>
        </p:spPr>
      </p:pic>
      <p:pic>
        <p:nvPicPr>
          <p:cNvPr id="16" name="グラフィックス 15" descr="バッジ 3 単色塗りつぶし">
            <a:extLst>
              <a:ext uri="{FF2B5EF4-FFF2-40B4-BE49-F238E27FC236}">
                <a16:creationId xmlns:a16="http://schemas.microsoft.com/office/drawing/2014/main" id="{26494CA1-01C2-6957-ADAE-B4DDD815D63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0584" y="6851482"/>
            <a:ext cx="519267" cy="497982"/>
          </a:xfrm>
          <a:prstGeom prst="rect">
            <a:avLst/>
          </a:prstGeom>
        </p:spPr>
      </p:pic>
      <p:sp>
        <p:nvSpPr>
          <p:cNvPr id="32" name="四角形: 角を丸くする 31">
            <a:extLst>
              <a:ext uri="{FF2B5EF4-FFF2-40B4-BE49-F238E27FC236}">
                <a16:creationId xmlns:a16="http://schemas.microsoft.com/office/drawing/2014/main" id="{18649EF3-351F-7F83-769E-0A438AB65986}"/>
              </a:ext>
            </a:extLst>
          </p:cNvPr>
          <p:cNvSpPr/>
          <p:nvPr/>
        </p:nvSpPr>
        <p:spPr>
          <a:xfrm>
            <a:off x="192727" y="110368"/>
            <a:ext cx="2597862" cy="540490"/>
          </a:xfrm>
          <a:prstGeom prst="roundRect">
            <a:avLst/>
          </a:prstGeom>
          <a:solidFill>
            <a:schemeClr val="bg1"/>
          </a:solidFill>
          <a:ln w="38100" cap="rnd">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E0B06D21-2E08-CA8C-BF67-F76E5BDCB390}"/>
              </a:ext>
            </a:extLst>
          </p:cNvPr>
          <p:cNvSpPr txBox="1"/>
          <p:nvPr/>
        </p:nvSpPr>
        <p:spPr>
          <a:xfrm>
            <a:off x="-630668" y="195947"/>
            <a:ext cx="424465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a:ln>
                  <a:noFill/>
                </a:ln>
                <a:effectLst/>
                <a:uLnTx/>
                <a:uFillTx/>
                <a:latin typeface="Calibri" panose="020F0502020204030204"/>
                <a:ea typeface="游ゴシック" panose="020B0400000000000000" pitchFamily="50" charset="-128"/>
                <a:cs typeface="+mn-cs"/>
              </a:rPr>
              <a:t>処方箋</a:t>
            </a:r>
            <a:r>
              <a:rPr kumimoji="1" lang="ja-JP" altLang="en-US"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の提出方法</a:t>
            </a:r>
            <a:endParaRPr kumimoji="1" lang="en-US" altLang="ja-JP"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4" name="テキスト ボックス 73">
            <a:extLst>
              <a:ext uri="{FF2B5EF4-FFF2-40B4-BE49-F238E27FC236}">
                <a16:creationId xmlns:a16="http://schemas.microsoft.com/office/drawing/2014/main" id="{15F30198-2B5F-531F-6AED-E4CD7B2E3A89}"/>
              </a:ext>
            </a:extLst>
          </p:cNvPr>
          <p:cNvSpPr txBox="1"/>
          <p:nvPr/>
        </p:nvSpPr>
        <p:spPr>
          <a:xfrm>
            <a:off x="580120" y="3974084"/>
            <a:ext cx="5249715" cy="307777"/>
          </a:xfrm>
          <a:prstGeom prst="rect">
            <a:avLst/>
          </a:prstGeom>
          <a:noFill/>
          <a:ln>
            <a:noFill/>
          </a:ln>
        </p:spPr>
        <p:txBody>
          <a:bodyPr wrap="square" rtlCol="0" anchor="ctr">
            <a:spAutoFit/>
          </a:bodyPr>
          <a:lstStyle>
            <a:defPPr>
              <a:defRPr lang="en-US"/>
            </a:defPPr>
            <a:lvl1pPr marR="0" lvl="0" indent="0" fontAlgn="auto">
              <a:lnSpc>
                <a:spcPct val="100000"/>
              </a:lnSpc>
              <a:spcBef>
                <a:spcPts val="0"/>
              </a:spcBef>
              <a:spcAft>
                <a:spcPts val="0"/>
              </a:spcAft>
              <a:buClrTx/>
              <a:buSzTx/>
              <a:buFontTx/>
              <a:buNone/>
              <a:tabLst/>
              <a:defRPr kumimoji="1" sz="1400">
                <a:latin typeface="游ゴシック" panose="020B0400000000000000" pitchFamily="50" charset="-128"/>
                <a:ea typeface="游ゴシック" panose="020B0400000000000000" pitchFamily="50" charset="-128"/>
              </a:defRPr>
            </a:lvl1pPr>
          </a:lstStyle>
          <a:p>
            <a:r>
              <a:rPr lang="ja-JP" altLang="en-US"/>
              <a:t>当薬局に提出する電子処方箋を選択します</a:t>
            </a:r>
            <a:endParaRPr lang="en-US" altLang="ja-JP"/>
          </a:p>
        </p:txBody>
      </p:sp>
      <p:cxnSp>
        <p:nvCxnSpPr>
          <p:cNvPr id="159" name="直線コネクタ 158">
            <a:extLst>
              <a:ext uri="{FF2B5EF4-FFF2-40B4-BE49-F238E27FC236}">
                <a16:creationId xmlns:a16="http://schemas.microsoft.com/office/drawing/2014/main" id="{4FAD8CE7-B075-78FC-F6CF-10BEDF40DD3C}"/>
              </a:ext>
            </a:extLst>
          </p:cNvPr>
          <p:cNvCxnSpPr>
            <a:cxnSpLocks/>
          </p:cNvCxnSpPr>
          <p:nvPr/>
        </p:nvCxnSpPr>
        <p:spPr>
          <a:xfrm>
            <a:off x="609315" y="3924237"/>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092F1F0A-BDA3-72FB-B161-01069C988618}"/>
              </a:ext>
            </a:extLst>
          </p:cNvPr>
          <p:cNvCxnSpPr>
            <a:cxnSpLocks/>
          </p:cNvCxnSpPr>
          <p:nvPr/>
        </p:nvCxnSpPr>
        <p:spPr>
          <a:xfrm>
            <a:off x="609315" y="6951480"/>
            <a:ext cx="4832232"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52" name="グループ化 51">
            <a:extLst>
              <a:ext uri="{FF2B5EF4-FFF2-40B4-BE49-F238E27FC236}">
                <a16:creationId xmlns:a16="http://schemas.microsoft.com/office/drawing/2014/main" id="{2F86E572-1267-E231-5C78-8AB49E8CBBC9}"/>
              </a:ext>
            </a:extLst>
          </p:cNvPr>
          <p:cNvGrpSpPr/>
          <p:nvPr/>
        </p:nvGrpSpPr>
        <p:grpSpPr>
          <a:xfrm>
            <a:off x="4450607" y="41626"/>
            <a:ext cx="299932" cy="310716"/>
            <a:chOff x="-1124386" y="3532295"/>
            <a:chExt cx="463739" cy="444731"/>
          </a:xfrm>
        </p:grpSpPr>
        <p:sp>
          <p:nvSpPr>
            <p:cNvPr id="51" name="正方形/長方形 50">
              <a:extLst>
                <a:ext uri="{FF2B5EF4-FFF2-40B4-BE49-F238E27FC236}">
                  <a16:creationId xmlns:a16="http://schemas.microsoft.com/office/drawing/2014/main" id="{9454F8A8-1AB5-57F1-E663-A4B7BAEAC35F}"/>
                </a:ext>
              </a:extLst>
            </p:cNvPr>
            <p:cNvSpPr/>
            <p:nvPr/>
          </p:nvSpPr>
          <p:spPr>
            <a:xfrm>
              <a:off x="-969671" y="3624219"/>
              <a:ext cx="171721" cy="2371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グラフィックス 49" descr="バッジ 4 単色塗りつぶし">
              <a:extLst>
                <a:ext uri="{FF2B5EF4-FFF2-40B4-BE49-F238E27FC236}">
                  <a16:creationId xmlns:a16="http://schemas.microsoft.com/office/drawing/2014/main" id="{19BC3073-C38E-79D1-9713-2E7FF71CCB90}"/>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24386" y="3532295"/>
              <a:ext cx="463739" cy="444731"/>
            </a:xfrm>
            <a:prstGeom prst="rect">
              <a:avLst/>
            </a:prstGeom>
          </p:spPr>
        </p:pic>
      </p:grpSp>
      <p:grpSp>
        <p:nvGrpSpPr>
          <p:cNvPr id="156" name="グループ化 155">
            <a:extLst>
              <a:ext uri="{FF2B5EF4-FFF2-40B4-BE49-F238E27FC236}">
                <a16:creationId xmlns:a16="http://schemas.microsoft.com/office/drawing/2014/main" id="{86C46BF9-B570-863E-5726-128322022861}"/>
              </a:ext>
            </a:extLst>
          </p:cNvPr>
          <p:cNvGrpSpPr/>
          <p:nvPr/>
        </p:nvGrpSpPr>
        <p:grpSpPr>
          <a:xfrm>
            <a:off x="4798607" y="7208399"/>
            <a:ext cx="1948039" cy="816245"/>
            <a:chOff x="3617437" y="3779004"/>
            <a:chExt cx="1948039" cy="691896"/>
          </a:xfrm>
        </p:grpSpPr>
        <p:sp>
          <p:nvSpPr>
            <p:cNvPr id="157" name="四角形: 角を丸くする 156">
              <a:extLst>
                <a:ext uri="{FF2B5EF4-FFF2-40B4-BE49-F238E27FC236}">
                  <a16:creationId xmlns:a16="http://schemas.microsoft.com/office/drawing/2014/main" id="{7ACBFE8C-DA9E-67CF-30C3-53B57B6636BB}"/>
                </a:ext>
              </a:extLst>
            </p:cNvPr>
            <p:cNvSpPr/>
            <p:nvPr/>
          </p:nvSpPr>
          <p:spPr>
            <a:xfrm>
              <a:off x="3675015" y="3779004"/>
              <a:ext cx="1832882" cy="691896"/>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テキスト ボックス 157">
              <a:extLst>
                <a:ext uri="{FF2B5EF4-FFF2-40B4-BE49-F238E27FC236}">
                  <a16:creationId xmlns:a16="http://schemas.microsoft.com/office/drawing/2014/main" id="{61D63F63-C95C-691A-01A9-9FE3441536B2}"/>
                </a:ext>
              </a:extLst>
            </p:cNvPr>
            <p:cNvSpPr txBox="1"/>
            <p:nvPr/>
          </p:nvSpPr>
          <p:spPr>
            <a:xfrm>
              <a:off x="3617437" y="3798841"/>
              <a:ext cx="1948039" cy="652221"/>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受付完了です。</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a:t>
              </a:r>
              <a:r>
                <a:rPr kumimoji="1" lang="ja-JP" altLang="en-US" sz="1100">
                  <a:solidFill>
                    <a:prstClr val="black"/>
                  </a:solidFill>
                  <a:latin typeface="游ゴシック" panose="020B0400000000000000" pitchFamily="50" charset="-128"/>
                  <a:ea typeface="游ゴシック" panose="020B0400000000000000" pitchFamily="50" charset="-128"/>
                </a:rPr>
                <a:t>待合室</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でお待ちください。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55" name="グループ化 54">
            <a:extLst>
              <a:ext uri="{FF2B5EF4-FFF2-40B4-BE49-F238E27FC236}">
                <a16:creationId xmlns:a16="http://schemas.microsoft.com/office/drawing/2014/main" id="{920CC64F-5DD9-1840-62B5-CDD40869FAE4}"/>
              </a:ext>
            </a:extLst>
          </p:cNvPr>
          <p:cNvGrpSpPr/>
          <p:nvPr/>
        </p:nvGrpSpPr>
        <p:grpSpPr>
          <a:xfrm>
            <a:off x="2401370" y="3034081"/>
            <a:ext cx="2292141" cy="769441"/>
            <a:chOff x="2419191" y="2923843"/>
            <a:chExt cx="2292141" cy="769441"/>
          </a:xfrm>
        </p:grpSpPr>
        <p:sp>
          <p:nvSpPr>
            <p:cNvPr id="9" name="テキスト ボックス 8">
              <a:extLst>
                <a:ext uri="{FF2B5EF4-FFF2-40B4-BE49-F238E27FC236}">
                  <a16:creationId xmlns:a16="http://schemas.microsoft.com/office/drawing/2014/main" id="{9ED48659-B11A-1A7F-044F-B6A361AEAD76}"/>
                </a:ext>
              </a:extLst>
            </p:cNvPr>
            <p:cNvSpPr txBox="1"/>
            <p:nvPr/>
          </p:nvSpPr>
          <p:spPr>
            <a:xfrm>
              <a:off x="2419191" y="2923843"/>
              <a:ext cx="2292141" cy="769441"/>
            </a:xfrm>
            <a:prstGeom prst="borderCallout1">
              <a:avLst>
                <a:gd name="adj1" fmla="val 56148"/>
                <a:gd name="adj2" fmla="val -3053"/>
                <a:gd name="adj3" fmla="val 5503"/>
                <a:gd name="adj4" fmla="val -13785"/>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defPPr>
                <a:defRPr lang="en-US"/>
              </a:defPPr>
              <a:lvl1pPr marR="0" lvl="0" indent="0" fontAlgn="auto">
                <a:lnSpc>
                  <a:spcPct val="100000"/>
                </a:lnSpc>
                <a:spcBef>
                  <a:spcPts val="0"/>
                </a:spcBef>
                <a:spcAft>
                  <a:spcPts val="0"/>
                </a:spcAft>
                <a:buClrTx/>
                <a:buSzTx/>
                <a:buFontTx/>
                <a:buNone/>
                <a:tabLst/>
                <a:defRPr kumimoji="1" sz="11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endParaRPr lang="ja-JP" altLang="en-US"/>
            </a:p>
          </p:txBody>
        </p:sp>
        <p:sp>
          <p:nvSpPr>
            <p:cNvPr id="53" name="テキスト ボックス 52">
              <a:extLst>
                <a:ext uri="{FF2B5EF4-FFF2-40B4-BE49-F238E27FC236}">
                  <a16:creationId xmlns:a16="http://schemas.microsoft.com/office/drawing/2014/main" id="{F69424BD-BB34-EE6F-EA14-5B6BE8A14A2D}"/>
                </a:ext>
              </a:extLst>
            </p:cNvPr>
            <p:cNvSpPr txBox="1"/>
            <p:nvPr/>
          </p:nvSpPr>
          <p:spPr>
            <a:xfrm>
              <a:off x="2419191" y="2987490"/>
              <a:ext cx="2292141" cy="642147"/>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1" sz="11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r>
                <a:rPr kumimoji="1" lang="ja-JP" altLang="en-US" sz="1100">
                  <a:latin typeface="游ゴシック Medium" panose="020B0500000000000000" pitchFamily="50" charset="-128"/>
                  <a:ea typeface="游ゴシック Medium" panose="020B0500000000000000" pitchFamily="50" charset="-128"/>
                </a:rPr>
                <a:t>ご自身の処方箋が電子処方箋か紙の処方箋か不明な方は</a:t>
              </a:r>
              <a:r>
                <a:rPr kumimoji="1" lang="en-US" altLang="ja-JP" sz="1100" b="1">
                  <a:latin typeface="游ゴシック Medium" panose="020B0500000000000000" pitchFamily="50" charset="-128"/>
                  <a:ea typeface="游ゴシック Medium" panose="020B0500000000000000" pitchFamily="50" charset="-128"/>
                </a:rPr>
                <a:t>【</a:t>
              </a:r>
              <a:r>
                <a:rPr kumimoji="1" lang="ja-JP" altLang="en-US" sz="1100" b="1">
                  <a:latin typeface="游ゴシック Medium" panose="020B0500000000000000" pitchFamily="50" charset="-128"/>
                  <a:ea typeface="游ゴシック Medium" panose="020B0500000000000000" pitchFamily="50" charset="-128"/>
                </a:rPr>
                <a:t>わからない</a:t>
              </a:r>
              <a:r>
                <a:rPr kumimoji="1" lang="en-US" altLang="ja-JP" sz="1100" b="1">
                  <a:latin typeface="游ゴシック Medium" panose="020B0500000000000000" pitchFamily="50" charset="-128"/>
                  <a:ea typeface="游ゴシック Medium" panose="020B0500000000000000" pitchFamily="50" charset="-128"/>
                </a:rPr>
                <a:t>】</a:t>
              </a:r>
              <a:r>
                <a:rPr kumimoji="1" lang="ja-JP" altLang="en-US" sz="1100">
                  <a:latin typeface="游ゴシック Medium" panose="020B0500000000000000" pitchFamily="50" charset="-128"/>
                  <a:ea typeface="游ゴシック Medium" panose="020B0500000000000000" pitchFamily="50" charset="-128"/>
                </a:rPr>
                <a:t>を選択</a:t>
              </a:r>
              <a:endParaRPr kumimoji="1" lang="en-US" altLang="ja-JP" sz="1100">
                <a:latin typeface="游ゴシック Medium" panose="020B0500000000000000" pitchFamily="50" charset="-128"/>
                <a:ea typeface="游ゴシック Medium" panose="020B0500000000000000" pitchFamily="50" charset="-128"/>
              </a:endParaRPr>
            </a:p>
          </p:txBody>
        </p:sp>
      </p:grpSp>
      <p:grpSp>
        <p:nvGrpSpPr>
          <p:cNvPr id="136" name="グループ化 135">
            <a:extLst>
              <a:ext uri="{FF2B5EF4-FFF2-40B4-BE49-F238E27FC236}">
                <a16:creationId xmlns:a16="http://schemas.microsoft.com/office/drawing/2014/main" id="{5EBCE0DE-652E-792C-A80E-42F867965E54}"/>
              </a:ext>
            </a:extLst>
          </p:cNvPr>
          <p:cNvGrpSpPr/>
          <p:nvPr/>
        </p:nvGrpSpPr>
        <p:grpSpPr>
          <a:xfrm>
            <a:off x="2401370" y="2255689"/>
            <a:ext cx="2304189" cy="660362"/>
            <a:chOff x="3076168" y="2575651"/>
            <a:chExt cx="2116388" cy="588558"/>
          </a:xfrm>
        </p:grpSpPr>
        <p:sp>
          <p:nvSpPr>
            <p:cNvPr id="7" name="テキスト ボックス 6">
              <a:extLst>
                <a:ext uri="{FF2B5EF4-FFF2-40B4-BE49-F238E27FC236}">
                  <a16:creationId xmlns:a16="http://schemas.microsoft.com/office/drawing/2014/main" id="{9615FE2C-7977-D93A-F4F6-BA9DE0CB210F}"/>
                </a:ext>
              </a:extLst>
            </p:cNvPr>
            <p:cNvSpPr txBox="1"/>
            <p:nvPr/>
          </p:nvSpPr>
          <p:spPr>
            <a:xfrm>
              <a:off x="3083213" y="2575651"/>
              <a:ext cx="2102297" cy="588558"/>
            </a:xfrm>
            <a:prstGeom prst="borderCallout1">
              <a:avLst>
                <a:gd name="adj1" fmla="val 2991"/>
                <a:gd name="adj2" fmla="val -771"/>
                <a:gd name="adj3" fmla="val 19794"/>
                <a:gd name="adj4" fmla="val -32327"/>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defPPr>
                <a:defRPr lang="en-US"/>
              </a:defPPr>
              <a:lvl1pPr marR="0" lvl="0" indent="0" fontAlgn="auto">
                <a:lnSpc>
                  <a:spcPct val="100000"/>
                </a:lnSpc>
                <a:spcBef>
                  <a:spcPts val="0"/>
                </a:spcBef>
                <a:spcAft>
                  <a:spcPts val="0"/>
                </a:spcAft>
                <a:buClrTx/>
                <a:buSzTx/>
                <a:buFontTx/>
                <a:buNone/>
                <a:tabLst/>
                <a:defRPr kumimoji="1" sz="11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endParaRPr lang="ja-JP" altLang="en-US"/>
            </a:p>
          </p:txBody>
        </p:sp>
        <p:sp>
          <p:nvSpPr>
            <p:cNvPr id="29" name="テキスト ボックス 28">
              <a:extLst>
                <a:ext uri="{FF2B5EF4-FFF2-40B4-BE49-F238E27FC236}">
                  <a16:creationId xmlns:a16="http://schemas.microsoft.com/office/drawing/2014/main" id="{03C171DE-463B-1DF8-BE6D-46303F2F509C}"/>
                </a:ext>
              </a:extLst>
            </p:cNvPr>
            <p:cNvSpPr txBox="1"/>
            <p:nvPr/>
          </p:nvSpPr>
          <p:spPr>
            <a:xfrm>
              <a:off x="3076168" y="2697016"/>
              <a:ext cx="2116388" cy="34582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1" sz="11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r>
                <a:rPr kumimoji="1" lang="ja-JP" altLang="en-US" sz="1100">
                  <a:latin typeface="游ゴシック Medium" panose="020B0500000000000000" pitchFamily="50" charset="-128"/>
                  <a:ea typeface="游ゴシック Medium" panose="020B0500000000000000" pitchFamily="50" charset="-128"/>
                </a:rPr>
                <a:t>紙の処方箋をお持ちの方は</a:t>
              </a:r>
              <a:r>
                <a:rPr kumimoji="1" lang="en-US" altLang="ja-JP" sz="1100" b="1">
                  <a:latin typeface="游ゴシック Medium" panose="020B0500000000000000" pitchFamily="50" charset="-128"/>
                  <a:ea typeface="游ゴシック Medium" panose="020B0500000000000000" pitchFamily="50" charset="-128"/>
                </a:rPr>
                <a:t>【</a:t>
              </a:r>
              <a:r>
                <a:rPr kumimoji="1" lang="ja-JP" altLang="en-US" sz="1100" b="1">
                  <a:latin typeface="游ゴシック Medium" panose="020B0500000000000000" pitchFamily="50" charset="-128"/>
                  <a:ea typeface="游ゴシック Medium" panose="020B0500000000000000" pitchFamily="50" charset="-128"/>
                </a:rPr>
                <a:t>紙の処方箋</a:t>
              </a:r>
              <a:r>
                <a:rPr kumimoji="1" lang="en-US" altLang="ja-JP" sz="1100" b="1">
                  <a:latin typeface="游ゴシック Medium" panose="020B0500000000000000" pitchFamily="50" charset="-128"/>
                  <a:ea typeface="游ゴシック Medium" panose="020B0500000000000000" pitchFamily="50" charset="-128"/>
                </a:rPr>
                <a:t>】</a:t>
              </a:r>
              <a:r>
                <a:rPr kumimoji="1" lang="ja-JP" altLang="en-US" sz="1100">
                  <a:latin typeface="游ゴシック Medium" panose="020B0500000000000000" pitchFamily="50" charset="-128"/>
                  <a:ea typeface="游ゴシック Medium" panose="020B0500000000000000" pitchFamily="50" charset="-128"/>
                </a:rPr>
                <a:t>を選択</a:t>
              </a:r>
              <a:endParaRPr kumimoji="1" lang="en-US" altLang="ja-JP" sz="1100">
                <a:latin typeface="游ゴシック Medium" panose="020B0500000000000000" pitchFamily="50" charset="-128"/>
                <a:ea typeface="游ゴシック Medium" panose="020B0500000000000000" pitchFamily="50" charset="-128"/>
              </a:endParaRPr>
            </a:p>
          </p:txBody>
        </p:sp>
      </p:grpSp>
      <p:grpSp>
        <p:nvGrpSpPr>
          <p:cNvPr id="140" name="グループ化 139">
            <a:extLst>
              <a:ext uri="{FF2B5EF4-FFF2-40B4-BE49-F238E27FC236}">
                <a16:creationId xmlns:a16="http://schemas.microsoft.com/office/drawing/2014/main" id="{8C388B95-DBFA-25F4-E30A-A2ECF12D7447}"/>
              </a:ext>
            </a:extLst>
          </p:cNvPr>
          <p:cNvGrpSpPr/>
          <p:nvPr/>
        </p:nvGrpSpPr>
        <p:grpSpPr>
          <a:xfrm>
            <a:off x="4798607" y="3029939"/>
            <a:ext cx="1948039" cy="770502"/>
            <a:chOff x="3438596" y="3731572"/>
            <a:chExt cx="1948039" cy="865051"/>
          </a:xfrm>
        </p:grpSpPr>
        <p:sp>
          <p:nvSpPr>
            <p:cNvPr id="141" name="四角形: 角を丸くする 140">
              <a:extLst>
                <a:ext uri="{FF2B5EF4-FFF2-40B4-BE49-F238E27FC236}">
                  <a16:creationId xmlns:a16="http://schemas.microsoft.com/office/drawing/2014/main" id="{04295F9E-5AFA-E64C-FFF4-14E616F406BC}"/>
                </a:ext>
              </a:extLst>
            </p:cNvPr>
            <p:cNvSpPr/>
            <p:nvPr/>
          </p:nvSpPr>
          <p:spPr>
            <a:xfrm>
              <a:off x="3496174" y="3731572"/>
              <a:ext cx="1832882" cy="865051"/>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テキスト ボックス 142">
              <a:extLst>
                <a:ext uri="{FF2B5EF4-FFF2-40B4-BE49-F238E27FC236}">
                  <a16:creationId xmlns:a16="http://schemas.microsoft.com/office/drawing/2014/main" id="{54BC863C-6783-2226-2EC2-7C07C48FFE81}"/>
                </a:ext>
              </a:extLst>
            </p:cNvPr>
            <p:cNvSpPr txBox="1"/>
            <p:nvPr/>
          </p:nvSpPr>
          <p:spPr>
            <a:xfrm>
              <a:off x="3438596" y="3732166"/>
              <a:ext cx="1948039" cy="863861"/>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マイナンバーカードをカードリーダーから取り出して、受付窓口に相談してください。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27" name="矢印: 右 126">
            <a:extLst>
              <a:ext uri="{FF2B5EF4-FFF2-40B4-BE49-F238E27FC236}">
                <a16:creationId xmlns:a16="http://schemas.microsoft.com/office/drawing/2014/main" id="{31B1D4C5-AD05-059D-1200-A24198CCC044}"/>
              </a:ext>
            </a:extLst>
          </p:cNvPr>
          <p:cNvSpPr/>
          <p:nvPr/>
        </p:nvSpPr>
        <p:spPr>
          <a:xfrm>
            <a:off x="4643703" y="3244720"/>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grpSp>
        <p:nvGrpSpPr>
          <p:cNvPr id="139" name="グループ化 138">
            <a:extLst>
              <a:ext uri="{FF2B5EF4-FFF2-40B4-BE49-F238E27FC236}">
                <a16:creationId xmlns:a16="http://schemas.microsoft.com/office/drawing/2014/main" id="{4F828DAA-1209-B71D-9B1D-981FBAE2EF2C}"/>
              </a:ext>
            </a:extLst>
          </p:cNvPr>
          <p:cNvGrpSpPr/>
          <p:nvPr/>
        </p:nvGrpSpPr>
        <p:grpSpPr>
          <a:xfrm>
            <a:off x="4798607" y="1967606"/>
            <a:ext cx="1948039" cy="1008846"/>
            <a:chOff x="3604585" y="3749989"/>
            <a:chExt cx="1948039" cy="865051"/>
          </a:xfrm>
        </p:grpSpPr>
        <p:sp>
          <p:nvSpPr>
            <p:cNvPr id="135" name="四角形: 角を丸くする 134">
              <a:extLst>
                <a:ext uri="{FF2B5EF4-FFF2-40B4-BE49-F238E27FC236}">
                  <a16:creationId xmlns:a16="http://schemas.microsoft.com/office/drawing/2014/main" id="{C139834B-01F8-BE7A-6636-30F29868B660}"/>
                </a:ext>
              </a:extLst>
            </p:cNvPr>
            <p:cNvSpPr/>
            <p:nvPr/>
          </p:nvSpPr>
          <p:spPr>
            <a:xfrm>
              <a:off x="3662163" y="3749989"/>
              <a:ext cx="1832882" cy="865051"/>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1F6E25D8-103F-360B-3891-4E2740CF5DA9}"/>
                </a:ext>
              </a:extLst>
            </p:cNvPr>
            <p:cNvSpPr txBox="1"/>
            <p:nvPr/>
          </p:nvSpPr>
          <p:spPr>
            <a:xfrm>
              <a:off x="3604585" y="3780054"/>
              <a:ext cx="1948039" cy="804919"/>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受付完了です。</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a:t>
              </a:r>
              <a:r>
                <a:rPr kumimoji="1" lang="ja-JP" altLang="en-US" sz="1100">
                  <a:solidFill>
                    <a:prstClr val="black"/>
                  </a:solidFill>
                  <a:latin typeface="游ゴシック" panose="020B0400000000000000" pitchFamily="50" charset="-128"/>
                  <a:ea typeface="游ゴシック" panose="020B0400000000000000" pitchFamily="50" charset="-128"/>
                </a:rPr>
                <a:t>受付窓口</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に処方箋をお渡しください。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26" name="矢印: 右 125">
            <a:extLst>
              <a:ext uri="{FF2B5EF4-FFF2-40B4-BE49-F238E27FC236}">
                <a16:creationId xmlns:a16="http://schemas.microsoft.com/office/drawing/2014/main" id="{15A6D921-E8F1-56BF-4438-16E3D1FC796E}"/>
              </a:ext>
            </a:extLst>
          </p:cNvPr>
          <p:cNvSpPr/>
          <p:nvPr/>
        </p:nvSpPr>
        <p:spPr>
          <a:xfrm>
            <a:off x="4643703" y="2411789"/>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grpSp>
        <p:nvGrpSpPr>
          <p:cNvPr id="168" name="グループ化 167">
            <a:extLst>
              <a:ext uri="{FF2B5EF4-FFF2-40B4-BE49-F238E27FC236}">
                <a16:creationId xmlns:a16="http://schemas.microsoft.com/office/drawing/2014/main" id="{4E43BB5F-111A-DBF9-62C6-F369E8DF9F2D}"/>
              </a:ext>
            </a:extLst>
          </p:cNvPr>
          <p:cNvGrpSpPr/>
          <p:nvPr/>
        </p:nvGrpSpPr>
        <p:grpSpPr>
          <a:xfrm>
            <a:off x="2401370" y="6059052"/>
            <a:ext cx="2304189" cy="769441"/>
            <a:chOff x="2465339" y="5819394"/>
            <a:chExt cx="2105378" cy="724641"/>
          </a:xfrm>
        </p:grpSpPr>
        <p:sp>
          <p:nvSpPr>
            <p:cNvPr id="43" name="テキスト ボックス 42">
              <a:extLst>
                <a:ext uri="{FF2B5EF4-FFF2-40B4-BE49-F238E27FC236}">
                  <a16:creationId xmlns:a16="http://schemas.microsoft.com/office/drawing/2014/main" id="{A9D615FE-7FCD-E95E-9B8B-4CD89495B631}"/>
                </a:ext>
              </a:extLst>
            </p:cNvPr>
            <p:cNvSpPr txBox="1"/>
            <p:nvPr/>
          </p:nvSpPr>
          <p:spPr>
            <a:xfrm>
              <a:off x="2465339" y="5819394"/>
              <a:ext cx="2105378" cy="724641"/>
            </a:xfrm>
            <a:prstGeom prst="borderCallout1">
              <a:avLst>
                <a:gd name="adj1" fmla="val 53998"/>
                <a:gd name="adj2" fmla="val -1903"/>
                <a:gd name="adj3" fmla="val 10780"/>
                <a:gd name="adj4" fmla="val -19017"/>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sp>
          <p:nvSpPr>
            <p:cNvPr id="79" name="テキスト ボックス 78">
              <a:extLst>
                <a:ext uri="{FF2B5EF4-FFF2-40B4-BE49-F238E27FC236}">
                  <a16:creationId xmlns:a16="http://schemas.microsoft.com/office/drawing/2014/main" id="{9579FA20-2DD3-05B3-FB21-D38C591EB468}"/>
                </a:ext>
              </a:extLst>
            </p:cNvPr>
            <p:cNvSpPr txBox="1"/>
            <p:nvPr/>
          </p:nvSpPr>
          <p:spPr>
            <a:xfrm>
              <a:off x="2465339" y="5819394"/>
              <a:ext cx="2105378" cy="724641"/>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a:latin typeface="游ゴシック Medium" panose="020B0500000000000000" pitchFamily="50" charset="-128"/>
                  <a:ea typeface="游ゴシック Medium" panose="020B0500000000000000" pitchFamily="50" charset="-128"/>
                </a:rPr>
                <a:t>来局前に処方内容（控え）か引換番号を連絡した処方箋と、まだ伝えていない処方箋がある場合</a:t>
              </a:r>
              <a:r>
                <a:rPr kumimoji="1" lang="en-US" altLang="ja-JP" sz="11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事前・未連絡両方</a:t>
              </a:r>
              <a:r>
                <a:rPr kumimoji="1" lang="en-US" altLang="ja-JP" sz="11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を選択</a:t>
              </a:r>
              <a:endParaRPr kumimoji="1" lang="en-US" altLang="ja-JP"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grpSp>
      <p:grpSp>
        <p:nvGrpSpPr>
          <p:cNvPr id="166" name="グループ化 165">
            <a:extLst>
              <a:ext uri="{FF2B5EF4-FFF2-40B4-BE49-F238E27FC236}">
                <a16:creationId xmlns:a16="http://schemas.microsoft.com/office/drawing/2014/main" id="{B0580EC7-B3F0-BC98-989B-DB52F55048C4}"/>
              </a:ext>
            </a:extLst>
          </p:cNvPr>
          <p:cNvGrpSpPr/>
          <p:nvPr/>
        </p:nvGrpSpPr>
        <p:grpSpPr>
          <a:xfrm>
            <a:off x="2401370" y="4287746"/>
            <a:ext cx="2304189" cy="769441"/>
            <a:chOff x="2444280" y="4047825"/>
            <a:chExt cx="2105378" cy="769441"/>
          </a:xfrm>
        </p:grpSpPr>
        <p:sp>
          <p:nvSpPr>
            <p:cNvPr id="31" name="テキスト ボックス 30">
              <a:extLst>
                <a:ext uri="{FF2B5EF4-FFF2-40B4-BE49-F238E27FC236}">
                  <a16:creationId xmlns:a16="http://schemas.microsoft.com/office/drawing/2014/main" id="{582C2643-69B1-B9A5-E8FE-580D037DB168}"/>
                </a:ext>
              </a:extLst>
            </p:cNvPr>
            <p:cNvSpPr txBox="1"/>
            <p:nvPr/>
          </p:nvSpPr>
          <p:spPr>
            <a:xfrm>
              <a:off x="2444280" y="4047825"/>
              <a:ext cx="2105378" cy="769441"/>
            </a:xfrm>
            <a:prstGeom prst="borderCallout1">
              <a:avLst>
                <a:gd name="adj1" fmla="val 59768"/>
                <a:gd name="adj2" fmla="val -4678"/>
                <a:gd name="adj3" fmla="val 137604"/>
                <a:gd name="adj4" fmla="val -73818"/>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sp>
          <p:nvSpPr>
            <p:cNvPr id="81" name="テキスト ボックス 80">
              <a:extLst>
                <a:ext uri="{FF2B5EF4-FFF2-40B4-BE49-F238E27FC236}">
                  <a16:creationId xmlns:a16="http://schemas.microsoft.com/office/drawing/2014/main" id="{3BA6E18C-A74D-F4CC-EBA4-A2D351DDF6D0}"/>
                </a:ext>
              </a:extLst>
            </p:cNvPr>
            <p:cNvSpPr txBox="1"/>
            <p:nvPr/>
          </p:nvSpPr>
          <p:spPr>
            <a:xfrm>
              <a:off x="2444280" y="4132463"/>
              <a:ext cx="2105378" cy="60016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来局前に処方内容（控え）か引換番号を</a:t>
              </a:r>
              <a:r>
                <a:rPr kumimoji="1" lang="en-US" altLang="ja-JP"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FAX</a:t>
              </a:r>
              <a:r>
                <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やアプリ等で既に伝えている方は</a:t>
              </a:r>
              <a:r>
                <a:rPr kumimoji="1" lang="en-US" altLang="ja-JP" sz="11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a:t>
              </a:r>
              <a:r>
                <a:rPr kumimoji="1" lang="ja-JP" altLang="en-US" sz="1100" b="1">
                  <a:latin typeface="游ゴシック" panose="020B0400000000000000" pitchFamily="50" charset="-128"/>
                  <a:ea typeface="游ゴシック" panose="020B0400000000000000" pitchFamily="50" charset="-128"/>
                </a:rPr>
                <a:t>事前連絡済</a:t>
              </a:r>
              <a:r>
                <a:rPr kumimoji="1" lang="en-US" altLang="ja-JP" sz="11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を選択</a:t>
              </a:r>
              <a:endParaRPr kumimoji="1" lang="en-US" altLang="ja-JP"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grpSp>
      <p:grpSp>
        <p:nvGrpSpPr>
          <p:cNvPr id="71" name="グループ化 70">
            <a:extLst>
              <a:ext uri="{FF2B5EF4-FFF2-40B4-BE49-F238E27FC236}">
                <a16:creationId xmlns:a16="http://schemas.microsoft.com/office/drawing/2014/main" id="{239D4D54-A744-8C20-1D02-1E5C3824C365}"/>
              </a:ext>
            </a:extLst>
          </p:cNvPr>
          <p:cNvGrpSpPr/>
          <p:nvPr/>
        </p:nvGrpSpPr>
        <p:grpSpPr>
          <a:xfrm>
            <a:off x="4798607" y="4193256"/>
            <a:ext cx="1948039" cy="920579"/>
            <a:chOff x="3652914" y="3723498"/>
            <a:chExt cx="1948039" cy="1356886"/>
          </a:xfrm>
        </p:grpSpPr>
        <p:sp>
          <p:nvSpPr>
            <p:cNvPr id="73" name="四角形: 角を丸くする 72">
              <a:extLst>
                <a:ext uri="{FF2B5EF4-FFF2-40B4-BE49-F238E27FC236}">
                  <a16:creationId xmlns:a16="http://schemas.microsoft.com/office/drawing/2014/main" id="{F47C32CE-2CDE-DC1F-9374-F81552D4F79D}"/>
                </a:ext>
              </a:extLst>
            </p:cNvPr>
            <p:cNvSpPr/>
            <p:nvPr/>
          </p:nvSpPr>
          <p:spPr>
            <a:xfrm>
              <a:off x="3710492" y="3749989"/>
              <a:ext cx="1832882" cy="1303903"/>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CC9F7BD9-7980-7ED4-20C4-C3260811A790}"/>
                </a:ext>
              </a:extLst>
            </p:cNvPr>
            <p:cNvSpPr txBox="1"/>
            <p:nvPr/>
          </p:nvSpPr>
          <p:spPr>
            <a:xfrm>
              <a:off x="3652914" y="3723498"/>
              <a:ext cx="1948039" cy="1356886"/>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受付完了です。</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a:t>
              </a:r>
              <a:r>
                <a:rPr kumimoji="1" lang="ja-JP" altLang="en-US" sz="1100">
                  <a:solidFill>
                    <a:prstClr val="black"/>
                  </a:solidFill>
                  <a:latin typeface="游ゴシック" panose="020B0400000000000000" pitchFamily="50" charset="-128"/>
                  <a:ea typeface="游ゴシック" panose="020B0400000000000000" pitchFamily="50" charset="-128"/>
                </a:rPr>
                <a:t>待合室</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でお待ちください。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29" name="矢印: 右 128">
            <a:extLst>
              <a:ext uri="{FF2B5EF4-FFF2-40B4-BE49-F238E27FC236}">
                <a16:creationId xmlns:a16="http://schemas.microsoft.com/office/drawing/2014/main" id="{0FF49475-0150-C5EC-F9B3-A0B0F9559D29}"/>
              </a:ext>
            </a:extLst>
          </p:cNvPr>
          <p:cNvSpPr/>
          <p:nvPr/>
        </p:nvSpPr>
        <p:spPr>
          <a:xfrm>
            <a:off x="4643703" y="4479464"/>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grpSp>
        <p:nvGrpSpPr>
          <p:cNvPr id="167" name="グループ化 166">
            <a:extLst>
              <a:ext uri="{FF2B5EF4-FFF2-40B4-BE49-F238E27FC236}">
                <a16:creationId xmlns:a16="http://schemas.microsoft.com/office/drawing/2014/main" id="{6FD00F68-D0EE-9113-133C-86164AC1B8E4}"/>
              </a:ext>
            </a:extLst>
          </p:cNvPr>
          <p:cNvGrpSpPr/>
          <p:nvPr/>
        </p:nvGrpSpPr>
        <p:grpSpPr>
          <a:xfrm>
            <a:off x="2401370" y="5170148"/>
            <a:ext cx="2304189" cy="769441"/>
            <a:chOff x="2621818" y="4957042"/>
            <a:chExt cx="2105378" cy="759405"/>
          </a:xfrm>
        </p:grpSpPr>
        <p:sp>
          <p:nvSpPr>
            <p:cNvPr id="39" name="テキスト ボックス 38">
              <a:extLst>
                <a:ext uri="{FF2B5EF4-FFF2-40B4-BE49-F238E27FC236}">
                  <a16:creationId xmlns:a16="http://schemas.microsoft.com/office/drawing/2014/main" id="{28015F18-B644-9C9C-ACE2-953CDB9A1EE9}"/>
                </a:ext>
              </a:extLst>
            </p:cNvPr>
            <p:cNvSpPr txBox="1"/>
            <p:nvPr/>
          </p:nvSpPr>
          <p:spPr>
            <a:xfrm>
              <a:off x="2621818" y="4957042"/>
              <a:ext cx="2105378" cy="759405"/>
            </a:xfrm>
            <a:prstGeom prst="borderCallout1">
              <a:avLst>
                <a:gd name="adj1" fmla="val 2103"/>
                <a:gd name="adj2" fmla="val -1601"/>
                <a:gd name="adj3" fmla="val 22646"/>
                <a:gd name="adj4" fmla="val -37463"/>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sp>
          <p:nvSpPr>
            <p:cNvPr id="76" name="テキスト ボックス 75">
              <a:extLst>
                <a:ext uri="{FF2B5EF4-FFF2-40B4-BE49-F238E27FC236}">
                  <a16:creationId xmlns:a16="http://schemas.microsoft.com/office/drawing/2014/main" id="{AD562FEB-4794-4528-0312-4B5D8F9D52C3}"/>
                </a:ext>
              </a:extLst>
            </p:cNvPr>
            <p:cNvSpPr txBox="1"/>
            <p:nvPr/>
          </p:nvSpPr>
          <p:spPr>
            <a:xfrm>
              <a:off x="2621818" y="5040575"/>
              <a:ext cx="2105378" cy="592336"/>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来局前に処方内容（控え）か引換番号を伝えていない方は</a:t>
              </a:r>
              <a:r>
                <a:rPr kumimoji="1" lang="en-US" altLang="ja-JP" sz="11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未連絡のもの</a:t>
              </a:r>
              <a:r>
                <a:rPr kumimoji="1" lang="en-US" altLang="ja-JP" sz="1100" b="1"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rPr>
                <a:t>を選択</a:t>
              </a:r>
              <a:endParaRPr kumimoji="1" lang="en-US" altLang="ja-JP" sz="1100" b="0" i="0" u="none" strike="noStrike" kern="1200" cap="none" spc="0" normalizeH="0" baseline="0" noProof="0">
                <a:ln>
                  <a:noFill/>
                </a:ln>
                <a:effectLst/>
                <a:uLnTx/>
                <a:uFillTx/>
                <a:latin typeface="游ゴシック" panose="020B0400000000000000" pitchFamily="50" charset="-128"/>
                <a:ea typeface="游ゴシック" panose="020B0400000000000000" pitchFamily="50" charset="-128"/>
                <a:cs typeface="+mn-cs"/>
              </a:endParaRPr>
            </a:p>
          </p:txBody>
        </p:sp>
      </p:grpSp>
      <p:grpSp>
        <p:nvGrpSpPr>
          <p:cNvPr id="13" name="グループ化 12">
            <a:extLst>
              <a:ext uri="{FF2B5EF4-FFF2-40B4-BE49-F238E27FC236}">
                <a16:creationId xmlns:a16="http://schemas.microsoft.com/office/drawing/2014/main" id="{9EA33E6B-5671-793C-BF7B-E562D5D34E12}"/>
              </a:ext>
            </a:extLst>
          </p:cNvPr>
          <p:cNvGrpSpPr/>
          <p:nvPr/>
        </p:nvGrpSpPr>
        <p:grpSpPr>
          <a:xfrm>
            <a:off x="4798607" y="5174803"/>
            <a:ext cx="1948039" cy="938718"/>
            <a:chOff x="3791291" y="4301840"/>
            <a:chExt cx="1948039" cy="450473"/>
          </a:xfrm>
          <a:solidFill>
            <a:schemeClr val="accent2">
              <a:lumMod val="40000"/>
              <a:lumOff val="60000"/>
            </a:schemeClr>
          </a:solidFill>
        </p:grpSpPr>
        <p:sp>
          <p:nvSpPr>
            <p:cNvPr id="17" name="四角形: 角を丸くする 16">
              <a:extLst>
                <a:ext uri="{FF2B5EF4-FFF2-40B4-BE49-F238E27FC236}">
                  <a16:creationId xmlns:a16="http://schemas.microsoft.com/office/drawing/2014/main" id="{C55050B3-E3C6-BCD7-DCC5-6CF4052D42EE}"/>
                </a:ext>
              </a:extLst>
            </p:cNvPr>
            <p:cNvSpPr/>
            <p:nvPr/>
          </p:nvSpPr>
          <p:spPr>
            <a:xfrm>
              <a:off x="3848869" y="4306346"/>
              <a:ext cx="1832882" cy="441462"/>
            </a:xfrm>
            <a:prstGeom prst="roundRect">
              <a:avLst/>
            </a:prstGeom>
            <a:solidFill>
              <a:srgbClr val="F18101">
                <a:alpha val="2588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826068E-2889-911E-8A13-B26CB2BBF63E}"/>
                </a:ext>
              </a:extLst>
            </p:cNvPr>
            <p:cNvSpPr txBox="1"/>
            <p:nvPr/>
          </p:nvSpPr>
          <p:spPr>
            <a:xfrm>
              <a:off x="3791291" y="4301840"/>
              <a:ext cx="1948039" cy="450473"/>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a:latin typeface="游ゴシック" panose="020B0400000000000000" pitchFamily="50" charset="-128"/>
                  <a:ea typeface="游ゴシック" panose="020B0400000000000000" pitchFamily="50" charset="-128"/>
                </a:rPr>
                <a:t>未連絡の電子処方箋が１枚だけの場合、</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受付完了です。</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a:t>
              </a:r>
              <a:r>
                <a:rPr kumimoji="1" lang="ja-JP" altLang="en-US" sz="1100">
                  <a:solidFill>
                    <a:prstClr val="black"/>
                  </a:solidFill>
                  <a:latin typeface="游ゴシック" panose="020B0400000000000000" pitchFamily="50" charset="-128"/>
                  <a:ea typeface="游ゴシック" panose="020B0400000000000000" pitchFamily="50" charset="-128"/>
                </a:rPr>
                <a:t>待合室</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でお待ちください</a:t>
              </a:r>
              <a:endParaRPr kumimoji="1" lang="ja-JP" altLang="en-US" sz="1100" b="1">
                <a:latin typeface="游ゴシック" panose="020B0400000000000000" pitchFamily="50" charset="-128"/>
                <a:ea typeface="游ゴシック" panose="020B0400000000000000" pitchFamily="50" charset="-128"/>
              </a:endParaRPr>
            </a:p>
          </p:txBody>
        </p:sp>
      </p:grpSp>
      <p:sp>
        <p:nvSpPr>
          <p:cNvPr id="22" name="矢印: 右 21">
            <a:extLst>
              <a:ext uri="{FF2B5EF4-FFF2-40B4-BE49-F238E27FC236}">
                <a16:creationId xmlns:a16="http://schemas.microsoft.com/office/drawing/2014/main" id="{7249D183-81D9-89A9-477B-12302C5B4277}"/>
              </a:ext>
            </a:extLst>
          </p:cNvPr>
          <p:cNvSpPr/>
          <p:nvPr/>
        </p:nvSpPr>
        <p:spPr>
          <a:xfrm rot="2579851">
            <a:off x="4643703" y="5944166"/>
            <a:ext cx="256172" cy="34816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grpSp>
        <p:nvGrpSpPr>
          <p:cNvPr id="23" name="グループ化 22">
            <a:extLst>
              <a:ext uri="{FF2B5EF4-FFF2-40B4-BE49-F238E27FC236}">
                <a16:creationId xmlns:a16="http://schemas.microsoft.com/office/drawing/2014/main" id="{6478AC6B-0FDD-3375-24ED-ED7145D75246}"/>
              </a:ext>
            </a:extLst>
          </p:cNvPr>
          <p:cNvGrpSpPr/>
          <p:nvPr/>
        </p:nvGrpSpPr>
        <p:grpSpPr>
          <a:xfrm>
            <a:off x="4798607" y="6174489"/>
            <a:ext cx="1948039" cy="600163"/>
            <a:chOff x="3394958" y="4173587"/>
            <a:chExt cx="1948039" cy="460365"/>
          </a:xfrm>
          <a:solidFill>
            <a:schemeClr val="accent2">
              <a:lumMod val="40000"/>
              <a:lumOff val="60000"/>
            </a:schemeClr>
          </a:solidFill>
        </p:grpSpPr>
        <p:sp>
          <p:nvSpPr>
            <p:cNvPr id="24" name="四角形: 角を丸くする 23">
              <a:extLst>
                <a:ext uri="{FF2B5EF4-FFF2-40B4-BE49-F238E27FC236}">
                  <a16:creationId xmlns:a16="http://schemas.microsoft.com/office/drawing/2014/main" id="{BC5F18FB-6DE0-DF0B-17AD-1A90CF06202D}"/>
                </a:ext>
              </a:extLst>
            </p:cNvPr>
            <p:cNvSpPr/>
            <p:nvPr/>
          </p:nvSpPr>
          <p:spPr>
            <a:xfrm>
              <a:off x="3452536" y="4183039"/>
              <a:ext cx="1832882" cy="441462"/>
            </a:xfrm>
            <a:prstGeom prst="roundRect">
              <a:avLst/>
            </a:prstGeom>
            <a:solidFill>
              <a:srgbClr val="C5E0B4">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697A1F51-1FC4-E883-8946-8F7585FF2034}"/>
                </a:ext>
              </a:extLst>
            </p:cNvPr>
            <p:cNvSpPr txBox="1"/>
            <p:nvPr/>
          </p:nvSpPr>
          <p:spPr>
            <a:xfrm>
              <a:off x="3394958" y="4173587"/>
              <a:ext cx="1948039" cy="460365"/>
            </a:xfrm>
            <a:prstGeom prst="rect">
              <a:avLst/>
            </a:prstGeom>
            <a:noFill/>
          </p:spPr>
          <p:txBody>
            <a:bodyPr wrap="square" rtlCol="0" anchor="ctr">
              <a:spAutoFit/>
            </a:bodyPr>
            <a:lstStyle/>
            <a:p>
              <a:pPr>
                <a:defRPr/>
              </a:pPr>
              <a:r>
                <a:rPr kumimoji="1" lang="ja-JP" altLang="en-US" sz="1100" b="1">
                  <a:latin typeface="游ゴシック" panose="020B0400000000000000" pitchFamily="50" charset="-128"/>
                  <a:ea typeface="游ゴシック" panose="020B0400000000000000" pitchFamily="50" charset="-128"/>
                </a:rPr>
                <a:t>未連絡の電子処方箋が</a:t>
              </a:r>
              <a:r>
                <a:rPr kumimoji="1" lang="en-US" altLang="ja-JP" sz="1100" b="1">
                  <a:latin typeface="游ゴシック" panose="020B0400000000000000" pitchFamily="50" charset="-128"/>
                  <a:ea typeface="游ゴシック" panose="020B0400000000000000" pitchFamily="50" charset="-128"/>
                </a:rPr>
                <a:t>2</a:t>
              </a:r>
              <a:r>
                <a:rPr kumimoji="1" lang="ja-JP" altLang="en-US" sz="1100" b="1">
                  <a:latin typeface="游ゴシック" panose="020B0400000000000000" pitchFamily="50" charset="-128"/>
                  <a:ea typeface="游ゴシック" panose="020B0400000000000000" pitchFamily="50" charset="-128"/>
                </a:rPr>
                <a:t>枚以上ある場合</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手順      に進んでください。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16" name="矢印: 右 115">
            <a:extLst>
              <a:ext uri="{FF2B5EF4-FFF2-40B4-BE49-F238E27FC236}">
                <a16:creationId xmlns:a16="http://schemas.microsoft.com/office/drawing/2014/main" id="{FBDA6ED8-D8AD-CAE9-6CCC-A47F46B1AE1A}"/>
              </a:ext>
            </a:extLst>
          </p:cNvPr>
          <p:cNvSpPr/>
          <p:nvPr/>
        </p:nvSpPr>
        <p:spPr>
          <a:xfrm>
            <a:off x="4643703" y="5380787"/>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sp>
        <p:nvSpPr>
          <p:cNvPr id="21" name="矢印: 右 20">
            <a:extLst>
              <a:ext uri="{FF2B5EF4-FFF2-40B4-BE49-F238E27FC236}">
                <a16:creationId xmlns:a16="http://schemas.microsoft.com/office/drawing/2014/main" id="{898D28E9-2C05-C347-F14E-C30EF87E2891}"/>
              </a:ext>
            </a:extLst>
          </p:cNvPr>
          <p:cNvSpPr/>
          <p:nvPr/>
        </p:nvSpPr>
        <p:spPr>
          <a:xfrm>
            <a:off x="4643703" y="6300494"/>
            <a:ext cx="256172" cy="34816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grpSp>
        <p:nvGrpSpPr>
          <p:cNvPr id="36" name="グループ化 35">
            <a:extLst>
              <a:ext uri="{FF2B5EF4-FFF2-40B4-BE49-F238E27FC236}">
                <a16:creationId xmlns:a16="http://schemas.microsoft.com/office/drawing/2014/main" id="{93E76948-3C1E-4E4F-D063-141061752686}"/>
              </a:ext>
            </a:extLst>
          </p:cNvPr>
          <p:cNvGrpSpPr/>
          <p:nvPr/>
        </p:nvGrpSpPr>
        <p:grpSpPr>
          <a:xfrm>
            <a:off x="5145280" y="6498095"/>
            <a:ext cx="256172" cy="260485"/>
            <a:chOff x="-1599113" y="4962821"/>
            <a:chExt cx="781956" cy="749904"/>
          </a:xfrm>
        </p:grpSpPr>
        <p:sp>
          <p:nvSpPr>
            <p:cNvPr id="34" name="正方形/長方形 33">
              <a:extLst>
                <a:ext uri="{FF2B5EF4-FFF2-40B4-BE49-F238E27FC236}">
                  <a16:creationId xmlns:a16="http://schemas.microsoft.com/office/drawing/2014/main" id="{C4566910-25BE-B06F-EC71-28E5BC933A3A}"/>
                </a:ext>
              </a:extLst>
            </p:cNvPr>
            <p:cNvSpPr/>
            <p:nvPr/>
          </p:nvSpPr>
          <p:spPr>
            <a:xfrm>
              <a:off x="-1321904" y="5149030"/>
              <a:ext cx="228600" cy="37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グラフィックス 29" descr="バッジ 3 単色塗りつぶし">
              <a:extLst>
                <a:ext uri="{FF2B5EF4-FFF2-40B4-BE49-F238E27FC236}">
                  <a16:creationId xmlns:a16="http://schemas.microsoft.com/office/drawing/2014/main" id="{14E96159-82DA-AC38-FD84-D3E89DD6838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599113" y="4962821"/>
              <a:ext cx="781956" cy="749904"/>
            </a:xfrm>
            <a:prstGeom prst="rect">
              <a:avLst/>
            </a:prstGeom>
          </p:spPr>
        </p:pic>
      </p:grpSp>
      <p:grpSp>
        <p:nvGrpSpPr>
          <p:cNvPr id="180" name="グループ化 179">
            <a:extLst>
              <a:ext uri="{FF2B5EF4-FFF2-40B4-BE49-F238E27FC236}">
                <a16:creationId xmlns:a16="http://schemas.microsoft.com/office/drawing/2014/main" id="{753133F4-6DB6-DE8E-7ACB-028FBF6B491D}"/>
              </a:ext>
            </a:extLst>
          </p:cNvPr>
          <p:cNvGrpSpPr/>
          <p:nvPr/>
        </p:nvGrpSpPr>
        <p:grpSpPr>
          <a:xfrm>
            <a:off x="2401370" y="7227079"/>
            <a:ext cx="2304189" cy="769441"/>
            <a:chOff x="2465341" y="7694246"/>
            <a:chExt cx="2094369" cy="517062"/>
          </a:xfrm>
        </p:grpSpPr>
        <p:sp>
          <p:nvSpPr>
            <p:cNvPr id="119" name="テキスト ボックス 118">
              <a:extLst>
                <a:ext uri="{FF2B5EF4-FFF2-40B4-BE49-F238E27FC236}">
                  <a16:creationId xmlns:a16="http://schemas.microsoft.com/office/drawing/2014/main" id="{8EE03FE6-18B4-F5CE-B530-5EB0D501AFFD}"/>
                </a:ext>
              </a:extLst>
            </p:cNvPr>
            <p:cNvSpPr txBox="1"/>
            <p:nvPr/>
          </p:nvSpPr>
          <p:spPr>
            <a:xfrm>
              <a:off x="2465341" y="7694246"/>
              <a:ext cx="2094369" cy="517062"/>
            </a:xfrm>
            <a:prstGeom prst="borderCallout1">
              <a:avLst>
                <a:gd name="adj1" fmla="val 66024"/>
                <a:gd name="adj2" fmla="val -1356"/>
                <a:gd name="adj3" fmla="val 159663"/>
                <a:gd name="adj4" fmla="val -54062"/>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0" name="テキスト ボックス 119">
              <a:extLst>
                <a:ext uri="{FF2B5EF4-FFF2-40B4-BE49-F238E27FC236}">
                  <a16:creationId xmlns:a16="http://schemas.microsoft.com/office/drawing/2014/main" id="{0A4E5E99-B8CF-9C7A-0798-32E28FCF01CF}"/>
                </a:ext>
              </a:extLst>
            </p:cNvPr>
            <p:cNvSpPr txBox="1"/>
            <p:nvPr/>
          </p:nvSpPr>
          <p:spPr>
            <a:xfrm>
              <a:off x="2465341" y="7808000"/>
              <a:ext cx="2094369" cy="289555"/>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a:latin typeface="游ゴシック Medium" panose="020B0500000000000000" pitchFamily="50" charset="-128"/>
                  <a:ea typeface="游ゴシック Medium" panose="020B0500000000000000" pitchFamily="50" charset="-128"/>
                </a:rPr>
                <a:t>当薬局で全ての電子処方箋の調剤を受ける場合</a:t>
              </a:r>
              <a:r>
                <a:rPr kumimoji="1" lang="en-US" altLang="ja-JP" sz="1100" b="1">
                  <a:latin typeface="游ゴシック Medium" panose="020B0500000000000000" pitchFamily="50" charset="-128"/>
                  <a:ea typeface="游ゴシック Medium" panose="020B0500000000000000" pitchFamily="50" charset="-128"/>
                </a:rPr>
                <a:t>【</a:t>
              </a:r>
              <a:r>
                <a:rPr kumimoji="1" lang="ja-JP" altLang="en-US" sz="1100" b="1">
                  <a:latin typeface="游ゴシック Medium" panose="020B0500000000000000" pitchFamily="50" charset="-128"/>
                  <a:ea typeface="游ゴシック Medium" panose="020B0500000000000000" pitchFamily="50" charset="-128"/>
                </a:rPr>
                <a:t>はい</a:t>
              </a:r>
              <a:r>
                <a:rPr kumimoji="1" lang="en-US" altLang="ja-JP" sz="1100" b="1">
                  <a:latin typeface="游ゴシック Medium" panose="020B0500000000000000" pitchFamily="50" charset="-128"/>
                  <a:ea typeface="游ゴシック Medium" panose="020B0500000000000000" pitchFamily="50" charset="-128"/>
                </a:rPr>
                <a:t>】</a:t>
              </a:r>
              <a:r>
                <a:rPr kumimoji="1" lang="ja-JP" altLang="en-US" sz="1100">
                  <a:latin typeface="游ゴシック Medium" panose="020B0500000000000000" pitchFamily="50" charset="-128"/>
                  <a:ea typeface="游ゴシック Medium" panose="020B0500000000000000" pitchFamily="50" charset="-128"/>
                </a:rPr>
                <a:t>を選択</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59" name="グループ化 58">
            <a:extLst>
              <a:ext uri="{FF2B5EF4-FFF2-40B4-BE49-F238E27FC236}">
                <a16:creationId xmlns:a16="http://schemas.microsoft.com/office/drawing/2014/main" id="{6E3AD2E4-9536-DBDB-693A-4A0C56A0D04C}"/>
              </a:ext>
            </a:extLst>
          </p:cNvPr>
          <p:cNvGrpSpPr/>
          <p:nvPr/>
        </p:nvGrpSpPr>
        <p:grpSpPr>
          <a:xfrm>
            <a:off x="2401370" y="8104296"/>
            <a:ext cx="4065091" cy="1628795"/>
            <a:chOff x="2355262" y="8034860"/>
            <a:chExt cx="4065091" cy="1628795"/>
          </a:xfrm>
        </p:grpSpPr>
        <p:sp>
          <p:nvSpPr>
            <p:cNvPr id="132" name="テキスト ボックス 131">
              <a:extLst>
                <a:ext uri="{FF2B5EF4-FFF2-40B4-BE49-F238E27FC236}">
                  <a16:creationId xmlns:a16="http://schemas.microsoft.com/office/drawing/2014/main" id="{6AC6A983-4055-5D43-9EBD-3C52BCCC37CA}"/>
                </a:ext>
              </a:extLst>
            </p:cNvPr>
            <p:cNvSpPr txBox="1"/>
            <p:nvPr/>
          </p:nvSpPr>
          <p:spPr>
            <a:xfrm>
              <a:off x="2390078" y="8047236"/>
              <a:ext cx="3702378" cy="1616419"/>
            </a:xfrm>
            <a:prstGeom prst="borderCallout1">
              <a:avLst>
                <a:gd name="adj1" fmla="val 47035"/>
                <a:gd name="adj2" fmla="val -1338"/>
                <a:gd name="adj3" fmla="val 45093"/>
                <a:gd name="adj4" fmla="val -9013"/>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3" name="テキスト ボックス 122">
              <a:extLst>
                <a:ext uri="{FF2B5EF4-FFF2-40B4-BE49-F238E27FC236}">
                  <a16:creationId xmlns:a16="http://schemas.microsoft.com/office/drawing/2014/main" id="{62D82BC9-6D87-33EE-A670-30E021C63188}"/>
                </a:ext>
              </a:extLst>
            </p:cNvPr>
            <p:cNvSpPr txBox="1"/>
            <p:nvPr/>
          </p:nvSpPr>
          <p:spPr>
            <a:xfrm>
              <a:off x="2355262" y="8034860"/>
              <a:ext cx="4065091" cy="600164"/>
            </a:xfrm>
            <a:prstGeom prst="rect">
              <a:avLst/>
            </a:prstGeom>
            <a:noFill/>
          </p:spPr>
          <p:txBody>
            <a:bodyPr wrap="square" rtlCol="0" anchor="ctr">
              <a:spAutoFit/>
            </a:bodyPr>
            <a:lstStyle/>
            <a:p>
              <a:r>
                <a:rPr kumimoji="1" lang="ja-JP" altLang="en-US" sz="1100">
                  <a:latin typeface="游ゴシック Medium" panose="020B0500000000000000" pitchFamily="50" charset="-128"/>
                  <a:ea typeface="游ゴシック Medium" panose="020B0500000000000000" pitchFamily="50" charset="-128"/>
                </a:rPr>
                <a:t>当薬局で調剤を受ける電子処方箋を個別に選ぶ場合は</a:t>
              </a:r>
              <a:endParaRPr kumimoji="1" lang="en-US" altLang="ja-JP" sz="1100">
                <a:latin typeface="游ゴシック Medium" panose="020B0500000000000000" pitchFamily="50" charset="-128"/>
                <a:ea typeface="游ゴシック Medium" panose="020B0500000000000000" pitchFamily="50" charset="-128"/>
              </a:endParaRPr>
            </a:p>
            <a:p>
              <a:r>
                <a:rPr kumimoji="1" lang="en-US" altLang="ja-JP" sz="1100" b="1">
                  <a:latin typeface="游ゴシック Medium" panose="020B0500000000000000" pitchFamily="50" charset="-128"/>
                  <a:ea typeface="游ゴシック Medium" panose="020B0500000000000000" pitchFamily="50" charset="-128"/>
                </a:rPr>
                <a:t>【</a:t>
              </a:r>
              <a:r>
                <a:rPr kumimoji="1" lang="ja-JP" altLang="en-US" sz="1100" b="1">
                  <a:latin typeface="游ゴシック Medium" panose="020B0500000000000000" pitchFamily="50" charset="-128"/>
                  <a:ea typeface="游ゴシック Medium" panose="020B0500000000000000" pitchFamily="50" charset="-128"/>
                </a:rPr>
                <a:t>いいえ</a:t>
              </a:r>
              <a:r>
                <a:rPr kumimoji="1" lang="en-US" altLang="ja-JP" sz="1100" b="1">
                  <a:latin typeface="游ゴシック Medium" panose="020B0500000000000000" pitchFamily="50" charset="-128"/>
                  <a:ea typeface="游ゴシック Medium" panose="020B0500000000000000" pitchFamily="50" charset="-128"/>
                </a:rPr>
                <a:t>】</a:t>
              </a:r>
              <a:r>
                <a:rPr kumimoji="1" lang="ja-JP" altLang="en-US" sz="1100">
                  <a:latin typeface="游ゴシック Medium" panose="020B0500000000000000" pitchFamily="50" charset="-128"/>
                  <a:ea typeface="游ゴシック Medium" panose="020B0500000000000000" pitchFamily="50" charset="-128"/>
                </a:rPr>
                <a:t>を選択。</a:t>
              </a:r>
              <a:endParaRPr kumimoji="1" lang="en-US" altLang="ja-JP" sz="1100">
                <a:latin typeface="游ゴシック Medium" panose="020B0500000000000000" pitchFamily="50" charset="-128"/>
                <a:ea typeface="游ゴシック Medium" panose="020B0500000000000000" pitchFamily="50" charset="-128"/>
              </a:endParaRPr>
            </a:p>
            <a:p>
              <a:r>
                <a:rPr kumimoji="1" lang="ja-JP" altLang="en-US" sz="1100">
                  <a:latin typeface="游ゴシック Medium" panose="020B0500000000000000" pitchFamily="50" charset="-128"/>
                  <a:ea typeface="游ゴシック Medium" panose="020B0500000000000000" pitchFamily="50" charset="-128"/>
                </a:rPr>
                <a:t>次の画面で処方箋を選択し、</a:t>
              </a:r>
              <a:r>
                <a:rPr kumimoji="1" lang="en-US" altLang="ja-JP" sz="1100" b="1">
                  <a:latin typeface="游ゴシック Medium" panose="020B0500000000000000" pitchFamily="50" charset="-128"/>
                  <a:ea typeface="游ゴシック Medium" panose="020B0500000000000000" pitchFamily="50" charset="-128"/>
                </a:rPr>
                <a:t>【</a:t>
              </a:r>
              <a:r>
                <a:rPr kumimoji="1" lang="ja-JP" altLang="en-US" sz="1100" b="1">
                  <a:latin typeface="游ゴシック Medium" panose="020B0500000000000000" pitchFamily="50" charset="-128"/>
                  <a:ea typeface="游ゴシック Medium" panose="020B0500000000000000" pitchFamily="50" charset="-128"/>
                </a:rPr>
                <a:t>次に進む</a:t>
              </a:r>
              <a:r>
                <a:rPr kumimoji="1" lang="en-US" altLang="ja-JP" sz="1100" b="1">
                  <a:latin typeface="游ゴシック Medium" panose="020B0500000000000000" pitchFamily="50" charset="-128"/>
                  <a:ea typeface="游ゴシック Medium" panose="020B0500000000000000" pitchFamily="50" charset="-128"/>
                </a:rPr>
                <a:t>】</a:t>
              </a:r>
              <a:r>
                <a:rPr kumimoji="1" lang="ja-JP" altLang="en-US" sz="1100">
                  <a:latin typeface="游ゴシック Medium" panose="020B0500000000000000" pitchFamily="50" charset="-128"/>
                  <a:ea typeface="游ゴシック Medium" panose="020B0500000000000000" pitchFamily="50" charset="-128"/>
                </a:rPr>
                <a:t>を選択</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sp>
        <p:nvSpPr>
          <p:cNvPr id="121" name="矢印: 右 120">
            <a:extLst>
              <a:ext uri="{FF2B5EF4-FFF2-40B4-BE49-F238E27FC236}">
                <a16:creationId xmlns:a16="http://schemas.microsoft.com/office/drawing/2014/main" id="{A7C0A80E-D590-9B88-6995-91982C45E62B}"/>
              </a:ext>
            </a:extLst>
          </p:cNvPr>
          <p:cNvSpPr/>
          <p:nvPr/>
        </p:nvSpPr>
        <p:spPr>
          <a:xfrm>
            <a:off x="4643703" y="7442440"/>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sp>
        <p:nvSpPr>
          <p:cNvPr id="189" name="矢印: 右 188">
            <a:extLst>
              <a:ext uri="{FF2B5EF4-FFF2-40B4-BE49-F238E27FC236}">
                <a16:creationId xmlns:a16="http://schemas.microsoft.com/office/drawing/2014/main" id="{3C3ED0CC-DEE2-B2FD-B7F5-B852963807A1}"/>
              </a:ext>
            </a:extLst>
          </p:cNvPr>
          <p:cNvSpPr/>
          <p:nvPr/>
        </p:nvSpPr>
        <p:spPr>
          <a:xfrm rot="16200000">
            <a:off x="5847931" y="7883867"/>
            <a:ext cx="256172" cy="34816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grpSp>
        <p:nvGrpSpPr>
          <p:cNvPr id="46" name="グループ化 45">
            <a:extLst>
              <a:ext uri="{FF2B5EF4-FFF2-40B4-BE49-F238E27FC236}">
                <a16:creationId xmlns:a16="http://schemas.microsoft.com/office/drawing/2014/main" id="{D8F3EA2C-FA14-3946-F814-D26E168B3181}"/>
              </a:ext>
            </a:extLst>
          </p:cNvPr>
          <p:cNvGrpSpPr/>
          <p:nvPr/>
        </p:nvGrpSpPr>
        <p:grpSpPr>
          <a:xfrm>
            <a:off x="2401370" y="1198940"/>
            <a:ext cx="2304189" cy="938719"/>
            <a:chOff x="2401370" y="1198940"/>
            <a:chExt cx="2304189" cy="938719"/>
          </a:xfrm>
        </p:grpSpPr>
        <p:sp>
          <p:nvSpPr>
            <p:cNvPr id="5" name="テキスト ボックス 4">
              <a:extLst>
                <a:ext uri="{FF2B5EF4-FFF2-40B4-BE49-F238E27FC236}">
                  <a16:creationId xmlns:a16="http://schemas.microsoft.com/office/drawing/2014/main" id="{06C634CD-1E09-0BD3-E460-1EE7146C3B35}"/>
                </a:ext>
              </a:extLst>
            </p:cNvPr>
            <p:cNvSpPr txBox="1"/>
            <p:nvPr/>
          </p:nvSpPr>
          <p:spPr>
            <a:xfrm>
              <a:off x="2401370" y="1218459"/>
              <a:ext cx="2292141" cy="895623"/>
            </a:xfrm>
            <a:prstGeom prst="borderCallout1">
              <a:avLst>
                <a:gd name="adj1" fmla="val 68841"/>
                <a:gd name="adj2" fmla="val -1229"/>
                <a:gd name="adj3" fmla="val 118241"/>
                <a:gd name="adj4" fmla="val -75908"/>
              </a:avLst>
            </a:prstGeom>
            <a:solidFill>
              <a:schemeClr val="bg1"/>
            </a:solidFill>
            <a:ln w="12700">
              <a:solidFill>
                <a:schemeClr val="tx1"/>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3467E65D-3A79-A137-9D02-D6C4C3F2E484}"/>
                </a:ext>
              </a:extLst>
            </p:cNvPr>
            <p:cNvSpPr txBox="1"/>
            <p:nvPr/>
          </p:nvSpPr>
          <p:spPr>
            <a:xfrm>
              <a:off x="2401370" y="1198940"/>
              <a:ext cx="2304189" cy="938719"/>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1" sz="11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医療機関で電子処方箋を発行された方は</a:t>
              </a:r>
              <a:r>
                <a:rPr kumimoji="1" lang="en-US" altLang="ja-JP"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電子処方箋</a:t>
              </a:r>
              <a:r>
                <a:rPr kumimoji="1" lang="en-US" altLang="ja-JP"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を選択</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処方内容（控え）をお持ちの方は「電子処方箋」を発行されています</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61" name="グループ化 60">
            <a:extLst>
              <a:ext uri="{FF2B5EF4-FFF2-40B4-BE49-F238E27FC236}">
                <a16:creationId xmlns:a16="http://schemas.microsoft.com/office/drawing/2014/main" id="{157C9844-BEC5-41BC-AEF3-E967D8759EA3}"/>
              </a:ext>
            </a:extLst>
          </p:cNvPr>
          <p:cNvGrpSpPr/>
          <p:nvPr/>
        </p:nvGrpSpPr>
        <p:grpSpPr>
          <a:xfrm>
            <a:off x="4875244" y="1422479"/>
            <a:ext cx="1794765" cy="491640"/>
            <a:chOff x="4847776" y="2757338"/>
            <a:chExt cx="1850842" cy="491640"/>
          </a:xfrm>
        </p:grpSpPr>
        <p:grpSp>
          <p:nvGrpSpPr>
            <p:cNvPr id="3" name="グループ化 2">
              <a:extLst>
                <a:ext uri="{FF2B5EF4-FFF2-40B4-BE49-F238E27FC236}">
                  <a16:creationId xmlns:a16="http://schemas.microsoft.com/office/drawing/2014/main" id="{56606533-757A-39C0-1744-3B3CCADFCD7D}"/>
                </a:ext>
              </a:extLst>
            </p:cNvPr>
            <p:cNvGrpSpPr/>
            <p:nvPr/>
          </p:nvGrpSpPr>
          <p:grpSpPr>
            <a:xfrm>
              <a:off x="4847776" y="2757338"/>
              <a:ext cx="1850842" cy="491640"/>
              <a:chOff x="3138035" y="4173577"/>
              <a:chExt cx="1850842" cy="441462"/>
            </a:xfrm>
            <a:solidFill>
              <a:schemeClr val="accent2">
                <a:lumMod val="40000"/>
                <a:lumOff val="60000"/>
              </a:schemeClr>
            </a:solidFill>
          </p:grpSpPr>
          <p:sp>
            <p:nvSpPr>
              <p:cNvPr id="4" name="四角形: 角を丸くする 3">
                <a:extLst>
                  <a:ext uri="{FF2B5EF4-FFF2-40B4-BE49-F238E27FC236}">
                    <a16:creationId xmlns:a16="http://schemas.microsoft.com/office/drawing/2014/main" id="{8F64C6F7-90D0-B83A-3C26-10D896814495}"/>
                  </a:ext>
                </a:extLst>
              </p:cNvPr>
              <p:cNvSpPr/>
              <p:nvPr/>
            </p:nvSpPr>
            <p:spPr>
              <a:xfrm>
                <a:off x="3147015" y="4173577"/>
                <a:ext cx="1832882" cy="441462"/>
              </a:xfrm>
              <a:prstGeom prst="roundRect">
                <a:avLst/>
              </a:prstGeom>
              <a:solidFill>
                <a:srgbClr val="C5E0B4">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F9991AEB-0F3D-3A27-2D5D-5BB942268A62}"/>
                  </a:ext>
                </a:extLst>
              </p:cNvPr>
              <p:cNvSpPr txBox="1"/>
              <p:nvPr/>
            </p:nvSpPr>
            <p:spPr>
              <a:xfrm>
                <a:off x="3138035" y="4276853"/>
                <a:ext cx="1850842" cy="234909"/>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手順     に進んでください。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44" name="グループ化 43">
              <a:extLst>
                <a:ext uri="{FF2B5EF4-FFF2-40B4-BE49-F238E27FC236}">
                  <a16:creationId xmlns:a16="http://schemas.microsoft.com/office/drawing/2014/main" id="{B55FD0FD-2B46-799D-503A-025FDE318B95}"/>
                </a:ext>
              </a:extLst>
            </p:cNvPr>
            <p:cNvGrpSpPr/>
            <p:nvPr/>
          </p:nvGrpSpPr>
          <p:grpSpPr>
            <a:xfrm>
              <a:off x="5204456" y="2871405"/>
              <a:ext cx="256172" cy="260485"/>
              <a:chOff x="-988471" y="3712927"/>
              <a:chExt cx="519267" cy="497982"/>
            </a:xfrm>
          </p:grpSpPr>
          <p:sp>
            <p:nvSpPr>
              <p:cNvPr id="38" name="正方形/長方形 37">
                <a:extLst>
                  <a:ext uri="{FF2B5EF4-FFF2-40B4-BE49-F238E27FC236}">
                    <a16:creationId xmlns:a16="http://schemas.microsoft.com/office/drawing/2014/main" id="{9CDEE198-5DDC-8A9F-CABA-22DB16EDD74C}"/>
                  </a:ext>
                </a:extLst>
              </p:cNvPr>
              <p:cNvSpPr/>
              <p:nvPr/>
            </p:nvSpPr>
            <p:spPr>
              <a:xfrm>
                <a:off x="-825091" y="3844107"/>
                <a:ext cx="194423" cy="231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グラフィックス 36" descr="バッジ 単色塗りつぶし">
                <a:extLst>
                  <a:ext uri="{FF2B5EF4-FFF2-40B4-BE49-F238E27FC236}">
                    <a16:creationId xmlns:a16="http://schemas.microsoft.com/office/drawing/2014/main" id="{8A1206B4-D711-BB93-4EF9-F8471E66CCB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88471" y="3712927"/>
                <a:ext cx="519267" cy="497982"/>
              </a:xfrm>
              <a:prstGeom prst="rect">
                <a:avLst/>
              </a:prstGeom>
            </p:spPr>
          </p:pic>
        </p:grpSp>
      </p:grpSp>
      <p:sp>
        <p:nvSpPr>
          <p:cNvPr id="12" name="矢印: 右 11">
            <a:extLst>
              <a:ext uri="{FF2B5EF4-FFF2-40B4-BE49-F238E27FC236}">
                <a16:creationId xmlns:a16="http://schemas.microsoft.com/office/drawing/2014/main" id="{F7A28A98-DD28-799B-C589-D4E12D17D40E}"/>
              </a:ext>
            </a:extLst>
          </p:cNvPr>
          <p:cNvSpPr/>
          <p:nvPr/>
        </p:nvSpPr>
        <p:spPr>
          <a:xfrm>
            <a:off x="4643703" y="1494218"/>
            <a:ext cx="256172" cy="34816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prstClr val="white"/>
              </a:solidFill>
              <a:latin typeface="游ゴシック" panose="020B0400000000000000" pitchFamily="50" charset="-128"/>
              <a:ea typeface="游ゴシック" panose="020B0400000000000000" pitchFamily="50" charset="-128"/>
            </a:endParaRPr>
          </a:p>
        </p:txBody>
      </p:sp>
      <p:pic>
        <p:nvPicPr>
          <p:cNvPr id="2049" name="Picture 1">
            <a:extLst>
              <a:ext uri="{FF2B5EF4-FFF2-40B4-BE49-F238E27FC236}">
                <a16:creationId xmlns:a16="http://schemas.microsoft.com/office/drawing/2014/main" id="{0FEFB439-AC2A-611F-6DFC-BA9558BB7BAB}"/>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616273" y="8657738"/>
            <a:ext cx="1625453" cy="102660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107116B4-377B-4043-25A1-805F5C28CAEC}"/>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336646" y="8657738"/>
            <a:ext cx="1628799" cy="102660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96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descr="アイコン&#10;&#10;自動的に生成された説明">
            <a:extLst>
              <a:ext uri="{FF2B5EF4-FFF2-40B4-BE49-F238E27FC236}">
                <a16:creationId xmlns:a16="http://schemas.microsoft.com/office/drawing/2014/main" id="{DD97D094-B1C0-6A84-D57B-575AC0FEC6A8}"/>
              </a:ext>
            </a:extLst>
          </p:cNvPr>
          <p:cNvPicPr>
            <a:picLocks noChangeAspect="1"/>
          </p:cNvPicPr>
          <p:nvPr/>
        </p:nvPicPr>
        <p:blipFill rotWithShape="1">
          <a:blip r:embed="rId3">
            <a:extLst>
              <a:ext uri="{28A0092B-C50C-407E-A947-70E740481C1C}">
                <a14:useLocalDpi xmlns:a14="http://schemas.microsoft.com/office/drawing/2010/main" val="0"/>
              </a:ext>
            </a:extLst>
          </a:blip>
          <a:srcRect t="14993" r="22892" b="17705"/>
          <a:stretch/>
        </p:blipFill>
        <p:spPr>
          <a:xfrm>
            <a:off x="4035870" y="6430622"/>
            <a:ext cx="2469479" cy="3023455"/>
          </a:xfrm>
          <a:prstGeom prst="rect">
            <a:avLst/>
          </a:prstGeom>
        </p:spPr>
      </p:pic>
      <p:grpSp>
        <p:nvGrpSpPr>
          <p:cNvPr id="9" name="Group 8">
            <a:extLst>
              <a:ext uri="{FF2B5EF4-FFF2-40B4-BE49-F238E27FC236}">
                <a16:creationId xmlns:a16="http://schemas.microsoft.com/office/drawing/2014/main" id="{E5158C11-2642-7D0E-7843-97350CE81011}"/>
              </a:ext>
            </a:extLst>
          </p:cNvPr>
          <p:cNvGrpSpPr/>
          <p:nvPr/>
        </p:nvGrpSpPr>
        <p:grpSpPr>
          <a:xfrm>
            <a:off x="0" y="-13648"/>
            <a:ext cx="6858000" cy="9060675"/>
            <a:chOff x="0" y="-13648"/>
            <a:chExt cx="6858000" cy="9060675"/>
          </a:xfrm>
        </p:grpSpPr>
        <p:pic>
          <p:nvPicPr>
            <p:cNvPr id="3" name="図 2">
              <a:extLst>
                <a:ext uri="{FF2B5EF4-FFF2-40B4-BE49-F238E27FC236}">
                  <a16:creationId xmlns:a16="http://schemas.microsoft.com/office/drawing/2014/main" id="{3CB513F9-83D8-D065-ECDF-0401C99E97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920" y="5102685"/>
              <a:ext cx="2094212" cy="1308882"/>
            </a:xfrm>
            <a:prstGeom prst="rect">
              <a:avLst/>
            </a:prstGeom>
            <a:noFill/>
            <a:ln>
              <a:solidFill>
                <a:schemeClr val="bg1">
                  <a:lumMod val="75000"/>
                </a:schemeClr>
              </a:solidFill>
            </a:ln>
          </p:spPr>
        </p:pic>
        <p:pic>
          <p:nvPicPr>
            <p:cNvPr id="4" name="図 3">
              <a:extLst>
                <a:ext uri="{FF2B5EF4-FFF2-40B4-BE49-F238E27FC236}">
                  <a16:creationId xmlns:a16="http://schemas.microsoft.com/office/drawing/2014/main" id="{032E3786-E8D3-1DB7-307C-1CF73D2F78D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920" y="7461948"/>
              <a:ext cx="2094212" cy="1308882"/>
            </a:xfrm>
            <a:prstGeom prst="rect">
              <a:avLst/>
            </a:prstGeom>
            <a:noFill/>
            <a:ln>
              <a:solidFill>
                <a:schemeClr val="bg1">
                  <a:lumMod val="75000"/>
                </a:schemeClr>
              </a:solidFill>
            </a:ln>
          </p:spPr>
        </p:pic>
        <p:pic>
          <p:nvPicPr>
            <p:cNvPr id="5" name="図 4">
              <a:extLst>
                <a:ext uri="{FF2B5EF4-FFF2-40B4-BE49-F238E27FC236}">
                  <a16:creationId xmlns:a16="http://schemas.microsoft.com/office/drawing/2014/main" id="{25DEB14D-861F-3DA5-ACB9-C8B324B0704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7919" y="2984203"/>
              <a:ext cx="2101254" cy="1313284"/>
            </a:xfrm>
            <a:prstGeom prst="rect">
              <a:avLst/>
            </a:prstGeom>
            <a:noFill/>
            <a:ln>
              <a:solidFill>
                <a:schemeClr val="bg1">
                  <a:lumMod val="75000"/>
                </a:schemeClr>
              </a:solidFill>
            </a:ln>
          </p:spPr>
        </p:pic>
        <p:sp>
          <p:nvSpPr>
            <p:cNvPr id="2" name="正方形/長方形 1">
              <a:extLst>
                <a:ext uri="{FF2B5EF4-FFF2-40B4-BE49-F238E27FC236}">
                  <a16:creationId xmlns:a16="http://schemas.microsoft.com/office/drawing/2014/main" id="{B9E8FE1A-0EBC-364F-5E58-A4BF5EC28DB0}"/>
                </a:ext>
              </a:extLst>
            </p:cNvPr>
            <p:cNvSpPr/>
            <p:nvPr/>
          </p:nvSpPr>
          <p:spPr>
            <a:xfrm>
              <a:off x="0" y="-13648"/>
              <a:ext cx="6858000" cy="1182193"/>
            </a:xfrm>
            <a:prstGeom prst="rect">
              <a:avLst/>
            </a:prstGeom>
            <a:solidFill>
              <a:srgbClr val="DB4D6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800" b="1">
                  <a:latin typeface="Meiryo UI" panose="020B0604030504040204" pitchFamily="50" charset="-128"/>
                  <a:ea typeface="Meiryo UI" panose="020B0604030504040204" pitchFamily="50" charset="-128"/>
                </a:rPr>
                <a:t>「マイナンバーカードを保険証として利用する</a:t>
              </a:r>
              <a:br>
                <a:rPr kumimoji="1" lang="en-US" altLang="ja-JP" sz="2800" b="1">
                  <a:latin typeface="Meiryo UI" panose="020B0604030504040204" pitchFamily="50" charset="-128"/>
                  <a:ea typeface="Meiryo UI" panose="020B0604030504040204" pitchFamily="50" charset="-128"/>
                </a:rPr>
              </a:br>
              <a:r>
                <a:rPr kumimoji="1" lang="ja-JP" altLang="en-US" sz="2800" b="1">
                  <a:latin typeface="Meiryo UI" panose="020B0604030504040204" pitchFamily="50" charset="-128"/>
                  <a:ea typeface="Meiryo UI" panose="020B0604030504040204" pitchFamily="50" charset="-128"/>
                </a:rPr>
                <a:t>ための登録が必要です」と表示された方へ</a:t>
              </a:r>
              <a:endParaRPr kumimoji="1" lang="ja-JP" altLang="en-US" sz="2800" b="1">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endParaRPr>
            </a:p>
          </p:txBody>
        </p:sp>
        <p:cxnSp>
          <p:nvCxnSpPr>
            <p:cNvPr id="22" name="直線矢印コネクタ 21">
              <a:extLst>
                <a:ext uri="{FF2B5EF4-FFF2-40B4-BE49-F238E27FC236}">
                  <a16:creationId xmlns:a16="http://schemas.microsoft.com/office/drawing/2014/main" id="{874D4F60-8A5D-8B94-00D6-B2394DF1E134}"/>
                </a:ext>
              </a:extLst>
            </p:cNvPr>
            <p:cNvCxnSpPr>
              <a:cxnSpLocks/>
            </p:cNvCxnSpPr>
            <p:nvPr/>
          </p:nvCxnSpPr>
          <p:spPr>
            <a:xfrm>
              <a:off x="470099" y="3087991"/>
              <a:ext cx="7832" cy="1185049"/>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109BB8E6-0FB9-8F23-C2EE-45E150204C8F}"/>
                </a:ext>
              </a:extLst>
            </p:cNvPr>
            <p:cNvCxnSpPr>
              <a:cxnSpLocks/>
            </p:cNvCxnSpPr>
            <p:nvPr/>
          </p:nvCxnSpPr>
          <p:spPr>
            <a:xfrm flipH="1">
              <a:off x="470099" y="4857118"/>
              <a:ext cx="7832" cy="1502881"/>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C649704F-1451-79D7-F9F2-788563ACE65D}"/>
                </a:ext>
              </a:extLst>
            </p:cNvPr>
            <p:cNvSpPr txBox="1"/>
            <p:nvPr/>
          </p:nvSpPr>
          <p:spPr>
            <a:xfrm>
              <a:off x="706204" y="2626675"/>
              <a:ext cx="5402161" cy="338554"/>
            </a:xfrm>
            <a:prstGeom prst="rect">
              <a:avLst/>
            </a:prstGeom>
            <a:noFill/>
          </p:spPr>
          <p:txBody>
            <a:bodyPr wrap="square" rtlCol="0">
              <a:spAutoFit/>
            </a:bodyPr>
            <a:lstStyle/>
            <a:p>
              <a:r>
                <a:rPr kumimoji="1" lang="ja-JP" altLang="en-US" sz="1600">
                  <a:latin typeface="Meiryo UI" panose="020B0604030504040204" pitchFamily="50" charset="-128"/>
                  <a:ea typeface="Meiryo UI" panose="020B0604030504040204" pitchFamily="50" charset="-128"/>
                </a:rPr>
                <a:t>「継続」するを選択してください。</a:t>
              </a:r>
              <a:endParaRPr kumimoji="1" lang="en-US" altLang="ja-JP" sz="160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4A5BAFEB-DD97-14A6-8E93-CEF060D75253}"/>
                </a:ext>
              </a:extLst>
            </p:cNvPr>
            <p:cNvSpPr txBox="1"/>
            <p:nvPr/>
          </p:nvSpPr>
          <p:spPr>
            <a:xfrm>
              <a:off x="706204" y="4512715"/>
              <a:ext cx="5402160" cy="584775"/>
            </a:xfrm>
            <a:prstGeom prst="rect">
              <a:avLst/>
            </a:prstGeom>
            <a:noFill/>
          </p:spPr>
          <p:txBody>
            <a:bodyPr wrap="square" rtlCol="0">
              <a:spAutoFit/>
            </a:bodyPr>
            <a:lstStyle/>
            <a:p>
              <a:r>
                <a:rPr kumimoji="1" lang="ja-JP" altLang="en-US" sz="1600">
                  <a:latin typeface="Meiryo UI" panose="020B0604030504040204" pitchFamily="50" charset="-128"/>
                  <a:ea typeface="Meiryo UI" panose="020B0604030504040204" pitchFamily="50" charset="-128"/>
                </a:rPr>
                <a:t>マイナポータルの利用規約を確認し、</a:t>
              </a:r>
              <a:endParaRPr kumimoji="1" lang="en-US" altLang="ja-JP" sz="1600">
                <a:latin typeface="Meiryo UI" panose="020B0604030504040204" pitchFamily="50" charset="-128"/>
                <a:ea typeface="Meiryo UI" panose="020B0604030504040204" pitchFamily="50" charset="-128"/>
              </a:endParaRPr>
            </a:p>
            <a:p>
              <a:r>
                <a:rPr kumimoji="1" lang="ja-JP" altLang="en-US" sz="1600">
                  <a:latin typeface="Meiryo UI" panose="020B0604030504040204" pitchFamily="50" charset="-128"/>
                  <a:ea typeface="Meiryo UI" panose="020B0604030504040204" pitchFamily="50" charset="-128"/>
                </a:rPr>
                <a:t>問題なければ「同意して進む」を選択してください。</a:t>
              </a:r>
              <a:endParaRPr kumimoji="1" lang="en-US" altLang="ja-JP" sz="1600">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85A3D1DD-272D-FF7D-FCE8-AFCA4A9A945F}"/>
                </a:ext>
              </a:extLst>
            </p:cNvPr>
            <p:cNvSpPr txBox="1"/>
            <p:nvPr/>
          </p:nvSpPr>
          <p:spPr>
            <a:xfrm>
              <a:off x="706204" y="6616823"/>
              <a:ext cx="5904941"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マイナンバーカードの保険証利用登録完了です。</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「資格情報を取得する」を</a:t>
              </a:r>
              <a:r>
                <a:rPr kumimoji="1" lang="ja-JP" altLang="en-US" sz="1600">
                  <a:latin typeface="Meiryo UI" panose="020B0604030504040204" pitchFamily="50" charset="-128"/>
                  <a:ea typeface="Meiryo UI" panose="020B0604030504040204" pitchFamily="50" charset="-128"/>
                </a:rPr>
                <a:t>選択し、</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「マイナ受付」の手順③にお戻りください。</a:t>
              </a:r>
              <a:endParaRPr kumimoji="1" lang="en-US" altLang="ja-JP" sz="1600" dirty="0">
                <a:latin typeface="Meiryo UI" panose="020B0604030504040204" pitchFamily="50" charset="-128"/>
                <a:ea typeface="Meiryo UI" panose="020B0604030504040204" pitchFamily="50" charset="-128"/>
              </a:endParaRPr>
            </a:p>
          </p:txBody>
        </p:sp>
        <p:cxnSp>
          <p:nvCxnSpPr>
            <p:cNvPr id="57" name="直線コネクタ 56">
              <a:extLst>
                <a:ext uri="{FF2B5EF4-FFF2-40B4-BE49-F238E27FC236}">
                  <a16:creationId xmlns:a16="http://schemas.microsoft.com/office/drawing/2014/main" id="{6C017B84-E1CB-5347-DADA-A92894CB36BF}"/>
                </a:ext>
              </a:extLst>
            </p:cNvPr>
            <p:cNvCxnSpPr>
              <a:cxnSpLocks/>
            </p:cNvCxnSpPr>
            <p:nvPr/>
          </p:nvCxnSpPr>
          <p:spPr>
            <a:xfrm>
              <a:off x="745529" y="4447512"/>
              <a:ext cx="434508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1EFAA858-26F3-B004-8BF7-C5B26F8E76E6}"/>
                </a:ext>
              </a:extLst>
            </p:cNvPr>
            <p:cNvCxnSpPr>
              <a:cxnSpLocks/>
            </p:cNvCxnSpPr>
            <p:nvPr/>
          </p:nvCxnSpPr>
          <p:spPr>
            <a:xfrm>
              <a:off x="745529" y="6534471"/>
              <a:ext cx="3494558"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63" name="グラフィックス 62" descr="右向き指示マーク 単色塗りつぶし">
              <a:extLst>
                <a:ext uri="{FF2B5EF4-FFF2-40B4-BE49-F238E27FC236}">
                  <a16:creationId xmlns:a16="http://schemas.microsoft.com/office/drawing/2014/main" id="{FC22EFB7-A12F-B5FE-D6D8-4D368CE797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337768" y="3900179"/>
              <a:ext cx="552750" cy="552750"/>
            </a:xfrm>
            <a:prstGeom prst="rect">
              <a:avLst/>
            </a:prstGeom>
          </p:spPr>
        </p:pic>
        <p:pic>
          <p:nvPicPr>
            <p:cNvPr id="69" name="グラフィックス 68" descr="右向き指示マーク 単色塗りつぶし">
              <a:extLst>
                <a:ext uri="{FF2B5EF4-FFF2-40B4-BE49-F238E27FC236}">
                  <a16:creationId xmlns:a16="http://schemas.microsoft.com/office/drawing/2014/main" id="{83F186D5-6744-AB83-4B02-4616E30A22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858940" y="6061357"/>
              <a:ext cx="552750" cy="552750"/>
            </a:xfrm>
            <a:prstGeom prst="rect">
              <a:avLst/>
            </a:prstGeom>
          </p:spPr>
        </p:pic>
        <p:pic>
          <p:nvPicPr>
            <p:cNvPr id="81" name="グラフィックス 80" descr="右向き指示マーク 単色塗りつぶし">
              <a:extLst>
                <a:ext uri="{FF2B5EF4-FFF2-40B4-BE49-F238E27FC236}">
                  <a16:creationId xmlns:a16="http://schemas.microsoft.com/office/drawing/2014/main" id="{3621CDAA-9D2E-BBB3-15CB-7798E06ED3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719961" y="8494277"/>
              <a:ext cx="552750" cy="552750"/>
            </a:xfrm>
            <a:prstGeom prst="rect">
              <a:avLst/>
            </a:prstGeom>
          </p:spPr>
        </p:pic>
        <p:sp>
          <p:nvSpPr>
            <p:cNvPr id="6" name="四角形: 角を丸くする 5">
              <a:extLst>
                <a:ext uri="{FF2B5EF4-FFF2-40B4-BE49-F238E27FC236}">
                  <a16:creationId xmlns:a16="http://schemas.microsoft.com/office/drawing/2014/main" id="{35D93D44-12D1-7FE7-7348-C82B1D241383}"/>
                </a:ext>
              </a:extLst>
            </p:cNvPr>
            <p:cNvSpPr/>
            <p:nvPr/>
          </p:nvSpPr>
          <p:spPr>
            <a:xfrm>
              <a:off x="261257" y="1383227"/>
              <a:ext cx="6335486" cy="1018903"/>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8A0CA55-9756-F200-27E8-FE7BD44AB90B}"/>
                </a:ext>
              </a:extLst>
            </p:cNvPr>
            <p:cNvSpPr txBox="1"/>
            <p:nvPr/>
          </p:nvSpPr>
          <p:spPr>
            <a:xfrm>
              <a:off x="2015775" y="1482402"/>
              <a:ext cx="4221079" cy="738664"/>
            </a:xfrm>
            <a:prstGeom prst="rect">
              <a:avLst/>
            </a:prstGeom>
            <a:noFill/>
          </p:spPr>
          <p:txBody>
            <a:bodyPr wrap="square" rtlCol="0">
              <a:spAutoFit/>
            </a:bodyPr>
            <a:lstStyle/>
            <a:p>
              <a:r>
                <a:rPr kumimoji="1" lang="ja-JP" altLang="en-US" sz="1400">
                  <a:latin typeface="Meiryo UI" panose="020B0604030504040204" pitchFamily="50" charset="-128"/>
                  <a:ea typeface="Meiryo UI" panose="020B0604030504040204" pitchFamily="50" charset="-128"/>
                </a:rPr>
                <a:t>「</a:t>
              </a:r>
              <a:r>
                <a:rPr kumimoji="1" lang="ja-JP" altLang="en-US" sz="1400" b="1">
                  <a:latin typeface="Meiryo UI" panose="020B0604030504040204" pitchFamily="50" charset="-128"/>
                  <a:ea typeface="Meiryo UI" panose="020B0604030504040204" pitchFamily="50" charset="-128"/>
                </a:rPr>
                <a:t>マイナンバーカードを保険証として利用するための登録が必要です</a:t>
              </a:r>
              <a:r>
                <a:rPr kumimoji="1" lang="ja-JP" altLang="en-US" sz="1400">
                  <a:latin typeface="Meiryo UI" panose="020B0604030504040204" pitchFamily="50" charset="-128"/>
                  <a:ea typeface="Meiryo UI" panose="020B0604030504040204" pitchFamily="50" charset="-128"/>
                </a:rPr>
                <a:t>」と表示された場合以下の手順に沿って対応ください。</a:t>
              </a:r>
            </a:p>
          </p:txBody>
        </p:sp>
        <p:pic>
          <p:nvPicPr>
            <p:cNvPr id="24" name="グラフィックス 23" descr="バッジ 単色塗りつぶし">
              <a:extLst>
                <a:ext uri="{FF2B5EF4-FFF2-40B4-BE49-F238E27FC236}">
                  <a16:creationId xmlns:a16="http://schemas.microsoft.com/office/drawing/2014/main" id="{4D45B3E3-2F5F-C861-15B9-635E1E6160A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1976" y="4243531"/>
              <a:ext cx="584078" cy="584078"/>
            </a:xfrm>
            <a:prstGeom prst="rect">
              <a:avLst/>
            </a:prstGeom>
          </p:spPr>
        </p:pic>
        <p:pic>
          <p:nvPicPr>
            <p:cNvPr id="25" name="グラフィックス 24" descr="バッジ 3 単色塗りつぶし">
              <a:extLst>
                <a:ext uri="{FF2B5EF4-FFF2-40B4-BE49-F238E27FC236}">
                  <a16:creationId xmlns:a16="http://schemas.microsoft.com/office/drawing/2014/main" id="{F78489C6-41B9-FFF5-0A23-0D188B0BDC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1976" y="6345038"/>
              <a:ext cx="584078" cy="584078"/>
            </a:xfrm>
            <a:prstGeom prst="rect">
              <a:avLst/>
            </a:prstGeom>
          </p:spPr>
        </p:pic>
        <p:pic>
          <p:nvPicPr>
            <p:cNvPr id="28" name="グラフィックス 27" descr="バッジ 1 単色塗りつぶし">
              <a:extLst>
                <a:ext uri="{FF2B5EF4-FFF2-40B4-BE49-F238E27FC236}">
                  <a16:creationId xmlns:a16="http://schemas.microsoft.com/office/drawing/2014/main" id="{0D1D2916-F8C5-6A31-39B2-3F9286F0199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81976" y="2533422"/>
              <a:ext cx="584078" cy="584078"/>
            </a:xfrm>
            <a:prstGeom prst="rect">
              <a:avLst/>
            </a:prstGeom>
          </p:spPr>
        </p:pic>
        <p:pic>
          <p:nvPicPr>
            <p:cNvPr id="8" name="図 7">
              <a:extLst>
                <a:ext uri="{FF2B5EF4-FFF2-40B4-BE49-F238E27FC236}">
                  <a16:creationId xmlns:a16="http://schemas.microsoft.com/office/drawing/2014/main" id="{FDDF2E11-6445-D7BE-C0AD-A069CB47F5F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1146" y="1499862"/>
              <a:ext cx="1350573" cy="844108"/>
            </a:xfrm>
            <a:prstGeom prst="rect">
              <a:avLst/>
            </a:prstGeom>
            <a:noFill/>
            <a:ln>
              <a:solidFill>
                <a:schemeClr val="bg1">
                  <a:lumMod val="75000"/>
                </a:schemeClr>
              </a:solidFill>
            </a:ln>
          </p:spPr>
        </p:pic>
      </p:grpSp>
    </p:spTree>
    <p:extLst>
      <p:ext uri="{BB962C8B-B14F-4D97-AF65-F5344CB8AC3E}">
        <p14:creationId xmlns:p14="http://schemas.microsoft.com/office/powerpoint/2010/main" val="343258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四角形: 角を丸くする 66">
            <a:extLst>
              <a:ext uri="{FF2B5EF4-FFF2-40B4-BE49-F238E27FC236}">
                <a16:creationId xmlns:a16="http://schemas.microsoft.com/office/drawing/2014/main" id="{9ED9777D-2DF8-17AE-5238-A8DB4CB7D2AF}"/>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4E56CA04-52B3-2F02-83DB-3B1EC4F512CC}"/>
              </a:ext>
            </a:extLst>
          </p:cNvPr>
          <p:cNvSpPr txBox="1"/>
          <p:nvPr/>
        </p:nvSpPr>
        <p:spPr>
          <a:xfrm>
            <a:off x="1246645" y="1290044"/>
            <a:ext cx="4257897" cy="89255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顔認証付きカードリーダーで</a:t>
            </a:r>
            <a:endParaRPr kumimoji="1" lang="en-US" altLang="ja-JP"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同意すると、</a:t>
            </a:r>
            <a:r>
              <a:rPr kumimoji="1" lang="ja-JP" altLang="en-US" sz="32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どうなるの</a:t>
            </a: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a:t>
            </a:r>
            <a:endParaRPr kumimoji="1" lang="en-US" altLang="ja-JP" sz="28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endParaRPr>
          </a:p>
        </p:txBody>
      </p:sp>
      <p:pic>
        <p:nvPicPr>
          <p:cNvPr id="4" name="図 3" descr="図形&#10;&#10;自動的に生成された説明">
            <a:extLst>
              <a:ext uri="{FF2B5EF4-FFF2-40B4-BE49-F238E27FC236}">
                <a16:creationId xmlns:a16="http://schemas.microsoft.com/office/drawing/2014/main" id="{DE0DE839-FE35-2058-8A15-9EE80F834D0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101828" y="2024597"/>
            <a:ext cx="731485" cy="916942"/>
          </a:xfrm>
          <a:prstGeom prst="rect">
            <a:avLst/>
          </a:prstGeom>
        </p:spPr>
      </p:pic>
      <p:sp>
        <p:nvSpPr>
          <p:cNvPr id="5" name="吹き出し: 角を丸めた四角形 4">
            <a:extLst>
              <a:ext uri="{FF2B5EF4-FFF2-40B4-BE49-F238E27FC236}">
                <a16:creationId xmlns:a16="http://schemas.microsoft.com/office/drawing/2014/main" id="{8618A182-01C1-CDF6-F9CE-E9AB9220E1F8}"/>
              </a:ext>
            </a:extLst>
          </p:cNvPr>
          <p:cNvSpPr/>
          <p:nvPr/>
        </p:nvSpPr>
        <p:spPr>
          <a:xfrm>
            <a:off x="1001456" y="2299897"/>
            <a:ext cx="5685405" cy="374304"/>
          </a:xfrm>
          <a:prstGeom prst="wedgeRoundRectCallout">
            <a:avLst>
              <a:gd name="adj1" fmla="val -52348"/>
              <a:gd name="adj2" fmla="val 33491"/>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1C03A1F8-C212-CC3B-25B3-EF47F0D98D05}"/>
              </a:ext>
            </a:extLst>
          </p:cNvPr>
          <p:cNvSpPr/>
          <p:nvPr/>
        </p:nvSpPr>
        <p:spPr>
          <a:xfrm>
            <a:off x="955160" y="2331624"/>
            <a:ext cx="5861896"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医師等</a:t>
            </a:r>
            <a:r>
              <a:rPr kumimoji="1" lang="en-US" altLang="ja-JP" sz="10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が診療</a:t>
            </a:r>
            <a:r>
              <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薬剤・特定健診等情報を閲覧できます！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FCE67200-77D3-F40F-FA74-04491DAEC9F5}"/>
              </a:ext>
            </a:extLst>
          </p:cNvPr>
          <p:cNvSpPr/>
          <p:nvPr/>
        </p:nvSpPr>
        <p:spPr>
          <a:xfrm>
            <a:off x="3858377" y="2682355"/>
            <a:ext cx="2851348"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医師・歯科医師・薬剤師等の有資格者</a:t>
            </a:r>
            <a:endParaRPr kumimoji="0"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50" charset="-128"/>
              <a:cs typeface="+mn-cs"/>
            </a:endParaRPr>
          </a:p>
        </p:txBody>
      </p:sp>
      <p:sp>
        <p:nvSpPr>
          <p:cNvPr id="49" name="正方形/長方形 48">
            <a:extLst>
              <a:ext uri="{FF2B5EF4-FFF2-40B4-BE49-F238E27FC236}">
                <a16:creationId xmlns:a16="http://schemas.microsoft.com/office/drawing/2014/main" id="{73DC96B7-8FFB-C394-9B6E-450570C69D5E}"/>
              </a:ext>
            </a:extLst>
          </p:cNvPr>
          <p:cNvSpPr/>
          <p:nvPr/>
        </p:nvSpPr>
        <p:spPr>
          <a:xfrm>
            <a:off x="444321" y="4159005"/>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F79E409A-A0A7-7450-B992-A3D821967303}"/>
              </a:ext>
            </a:extLst>
          </p:cNvPr>
          <p:cNvSpPr/>
          <p:nvPr/>
        </p:nvSpPr>
        <p:spPr>
          <a:xfrm>
            <a:off x="444321" y="5825442"/>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3" name="グループ化 12">
            <a:extLst>
              <a:ext uri="{FF2B5EF4-FFF2-40B4-BE49-F238E27FC236}">
                <a16:creationId xmlns:a16="http://schemas.microsoft.com/office/drawing/2014/main" id="{D0EF80D9-08EB-AAD3-1607-A3F7B764F73A}"/>
              </a:ext>
            </a:extLst>
          </p:cNvPr>
          <p:cNvGrpSpPr/>
          <p:nvPr/>
        </p:nvGrpSpPr>
        <p:grpSpPr>
          <a:xfrm>
            <a:off x="403329" y="3888041"/>
            <a:ext cx="6010349" cy="1667792"/>
            <a:chOff x="161611" y="5658480"/>
            <a:chExt cx="3705465" cy="1667792"/>
          </a:xfrm>
        </p:grpSpPr>
        <p:sp>
          <p:nvSpPr>
            <p:cNvPr id="18" name="テキスト ボックス 17">
              <a:extLst>
                <a:ext uri="{FF2B5EF4-FFF2-40B4-BE49-F238E27FC236}">
                  <a16:creationId xmlns:a16="http://schemas.microsoft.com/office/drawing/2014/main" id="{98E5ECD8-DD74-BB8C-66E9-A2EC092518C4}"/>
                </a:ext>
              </a:extLst>
            </p:cNvPr>
            <p:cNvSpPr txBox="1"/>
            <p:nvPr/>
          </p:nvSpPr>
          <p:spPr>
            <a:xfrm>
              <a:off x="161611" y="5658480"/>
              <a:ext cx="182158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診療</a:t>
              </a:r>
              <a:r>
                <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薬剤情報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47" name="正方形/長方形 46">
              <a:extLst>
                <a:ext uri="{FF2B5EF4-FFF2-40B4-BE49-F238E27FC236}">
                  <a16:creationId xmlns:a16="http://schemas.microsoft.com/office/drawing/2014/main" id="{16E06BB9-15F1-735A-34BB-9C924315E1D5}"/>
                </a:ext>
              </a:extLst>
            </p:cNvPr>
            <p:cNvSpPr/>
            <p:nvPr/>
          </p:nvSpPr>
          <p:spPr>
            <a:xfrm>
              <a:off x="161611" y="6105425"/>
              <a:ext cx="3705465" cy="1220847"/>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医療機関を受診した際の診療情報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および薬局等で受け取ったお薬の情報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受診歴</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医療機関名、診療年月日</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診療行為名（放射線治療、画像診断、病理診断、医学管理等、在宅医療のうち在宅療養指導管理料、処置のうち人工腎臓、持続緩徐式血液濾過、腹膜灌流、手術（移植・輸血含む）、入院料のうち短期滞在手術等基本料）などが対象です。</a:t>
              </a:r>
              <a:endPar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 </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注射・点滴等も含む薬剤情報です。</a:t>
              </a:r>
            </a:p>
          </p:txBody>
        </p:sp>
      </p:grpSp>
      <p:grpSp>
        <p:nvGrpSpPr>
          <p:cNvPr id="8" name="グループ化 7">
            <a:extLst>
              <a:ext uri="{FF2B5EF4-FFF2-40B4-BE49-F238E27FC236}">
                <a16:creationId xmlns:a16="http://schemas.microsoft.com/office/drawing/2014/main" id="{26025FB5-46F8-577F-EADB-90334DD063EB}"/>
              </a:ext>
            </a:extLst>
          </p:cNvPr>
          <p:cNvGrpSpPr/>
          <p:nvPr/>
        </p:nvGrpSpPr>
        <p:grpSpPr>
          <a:xfrm>
            <a:off x="402750" y="5594610"/>
            <a:ext cx="6010349" cy="1153927"/>
            <a:chOff x="161611" y="3559755"/>
            <a:chExt cx="3448377" cy="1153927"/>
          </a:xfrm>
        </p:grpSpPr>
        <p:sp>
          <p:nvSpPr>
            <p:cNvPr id="10" name="テキスト ボックス 9">
              <a:extLst>
                <a:ext uri="{FF2B5EF4-FFF2-40B4-BE49-F238E27FC236}">
                  <a16:creationId xmlns:a16="http://schemas.microsoft.com/office/drawing/2014/main" id="{E0177912-F078-E681-594E-092DE28B5E5A}"/>
                </a:ext>
              </a:extLst>
            </p:cNvPr>
            <p:cNvSpPr txBox="1"/>
            <p:nvPr/>
          </p:nvSpPr>
          <p:spPr>
            <a:xfrm>
              <a:off x="161611" y="3559755"/>
              <a:ext cx="160691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特定健診情報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E763AAF7-60A3-BFED-57B0-8CBA42D8CB94}"/>
                </a:ext>
              </a:extLst>
            </p:cNvPr>
            <p:cNvSpPr/>
            <p:nvPr/>
          </p:nvSpPr>
          <p:spPr>
            <a:xfrm>
              <a:off x="161611" y="4003231"/>
              <a:ext cx="3448377" cy="710451"/>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４０歳から７４歳までの方を対象に、メタボリックシンドロームに着目して行われる健診結果の情報です。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※75</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歳以上の方については後期高齢者健診情報を医師等と共有できます。</a:t>
              </a:r>
            </a:p>
          </p:txBody>
        </p:sp>
      </p:grpSp>
      <p:pic>
        <p:nvPicPr>
          <p:cNvPr id="51" name="図 50" descr="図形&#10;&#10;自動的に生成された説明">
            <a:extLst>
              <a:ext uri="{FF2B5EF4-FFF2-40B4-BE49-F238E27FC236}">
                <a16:creationId xmlns:a16="http://schemas.microsoft.com/office/drawing/2014/main" id="{712A6AE4-9C06-9082-31C3-47606397E96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5896260" y="6663434"/>
            <a:ext cx="731485" cy="916942"/>
          </a:xfrm>
          <a:prstGeom prst="rect">
            <a:avLst/>
          </a:prstGeom>
        </p:spPr>
      </p:pic>
      <p:sp>
        <p:nvSpPr>
          <p:cNvPr id="52" name="吹き出し: 角を丸めた四角形 51">
            <a:extLst>
              <a:ext uri="{FF2B5EF4-FFF2-40B4-BE49-F238E27FC236}">
                <a16:creationId xmlns:a16="http://schemas.microsoft.com/office/drawing/2014/main" id="{81F9FA9B-313A-4E89-0BFE-5A3DAFB2E11F}"/>
              </a:ext>
            </a:extLst>
          </p:cNvPr>
          <p:cNvSpPr/>
          <p:nvPr/>
        </p:nvSpPr>
        <p:spPr>
          <a:xfrm>
            <a:off x="397841" y="7031623"/>
            <a:ext cx="5471280" cy="374304"/>
          </a:xfrm>
          <a:prstGeom prst="wedgeRoundRectCallout">
            <a:avLst>
              <a:gd name="adj1" fmla="val 52152"/>
              <a:gd name="adj2" fmla="val 8460"/>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A0EDAA22-C231-502C-A5E6-BB436615D7A5}"/>
              </a:ext>
            </a:extLst>
          </p:cNvPr>
          <p:cNvSpPr/>
          <p:nvPr/>
        </p:nvSpPr>
        <p:spPr>
          <a:xfrm>
            <a:off x="290778" y="7053802"/>
            <a:ext cx="5471280"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事前に限度額適用認定証の準備が不要になります！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D7D0FA49-6E13-A2EA-07AC-48C3E7C1D616}"/>
              </a:ext>
            </a:extLst>
          </p:cNvPr>
          <p:cNvSpPr/>
          <p:nvPr/>
        </p:nvSpPr>
        <p:spPr>
          <a:xfrm>
            <a:off x="444321" y="7661935"/>
            <a:ext cx="3226158" cy="18682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正方形/長方形 65">
            <a:extLst>
              <a:ext uri="{FF2B5EF4-FFF2-40B4-BE49-F238E27FC236}">
                <a16:creationId xmlns:a16="http://schemas.microsoft.com/office/drawing/2014/main" id="{119F1FE7-A714-4161-E5B8-44DE2D9B297E}"/>
              </a:ext>
            </a:extLst>
          </p:cNvPr>
          <p:cNvSpPr/>
          <p:nvPr/>
        </p:nvSpPr>
        <p:spPr>
          <a:xfrm>
            <a:off x="444321" y="9000912"/>
            <a:ext cx="3226158" cy="17926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54" name="グループ化 53">
            <a:extLst>
              <a:ext uri="{FF2B5EF4-FFF2-40B4-BE49-F238E27FC236}">
                <a16:creationId xmlns:a16="http://schemas.microsoft.com/office/drawing/2014/main" id="{E0319E38-9E3F-50AF-E3E1-6DF281503C0A}"/>
              </a:ext>
            </a:extLst>
          </p:cNvPr>
          <p:cNvGrpSpPr/>
          <p:nvPr/>
        </p:nvGrpSpPr>
        <p:grpSpPr>
          <a:xfrm>
            <a:off x="402749" y="8775979"/>
            <a:ext cx="6010349" cy="966770"/>
            <a:chOff x="161611" y="8176756"/>
            <a:chExt cx="3633179" cy="966770"/>
          </a:xfrm>
        </p:grpSpPr>
        <p:sp>
          <p:nvSpPr>
            <p:cNvPr id="55" name="テキスト ボックス 54">
              <a:extLst>
                <a:ext uri="{FF2B5EF4-FFF2-40B4-BE49-F238E27FC236}">
                  <a16:creationId xmlns:a16="http://schemas.microsoft.com/office/drawing/2014/main" id="{D4AC9E41-4664-4881-0AAD-B1B6CBC2A8EF}"/>
                </a:ext>
              </a:extLst>
            </p:cNvPr>
            <p:cNvSpPr txBox="1"/>
            <p:nvPr/>
          </p:nvSpPr>
          <p:spPr>
            <a:xfrm>
              <a:off x="161611" y="8176756"/>
              <a:ext cx="353792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限度額</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適用認定証</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56" name="正方形/長方形 55">
              <a:extLst>
                <a:ext uri="{FF2B5EF4-FFF2-40B4-BE49-F238E27FC236}">
                  <a16:creationId xmlns:a16="http://schemas.microsoft.com/office/drawing/2014/main" id="{B54A4975-4548-E6EC-3E85-D28716B843AC}"/>
                </a:ext>
              </a:extLst>
            </p:cNvPr>
            <p:cNvSpPr/>
            <p:nvPr/>
          </p:nvSpPr>
          <p:spPr>
            <a:xfrm>
              <a:off x="161611" y="8620306"/>
              <a:ext cx="363317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窓口での支払が高額になる場合に、自己負担額を所得に応じた限度額にするために医療機関に提出する証類です。</a:t>
              </a:r>
            </a:p>
          </p:txBody>
        </p:sp>
      </p:grpSp>
      <p:grpSp>
        <p:nvGrpSpPr>
          <p:cNvPr id="61" name="グループ化 60">
            <a:extLst>
              <a:ext uri="{FF2B5EF4-FFF2-40B4-BE49-F238E27FC236}">
                <a16:creationId xmlns:a16="http://schemas.microsoft.com/office/drawing/2014/main" id="{85BDC88F-CFA5-EDCA-1FA4-FE02C75925AE}"/>
              </a:ext>
            </a:extLst>
          </p:cNvPr>
          <p:cNvGrpSpPr/>
          <p:nvPr/>
        </p:nvGrpSpPr>
        <p:grpSpPr>
          <a:xfrm>
            <a:off x="402749" y="7444565"/>
            <a:ext cx="6010349" cy="1336102"/>
            <a:chOff x="161611" y="8176756"/>
            <a:chExt cx="3633179" cy="1336102"/>
          </a:xfrm>
        </p:grpSpPr>
        <p:sp>
          <p:nvSpPr>
            <p:cNvPr id="62" name="テキスト ボックス 61">
              <a:extLst>
                <a:ext uri="{FF2B5EF4-FFF2-40B4-BE49-F238E27FC236}">
                  <a16:creationId xmlns:a16="http://schemas.microsoft.com/office/drawing/2014/main" id="{94DBC5CE-8D46-4123-8FA1-D9D5BAE86898}"/>
                </a:ext>
              </a:extLst>
            </p:cNvPr>
            <p:cNvSpPr txBox="1"/>
            <p:nvPr/>
          </p:nvSpPr>
          <p:spPr>
            <a:xfrm>
              <a:off x="161611" y="8176756"/>
              <a:ext cx="184806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高額療養費制度</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64" name="正方形/長方形 63">
              <a:extLst>
                <a:ext uri="{FF2B5EF4-FFF2-40B4-BE49-F238E27FC236}">
                  <a16:creationId xmlns:a16="http://schemas.microsoft.com/office/drawing/2014/main" id="{BE042C82-583B-3D89-DE73-C211E80E27B2}"/>
                </a:ext>
              </a:extLst>
            </p:cNvPr>
            <p:cNvSpPr/>
            <p:nvPr/>
          </p:nvSpPr>
          <p:spPr>
            <a:xfrm>
              <a:off x="161611" y="8620306"/>
              <a:ext cx="3633179" cy="8925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高額療養費制度とは、医療機関や薬局の窓口で支払った額</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が、ひと月（月の初め から終わりまで）で上限額を超えた場合に、その超えた金額を支給する制度です。</a:t>
              </a:r>
              <a:br>
                <a:rPr kumimoji="0"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入院時の食費負担や差額ベッド代等は含みません。</a:t>
              </a:r>
              <a:endParaRPr kumimoji="0" lang="ja-JP" altLang="en-US"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BB27AAE3-D511-2D7D-9372-F9BA49BCBA74}"/>
              </a:ext>
            </a:extLst>
          </p:cNvPr>
          <p:cNvPicPr>
            <a:picLocks noChangeAspect="1"/>
          </p:cNvPicPr>
          <p:nvPr/>
        </p:nvPicPr>
        <p:blipFill rotWithShape="1">
          <a:blip r:embed="rId3">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AC0FD9F2-E5A6-4781-6524-7F011C6646C0}"/>
              </a:ext>
            </a:extLst>
          </p:cNvPr>
          <p:cNvSpPr/>
          <p:nvPr/>
        </p:nvSpPr>
        <p:spPr>
          <a:xfrm>
            <a:off x="397842" y="2948882"/>
            <a:ext cx="6229904" cy="830997"/>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初めての医療機関や薬局でも、今までに使った薬の情報や患者さんの過去の受診歴・診療情報を医師等と共有でき、</a:t>
            </a:r>
            <a:endParaRPr kumimoji="0" lang="en-US" altLang="ja-JP" sz="16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1" i="0" u="sng"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データに基づいたより良い医療</a:t>
            </a:r>
            <a:r>
              <a:rPr kumimoji="0" lang="ja-JP" altLang="en-US" sz="16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を受けることが可能となります！</a:t>
            </a:r>
          </a:p>
        </p:txBody>
      </p:sp>
    </p:spTree>
    <p:extLst>
      <p:ext uri="{BB962C8B-B14F-4D97-AF65-F5344CB8AC3E}">
        <p14:creationId xmlns:p14="http://schemas.microsoft.com/office/powerpoint/2010/main" val="29259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5"/>
            <a:ext cx="6908168" cy="4976045"/>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265828"/>
            <a:ext cx="6653212" cy="3586588"/>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60" name="グループ化 59">
            <a:extLst>
              <a:ext uri="{FF2B5EF4-FFF2-40B4-BE49-F238E27FC236}">
                <a16:creationId xmlns:a16="http://schemas.microsoft.com/office/drawing/2014/main" id="{DEE218E4-E161-7EFC-E0D8-659E76369D2C}"/>
              </a:ext>
            </a:extLst>
          </p:cNvPr>
          <p:cNvGrpSpPr/>
          <p:nvPr/>
        </p:nvGrpSpPr>
        <p:grpSpPr>
          <a:xfrm>
            <a:off x="849776" y="2062152"/>
            <a:ext cx="6020222" cy="430887"/>
            <a:chOff x="849776" y="2147496"/>
            <a:chExt cx="6020222" cy="430887"/>
          </a:xfrm>
        </p:grpSpPr>
        <p:grpSp>
          <p:nvGrpSpPr>
            <p:cNvPr id="3" name="Group 92">
              <a:extLst>
                <a:ext uri="{FF2B5EF4-FFF2-40B4-BE49-F238E27FC236}">
                  <a16:creationId xmlns:a16="http://schemas.microsoft.com/office/drawing/2014/main" id="{25127AA2-EC3A-A2D1-64EF-9BEC498B579F}"/>
                </a:ext>
              </a:extLst>
            </p:cNvPr>
            <p:cNvGrpSpPr>
              <a:grpSpLocks noChangeAspect="1"/>
            </p:cNvGrpSpPr>
            <p:nvPr/>
          </p:nvGrpSpPr>
          <p:grpSpPr bwMode="auto">
            <a:xfrm>
              <a:off x="849776" y="2184486"/>
              <a:ext cx="356906" cy="356906"/>
              <a:chOff x="6546" y="1719"/>
              <a:chExt cx="426" cy="426"/>
            </a:xfrm>
            <a:solidFill>
              <a:srgbClr val="EE5105"/>
            </a:solidFill>
          </p:grpSpPr>
          <p:sp>
            <p:nvSpPr>
              <p:cNvPr id="4" name="Freeform 93">
                <a:extLst>
                  <a:ext uri="{FF2B5EF4-FFF2-40B4-BE49-F238E27FC236}">
                    <a16:creationId xmlns:a16="http://schemas.microsoft.com/office/drawing/2014/main" id="{F2DC0DFB-BF26-C4DE-8E05-FD0FA5197896}"/>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 name="Freeform 94">
                <a:extLst>
                  <a:ext uri="{FF2B5EF4-FFF2-40B4-BE49-F238E27FC236}">
                    <a16:creationId xmlns:a16="http://schemas.microsoft.com/office/drawing/2014/main" id="{CA8F7881-404F-9DF6-3890-B56F030C91BE}"/>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0" name="正方形/長方形 9">
              <a:extLst>
                <a:ext uri="{FF2B5EF4-FFF2-40B4-BE49-F238E27FC236}">
                  <a16:creationId xmlns:a16="http://schemas.microsoft.com/office/drawing/2014/main" id="{D3FB52AC-FBD2-6F44-D867-383A2CBBFA00}"/>
                </a:ext>
              </a:extLst>
            </p:cNvPr>
            <p:cNvSpPr/>
            <p:nvPr/>
          </p:nvSpPr>
          <p:spPr>
            <a:xfrm>
              <a:off x="1291878" y="2147496"/>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カメラに近づきすぎない</a:t>
              </a:r>
            </a:p>
          </p:txBody>
        </p:sp>
      </p:grpSp>
      <p:grpSp>
        <p:nvGrpSpPr>
          <p:cNvPr id="61" name="グループ化 60">
            <a:extLst>
              <a:ext uri="{FF2B5EF4-FFF2-40B4-BE49-F238E27FC236}">
                <a16:creationId xmlns:a16="http://schemas.microsoft.com/office/drawing/2014/main" id="{12806CFA-E553-2728-0122-A09D5D5E5EB1}"/>
              </a:ext>
            </a:extLst>
          </p:cNvPr>
          <p:cNvGrpSpPr/>
          <p:nvPr/>
        </p:nvGrpSpPr>
        <p:grpSpPr>
          <a:xfrm>
            <a:off x="862655" y="2527305"/>
            <a:ext cx="6007343" cy="879343"/>
            <a:chOff x="862655" y="2612925"/>
            <a:chExt cx="6007343" cy="879343"/>
          </a:xfrm>
        </p:grpSpPr>
        <p:grpSp>
          <p:nvGrpSpPr>
            <p:cNvPr id="6" name="Group 92">
              <a:extLst>
                <a:ext uri="{FF2B5EF4-FFF2-40B4-BE49-F238E27FC236}">
                  <a16:creationId xmlns:a16="http://schemas.microsoft.com/office/drawing/2014/main" id="{B29B473E-3EDE-EDE3-84AF-9FBBF676B945}"/>
                </a:ext>
              </a:extLst>
            </p:cNvPr>
            <p:cNvGrpSpPr>
              <a:grpSpLocks noChangeAspect="1"/>
            </p:cNvGrpSpPr>
            <p:nvPr/>
          </p:nvGrpSpPr>
          <p:grpSpPr bwMode="auto">
            <a:xfrm>
              <a:off x="862655" y="2649915"/>
              <a:ext cx="356906" cy="356906"/>
              <a:chOff x="6546" y="1719"/>
              <a:chExt cx="426" cy="426"/>
            </a:xfrm>
            <a:solidFill>
              <a:srgbClr val="EE5105"/>
            </a:solidFill>
          </p:grpSpPr>
          <p:sp>
            <p:nvSpPr>
              <p:cNvPr id="7" name="Freeform 93">
                <a:extLst>
                  <a:ext uri="{FF2B5EF4-FFF2-40B4-BE49-F238E27FC236}">
                    <a16:creationId xmlns:a16="http://schemas.microsoft.com/office/drawing/2014/main" id="{4ED3543C-CF28-45A8-D4D4-309984223783}"/>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8" name="Freeform 94">
                <a:extLst>
                  <a:ext uri="{FF2B5EF4-FFF2-40B4-BE49-F238E27FC236}">
                    <a16:creationId xmlns:a16="http://schemas.microsoft.com/office/drawing/2014/main" id="{082A8858-58EC-8FDF-E68D-6A4380CB5632}"/>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2" name="正方形/長方形 11">
              <a:extLst>
                <a:ext uri="{FF2B5EF4-FFF2-40B4-BE49-F238E27FC236}">
                  <a16:creationId xmlns:a16="http://schemas.microsoft.com/office/drawing/2014/main" id="{225F12DB-6547-8A71-CB89-EF301D218468}"/>
                </a:ext>
              </a:extLst>
            </p:cNvPr>
            <p:cNvSpPr/>
            <p:nvPr/>
          </p:nvSpPr>
          <p:spPr>
            <a:xfrm>
              <a:off x="1291878" y="2612925"/>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前髪を上げる</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13" name="四角形: 角を丸くする 12">
            <a:extLst>
              <a:ext uri="{FF2B5EF4-FFF2-40B4-BE49-F238E27FC236}">
                <a16:creationId xmlns:a16="http://schemas.microsoft.com/office/drawing/2014/main" id="{523C8002-C833-2EEE-425A-9CF1BD1C38F8}"/>
              </a:ext>
            </a:extLst>
          </p:cNvPr>
          <p:cNvSpPr/>
          <p:nvPr/>
        </p:nvSpPr>
        <p:spPr>
          <a:xfrm>
            <a:off x="260757" y="1438489"/>
            <a:ext cx="6318018" cy="3310435"/>
          </a:xfrm>
          <a:prstGeom prst="roundRect">
            <a:avLst>
              <a:gd name="adj" fmla="val 7509"/>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正方形/長方形 50">
            <a:extLst>
              <a:ext uri="{FF2B5EF4-FFF2-40B4-BE49-F238E27FC236}">
                <a16:creationId xmlns:a16="http://schemas.microsoft.com/office/drawing/2014/main" id="{78EE1701-CE16-12FC-32F7-C873F5E8C0C7}"/>
              </a:ext>
            </a:extLst>
          </p:cNvPr>
          <p:cNvSpPr/>
          <p:nvPr/>
        </p:nvSpPr>
        <p:spPr>
          <a:xfrm>
            <a:off x="412124" y="1816202"/>
            <a:ext cx="6059511" cy="1835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62" name="グループ化 61">
            <a:extLst>
              <a:ext uri="{FF2B5EF4-FFF2-40B4-BE49-F238E27FC236}">
                <a16:creationId xmlns:a16="http://schemas.microsoft.com/office/drawing/2014/main" id="{8B4851D8-6A5C-7A9C-6462-EE269C65517F}"/>
              </a:ext>
            </a:extLst>
          </p:cNvPr>
          <p:cNvGrpSpPr/>
          <p:nvPr/>
        </p:nvGrpSpPr>
        <p:grpSpPr>
          <a:xfrm>
            <a:off x="862655" y="2992458"/>
            <a:ext cx="6007343" cy="879343"/>
            <a:chOff x="862655" y="3154801"/>
            <a:chExt cx="6007343" cy="879343"/>
          </a:xfrm>
        </p:grpSpPr>
        <p:grpSp>
          <p:nvGrpSpPr>
            <p:cNvPr id="52" name="Group 92">
              <a:extLst>
                <a:ext uri="{FF2B5EF4-FFF2-40B4-BE49-F238E27FC236}">
                  <a16:creationId xmlns:a16="http://schemas.microsoft.com/office/drawing/2014/main" id="{60C992E9-FB8B-0A0D-80A9-35A790D24E60}"/>
                </a:ext>
              </a:extLst>
            </p:cNvPr>
            <p:cNvGrpSpPr>
              <a:grpSpLocks noChangeAspect="1"/>
            </p:cNvGrpSpPr>
            <p:nvPr/>
          </p:nvGrpSpPr>
          <p:grpSpPr bwMode="auto">
            <a:xfrm>
              <a:off x="862655" y="3191791"/>
              <a:ext cx="356906" cy="356906"/>
              <a:chOff x="6546" y="1719"/>
              <a:chExt cx="426" cy="426"/>
            </a:xfrm>
            <a:solidFill>
              <a:srgbClr val="EE5105"/>
            </a:solidFill>
          </p:grpSpPr>
          <p:sp>
            <p:nvSpPr>
              <p:cNvPr id="53" name="Freeform 93">
                <a:extLst>
                  <a:ext uri="{FF2B5EF4-FFF2-40B4-BE49-F238E27FC236}">
                    <a16:creationId xmlns:a16="http://schemas.microsoft.com/office/drawing/2014/main" id="{26F82CEE-5CED-7822-26C0-472717C8C73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4" name="Freeform 94">
                <a:extLst>
                  <a:ext uri="{FF2B5EF4-FFF2-40B4-BE49-F238E27FC236}">
                    <a16:creationId xmlns:a16="http://schemas.microsoft.com/office/drawing/2014/main" id="{7409F1BB-282A-0E5A-76F1-53D6DD4F737D}"/>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8" name="正方形/長方形 57">
              <a:extLst>
                <a:ext uri="{FF2B5EF4-FFF2-40B4-BE49-F238E27FC236}">
                  <a16:creationId xmlns:a16="http://schemas.microsoft.com/office/drawing/2014/main" id="{B0AB87CF-4908-3B3A-31F7-A089F3E09CD9}"/>
                </a:ext>
              </a:extLst>
            </p:cNvPr>
            <p:cNvSpPr/>
            <p:nvPr/>
          </p:nvSpPr>
          <p:spPr>
            <a:xfrm>
              <a:off x="1291878" y="3154801"/>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マスクを下げる、外す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64" name="グループ化 63">
            <a:extLst>
              <a:ext uri="{FF2B5EF4-FFF2-40B4-BE49-F238E27FC236}">
                <a16:creationId xmlns:a16="http://schemas.microsoft.com/office/drawing/2014/main" id="{BA63F65E-2C56-6D14-36E6-D4E0675780F4}"/>
              </a:ext>
            </a:extLst>
          </p:cNvPr>
          <p:cNvGrpSpPr/>
          <p:nvPr/>
        </p:nvGrpSpPr>
        <p:grpSpPr>
          <a:xfrm>
            <a:off x="862655" y="3457612"/>
            <a:ext cx="6007343" cy="879343"/>
            <a:chOff x="862655" y="3697504"/>
            <a:chExt cx="6007343" cy="879343"/>
          </a:xfrm>
        </p:grpSpPr>
        <p:grpSp>
          <p:nvGrpSpPr>
            <p:cNvPr id="55" name="Group 92">
              <a:extLst>
                <a:ext uri="{FF2B5EF4-FFF2-40B4-BE49-F238E27FC236}">
                  <a16:creationId xmlns:a16="http://schemas.microsoft.com/office/drawing/2014/main" id="{2D1F347B-47B8-8090-C01D-A45DBD1EE696}"/>
                </a:ext>
              </a:extLst>
            </p:cNvPr>
            <p:cNvGrpSpPr>
              <a:grpSpLocks noChangeAspect="1"/>
            </p:cNvGrpSpPr>
            <p:nvPr/>
          </p:nvGrpSpPr>
          <p:grpSpPr bwMode="auto">
            <a:xfrm>
              <a:off x="862655" y="3734494"/>
              <a:ext cx="356906" cy="356906"/>
              <a:chOff x="6546" y="1719"/>
              <a:chExt cx="426" cy="426"/>
            </a:xfrm>
            <a:solidFill>
              <a:srgbClr val="EE5105"/>
            </a:solidFill>
          </p:grpSpPr>
          <p:sp>
            <p:nvSpPr>
              <p:cNvPr id="56" name="Freeform 93">
                <a:extLst>
                  <a:ext uri="{FF2B5EF4-FFF2-40B4-BE49-F238E27FC236}">
                    <a16:creationId xmlns:a16="http://schemas.microsoft.com/office/drawing/2014/main" id="{311EE006-CC92-FEB9-4317-ED51A26F4FD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7" name="Freeform 94">
                <a:extLst>
                  <a:ext uri="{FF2B5EF4-FFF2-40B4-BE49-F238E27FC236}">
                    <a16:creationId xmlns:a16="http://schemas.microsoft.com/office/drawing/2014/main" id="{0C24D675-E913-383D-4F5D-4C0D7D723F6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9" name="正方形/長方形 58">
              <a:extLst>
                <a:ext uri="{FF2B5EF4-FFF2-40B4-BE49-F238E27FC236}">
                  <a16:creationId xmlns:a16="http://schemas.microsoft.com/office/drawing/2014/main" id="{AAACD456-4D6C-E3F6-F1DF-99AF0B79077E}"/>
                </a:ext>
              </a:extLst>
            </p:cNvPr>
            <p:cNvSpPr/>
            <p:nvPr/>
          </p:nvSpPr>
          <p:spPr>
            <a:xfrm>
              <a:off x="1291878" y="3697504"/>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帽子を外す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50" name="正方形/長方形 49">
            <a:extLst>
              <a:ext uri="{FF2B5EF4-FFF2-40B4-BE49-F238E27FC236}">
                <a16:creationId xmlns:a16="http://schemas.microsoft.com/office/drawing/2014/main" id="{638FACDD-73B3-F2E3-F14F-581BCDC89DAC}"/>
              </a:ext>
            </a:extLst>
          </p:cNvPr>
          <p:cNvSpPr/>
          <p:nvPr/>
        </p:nvSpPr>
        <p:spPr>
          <a:xfrm>
            <a:off x="309091" y="1551205"/>
            <a:ext cx="6432323" cy="417678"/>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顔認証がうまくいかない場合は以下をお試しください</a:t>
            </a:r>
          </a:p>
        </p:txBody>
      </p:sp>
      <p:sp>
        <p:nvSpPr>
          <p:cNvPr id="65" name="テキスト ボックス 64">
            <a:extLst>
              <a:ext uri="{FF2B5EF4-FFF2-40B4-BE49-F238E27FC236}">
                <a16:creationId xmlns:a16="http://schemas.microsoft.com/office/drawing/2014/main" id="{E3E68052-F3D7-39F9-552B-0B98BE9E4DDF}"/>
              </a:ext>
            </a:extLst>
          </p:cNvPr>
          <p:cNvSpPr txBox="1"/>
          <p:nvPr/>
        </p:nvSpPr>
        <p:spPr>
          <a:xfrm>
            <a:off x="513095" y="4355803"/>
            <a:ext cx="521168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それでも</a:t>
            </a: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9" name="グループ化 8">
            <a:extLst>
              <a:ext uri="{FF2B5EF4-FFF2-40B4-BE49-F238E27FC236}">
                <a16:creationId xmlns:a16="http://schemas.microsoft.com/office/drawing/2014/main" id="{1BE482EB-02C9-4E5A-8348-F499E4E3D1F3}"/>
              </a:ext>
            </a:extLst>
          </p:cNvPr>
          <p:cNvGrpSpPr/>
          <p:nvPr/>
        </p:nvGrpSpPr>
        <p:grpSpPr>
          <a:xfrm>
            <a:off x="875741" y="3890028"/>
            <a:ext cx="6007343" cy="430887"/>
            <a:chOff x="862655" y="3697504"/>
            <a:chExt cx="6007343" cy="430887"/>
          </a:xfrm>
        </p:grpSpPr>
        <p:grpSp>
          <p:nvGrpSpPr>
            <p:cNvPr id="14" name="Group 92">
              <a:extLst>
                <a:ext uri="{FF2B5EF4-FFF2-40B4-BE49-F238E27FC236}">
                  <a16:creationId xmlns:a16="http://schemas.microsoft.com/office/drawing/2014/main" id="{7FC0223E-F01C-F48D-7B55-AF9120A4332A}"/>
                </a:ext>
              </a:extLst>
            </p:cNvPr>
            <p:cNvGrpSpPr>
              <a:grpSpLocks noChangeAspect="1"/>
            </p:cNvGrpSpPr>
            <p:nvPr/>
          </p:nvGrpSpPr>
          <p:grpSpPr bwMode="auto">
            <a:xfrm>
              <a:off x="862655" y="3734494"/>
              <a:ext cx="356906" cy="356906"/>
              <a:chOff x="6546" y="1719"/>
              <a:chExt cx="426" cy="426"/>
            </a:xfrm>
            <a:solidFill>
              <a:srgbClr val="EE5105"/>
            </a:solidFill>
          </p:grpSpPr>
          <p:sp>
            <p:nvSpPr>
              <p:cNvPr id="16" name="Freeform 93">
                <a:extLst>
                  <a:ext uri="{FF2B5EF4-FFF2-40B4-BE49-F238E27FC236}">
                    <a16:creationId xmlns:a16="http://schemas.microsoft.com/office/drawing/2014/main" id="{7D4C01CF-036E-4E98-28E0-9306BA458D48}"/>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7" name="Freeform 94">
                <a:extLst>
                  <a:ext uri="{FF2B5EF4-FFF2-40B4-BE49-F238E27FC236}">
                    <a16:creationId xmlns:a16="http://schemas.microsoft.com/office/drawing/2014/main" id="{61C90E4C-D35A-81FE-3893-EFD6F2A4FCA0}"/>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5" name="正方形/長方形 14">
              <a:extLst>
                <a:ext uri="{FF2B5EF4-FFF2-40B4-BE49-F238E27FC236}">
                  <a16:creationId xmlns:a16="http://schemas.microsoft.com/office/drawing/2014/main" id="{27E9C846-4683-7362-A6F1-CB1EB218575D}"/>
                </a:ext>
              </a:extLst>
            </p:cNvPr>
            <p:cNvSpPr/>
            <p:nvPr/>
          </p:nvSpPr>
          <p:spPr>
            <a:xfrm>
              <a:off x="1291878" y="369750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眼鏡を外す</a:t>
              </a:r>
            </a:p>
          </p:txBody>
        </p:sp>
      </p:grpSp>
      <p:pic>
        <p:nvPicPr>
          <p:cNvPr id="2" name="図 1" descr="グラフィカル ユーザー インターフェイス, アプリケーション&#10;&#10;自動的に生成された説明">
            <a:extLst>
              <a:ext uri="{FF2B5EF4-FFF2-40B4-BE49-F238E27FC236}">
                <a16:creationId xmlns:a16="http://schemas.microsoft.com/office/drawing/2014/main" id="{DA99C1C4-9924-1428-3F15-2685A129A419}"/>
              </a:ext>
            </a:extLst>
          </p:cNvPr>
          <p:cNvPicPr>
            <a:picLocks noChangeAspect="1"/>
          </p:cNvPicPr>
          <p:nvPr/>
        </p:nvPicPr>
        <p:blipFill rotWithShape="1">
          <a:blip r:embed="rId2">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3" y="154273"/>
            <a:ext cx="2939143" cy="936250"/>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265860"/>
            <a:ext cx="3027820"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はこの</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B050"/>
                </a:solidFill>
                <a:effectLst/>
                <a:uLnTx/>
                <a:uFillTx/>
                <a:latin typeface="Calibri" panose="020F0502020204030204"/>
                <a:ea typeface="游ゴシック" panose="020B0400000000000000" pitchFamily="50" charset="-128"/>
                <a:cs typeface="+mn-cs"/>
              </a:rPr>
              <a:t>電子処方箋</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にも対応しています！</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84489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31E12A7-4803-356E-4BE2-93729F120EFE}"/>
              </a:ext>
            </a:extLst>
          </p:cNvPr>
          <p:cNvGrpSpPr/>
          <p:nvPr/>
        </p:nvGrpSpPr>
        <p:grpSpPr>
          <a:xfrm>
            <a:off x="1049170" y="2988079"/>
            <a:ext cx="4759659" cy="320094"/>
            <a:chOff x="5533380" y="1828980"/>
            <a:chExt cx="4211238" cy="320094"/>
          </a:xfrm>
        </p:grpSpPr>
        <p:sp>
          <p:nvSpPr>
            <p:cNvPr id="9" name="テキスト ボックス 8">
              <a:extLst>
                <a:ext uri="{FF2B5EF4-FFF2-40B4-BE49-F238E27FC236}">
                  <a16:creationId xmlns:a16="http://schemas.microsoft.com/office/drawing/2014/main" id="{AEC69FB9-3F6D-5899-CE63-EE1F00FB2E32}"/>
                </a:ext>
              </a:extLst>
            </p:cNvPr>
            <p:cNvSpPr txBox="1"/>
            <p:nvPr/>
          </p:nvSpPr>
          <p:spPr>
            <a:xfrm>
              <a:off x="7158065" y="1828980"/>
              <a:ext cx="961891" cy="276999"/>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使い方イメージ</a:t>
              </a:r>
            </a:p>
          </p:txBody>
        </p:sp>
        <p:cxnSp>
          <p:nvCxnSpPr>
            <p:cNvPr id="14" name="直線コネクタ 13">
              <a:extLst>
                <a:ext uri="{FF2B5EF4-FFF2-40B4-BE49-F238E27FC236}">
                  <a16:creationId xmlns:a16="http://schemas.microsoft.com/office/drawing/2014/main" id="{25A23E1F-A70A-8B16-9259-ACB69BD92931}"/>
                </a:ext>
              </a:extLst>
            </p:cNvPr>
            <p:cNvCxnSpPr/>
            <p:nvPr/>
          </p:nvCxnSpPr>
          <p:spPr bwMode="auto">
            <a:xfrm>
              <a:off x="5533380" y="2149074"/>
              <a:ext cx="4211238" cy="0"/>
            </a:xfrm>
            <a:prstGeom prst="line">
              <a:avLst/>
            </a:prstGeom>
            <a:solidFill>
              <a:schemeClr val="bg1"/>
            </a:solidFill>
            <a:ln w="3175" cap="flat" cmpd="sng" algn="ctr">
              <a:solidFill>
                <a:schemeClr val="tx1"/>
              </a:solidFill>
              <a:prstDash val="solid"/>
              <a:round/>
              <a:headEnd type="none" w="med" len="med"/>
              <a:tailEnd type="none" w="med" len="med"/>
            </a:ln>
            <a:effectLst/>
          </p:spPr>
        </p:cxnSp>
      </p:grpSp>
      <p:grpSp>
        <p:nvGrpSpPr>
          <p:cNvPr id="35" name="グループ化 34">
            <a:extLst>
              <a:ext uri="{FF2B5EF4-FFF2-40B4-BE49-F238E27FC236}">
                <a16:creationId xmlns:a16="http://schemas.microsoft.com/office/drawing/2014/main" id="{D9B2187E-6A67-CBB6-C075-51491EC9886C}"/>
              </a:ext>
            </a:extLst>
          </p:cNvPr>
          <p:cNvGrpSpPr/>
          <p:nvPr/>
        </p:nvGrpSpPr>
        <p:grpSpPr>
          <a:xfrm>
            <a:off x="1348217" y="2896940"/>
            <a:ext cx="4154324" cy="4061431"/>
            <a:chOff x="1528064" y="2896940"/>
            <a:chExt cx="4154324" cy="4061431"/>
          </a:xfrm>
        </p:grpSpPr>
        <p:pic>
          <p:nvPicPr>
            <p:cNvPr id="15" name="図 14" descr="ダイアグラム&#10;&#10;低い精度で自動的に生成された説明">
              <a:extLst>
                <a:ext uri="{FF2B5EF4-FFF2-40B4-BE49-F238E27FC236}">
                  <a16:creationId xmlns:a16="http://schemas.microsoft.com/office/drawing/2014/main" id="{3A2EDEBB-3F5B-9B35-70C7-F96A839525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625" b="91625" l="27557" r="91951">
                          <a14:foregroundMark x1="44714" y1="32272" x2="45889" y2="43272"/>
                          <a14:foregroundMark x1="45889" y1="43272" x2="45889" y2="43272"/>
                          <a14:foregroundMark x1="57713" y1="32552" x2="54816" y2="43607"/>
                          <a14:foregroundMark x1="54816" y1="43607" x2="53485" y2="45170"/>
                          <a14:foregroundMark x1="42991" y1="44668" x2="60298" y2="48911"/>
                          <a14:foregroundMark x1="60298" y1="48911" x2="48708" y2="42993"/>
                          <a14:foregroundMark x1="48708" y1="42993" x2="46829" y2="43160"/>
                          <a14:foregroundMark x1="49334" y1="54048" x2="53876" y2="54718"/>
                          <a14:backgroundMark x1="32733" y1="37856" x2="32733" y2="53769"/>
                          <a14:backgroundMark x1="68755" y1="39196" x2="69146" y2="56337"/>
                          <a14:backgroundMark x1="51997" y1="36739" x2="52153" y2="38414"/>
                          <a14:backgroundMark x1="46672" y1="57286" x2="61159" y2="67393"/>
                          <a14:backgroundMark x1="61159" y1="67393" x2="64370" y2="68844"/>
                          <a14:backgroundMark x1="75803" y1="57175" x2="46829" y2="70073"/>
                          <a14:backgroundMark x1="65153" y1="40424" x2="74471" y2="39587"/>
                          <a14:backgroundMark x1="72984" y1="37968" x2="60767" y2="38414"/>
                          <a14:backgroundMark x1="60767" y1="38414" x2="60767" y2="38414"/>
                          <a14:backgroundMark x1="51762" y1="57175" x2="38449" y2="57677"/>
                          <a14:backgroundMark x1="72200" y1="57677" x2="51605" y2="57956"/>
                        </a14:backgroundRemoval>
                      </a14:imgEffect>
                    </a14:imgLayer>
                  </a14:imgProps>
                </a:ext>
                <a:ext uri="{28A0092B-C50C-407E-A947-70E740481C1C}">
                  <a14:useLocalDpi xmlns:a14="http://schemas.microsoft.com/office/drawing/2010/main" val="0"/>
                </a:ext>
              </a:extLst>
            </a:blip>
            <a:srcRect l="19508" t="16251" r="26132" b="43586"/>
            <a:stretch/>
          </p:blipFill>
          <p:spPr>
            <a:xfrm>
              <a:off x="1528064" y="2896940"/>
              <a:ext cx="2317569" cy="2401513"/>
            </a:xfrm>
            <a:prstGeom prst="rect">
              <a:avLst/>
            </a:prstGeom>
          </p:spPr>
        </p:pic>
        <p:sp>
          <p:nvSpPr>
            <p:cNvPr id="16" name="直方体 15">
              <a:extLst>
                <a:ext uri="{FF2B5EF4-FFF2-40B4-BE49-F238E27FC236}">
                  <a16:creationId xmlns:a16="http://schemas.microsoft.com/office/drawing/2014/main" id="{C9BE2129-1EA4-536D-9BF4-E5611AD2F13D}"/>
                </a:ext>
              </a:extLst>
            </p:cNvPr>
            <p:cNvSpPr/>
            <p:nvPr/>
          </p:nvSpPr>
          <p:spPr bwMode="auto">
            <a:xfrm>
              <a:off x="1690768" y="5280281"/>
              <a:ext cx="3991620" cy="1678090"/>
            </a:xfrm>
            <a:prstGeom prst="cube">
              <a:avLst>
                <a:gd name="adj" fmla="val 35217"/>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grpSp>
          <p:nvGrpSpPr>
            <p:cNvPr id="18" name="グループ化 17">
              <a:extLst>
                <a:ext uri="{FF2B5EF4-FFF2-40B4-BE49-F238E27FC236}">
                  <a16:creationId xmlns:a16="http://schemas.microsoft.com/office/drawing/2014/main" id="{1F8C3C1E-4373-FD9A-C752-8ACFFDD48A3E}"/>
                </a:ext>
              </a:extLst>
            </p:cNvPr>
            <p:cNvGrpSpPr/>
            <p:nvPr/>
          </p:nvGrpSpPr>
          <p:grpSpPr>
            <a:xfrm>
              <a:off x="2307680" y="5332726"/>
              <a:ext cx="455932" cy="482358"/>
              <a:chOff x="5450437" y="5303837"/>
              <a:chExt cx="656849" cy="813237"/>
            </a:xfrm>
          </p:grpSpPr>
          <p:pic>
            <p:nvPicPr>
              <p:cNvPr id="20" name="図 19">
                <a:extLst>
                  <a:ext uri="{FF2B5EF4-FFF2-40B4-BE49-F238E27FC236}">
                    <a16:creationId xmlns:a16="http://schemas.microsoft.com/office/drawing/2014/main" id="{A81297FD-9F47-3541-2E7A-10AF1EF10199}"/>
                  </a:ext>
                </a:extLst>
              </p:cNvPr>
              <p:cNvPicPr>
                <a:picLocks noChangeAspect="1"/>
              </p:cNvPicPr>
              <p:nvPr/>
            </p:nvPicPr>
            <p:blipFill>
              <a:blip r:embed="rId4"/>
              <a:stretch>
                <a:fillRect/>
              </a:stretch>
            </p:blipFill>
            <p:spPr>
              <a:xfrm rot="1176697">
                <a:off x="5450437" y="5381625"/>
                <a:ext cx="509157" cy="735449"/>
              </a:xfrm>
              <a:prstGeom prst="rect">
                <a:avLst/>
              </a:prstGeom>
            </p:spPr>
          </p:pic>
          <p:grpSp>
            <p:nvGrpSpPr>
              <p:cNvPr id="21" name="グループ化 20">
                <a:extLst>
                  <a:ext uri="{FF2B5EF4-FFF2-40B4-BE49-F238E27FC236}">
                    <a16:creationId xmlns:a16="http://schemas.microsoft.com/office/drawing/2014/main" id="{F6A447C4-046A-99BA-7756-EE72872844F4}"/>
                  </a:ext>
                </a:extLst>
              </p:cNvPr>
              <p:cNvGrpSpPr/>
              <p:nvPr/>
            </p:nvGrpSpPr>
            <p:grpSpPr>
              <a:xfrm>
                <a:off x="5531453" y="5303837"/>
                <a:ext cx="575833" cy="786971"/>
                <a:chOff x="5531453" y="5303837"/>
                <a:chExt cx="575833" cy="786971"/>
              </a:xfrm>
            </p:grpSpPr>
            <p:pic>
              <p:nvPicPr>
                <p:cNvPr id="22" name="図 21">
                  <a:extLst>
                    <a:ext uri="{FF2B5EF4-FFF2-40B4-BE49-F238E27FC236}">
                      <a16:creationId xmlns:a16="http://schemas.microsoft.com/office/drawing/2014/main" id="{88D6C430-E5AD-7C5E-288E-93A1EF231FC5}"/>
                    </a:ext>
                  </a:extLst>
                </p:cNvPr>
                <p:cNvPicPr>
                  <a:picLocks noChangeAspect="1"/>
                </p:cNvPicPr>
                <p:nvPr/>
              </p:nvPicPr>
              <p:blipFill>
                <a:blip r:embed="rId4"/>
                <a:stretch>
                  <a:fillRect/>
                </a:stretch>
              </p:blipFill>
              <p:spPr>
                <a:xfrm rot="1176697">
                  <a:off x="5531453" y="5355359"/>
                  <a:ext cx="509157" cy="735449"/>
                </a:xfrm>
                <a:prstGeom prst="rect">
                  <a:avLst/>
                </a:prstGeom>
              </p:spPr>
            </p:pic>
            <p:pic>
              <p:nvPicPr>
                <p:cNvPr id="23" name="図 22">
                  <a:extLst>
                    <a:ext uri="{FF2B5EF4-FFF2-40B4-BE49-F238E27FC236}">
                      <a16:creationId xmlns:a16="http://schemas.microsoft.com/office/drawing/2014/main" id="{6FF89450-3F1B-A275-4CA2-73F143B65F14}"/>
                    </a:ext>
                  </a:extLst>
                </p:cNvPr>
                <p:cNvPicPr>
                  <a:picLocks noChangeAspect="1"/>
                </p:cNvPicPr>
                <p:nvPr/>
              </p:nvPicPr>
              <p:blipFill>
                <a:blip r:embed="rId4"/>
                <a:stretch>
                  <a:fillRect/>
                </a:stretch>
              </p:blipFill>
              <p:spPr>
                <a:xfrm rot="1176697">
                  <a:off x="5598129" y="5303837"/>
                  <a:ext cx="509157" cy="735449"/>
                </a:xfrm>
                <a:prstGeom prst="rect">
                  <a:avLst/>
                </a:prstGeom>
              </p:spPr>
            </p:pic>
          </p:grpSp>
        </p:grpSp>
        <p:sp>
          <p:nvSpPr>
            <p:cNvPr id="17" name="テキスト ボックス 16">
              <a:extLst>
                <a:ext uri="{FF2B5EF4-FFF2-40B4-BE49-F238E27FC236}">
                  <a16:creationId xmlns:a16="http://schemas.microsoft.com/office/drawing/2014/main" id="{78821C55-097D-81BA-D191-CAC3772F2FD3}"/>
                </a:ext>
              </a:extLst>
            </p:cNvPr>
            <p:cNvSpPr txBox="1"/>
            <p:nvPr/>
          </p:nvSpPr>
          <p:spPr>
            <a:xfrm>
              <a:off x="2601832" y="6103938"/>
              <a:ext cx="1475083" cy="338554"/>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マイナ薬局受付</a:t>
              </a: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6" name="グループ化 5">
              <a:extLst>
                <a:ext uri="{FF2B5EF4-FFF2-40B4-BE49-F238E27FC236}">
                  <a16:creationId xmlns:a16="http://schemas.microsoft.com/office/drawing/2014/main" id="{DA8B1E2F-A794-414E-7001-0130DD31CD6D}"/>
                </a:ext>
              </a:extLst>
            </p:cNvPr>
            <p:cNvGrpSpPr/>
            <p:nvPr/>
          </p:nvGrpSpPr>
          <p:grpSpPr>
            <a:xfrm>
              <a:off x="2879053" y="4398494"/>
              <a:ext cx="1019232" cy="1886012"/>
              <a:chOff x="2871929" y="4371581"/>
              <a:chExt cx="1019232" cy="1886012"/>
            </a:xfrm>
          </p:grpSpPr>
          <p:pic>
            <p:nvPicPr>
              <p:cNvPr id="26" name="図 25">
                <a:extLst>
                  <a:ext uri="{FF2B5EF4-FFF2-40B4-BE49-F238E27FC236}">
                    <a16:creationId xmlns:a16="http://schemas.microsoft.com/office/drawing/2014/main" id="{09261FC3-02AB-0EDA-5C91-F24535BB2F12}"/>
                  </a:ext>
                </a:extLst>
              </p:cNvPr>
              <p:cNvPicPr>
                <a:picLocks noChangeAspect="1"/>
              </p:cNvPicPr>
              <p:nvPr/>
            </p:nvPicPr>
            <p:blipFill rotWithShape="1">
              <a:blip r:embed="rId5"/>
              <a:srcRect b="49327"/>
              <a:stretch/>
            </p:blipFill>
            <p:spPr>
              <a:xfrm rot="633647">
                <a:off x="3343278" y="4371581"/>
                <a:ext cx="433869" cy="482976"/>
              </a:xfrm>
              <a:prstGeom prst="rect">
                <a:avLst/>
              </a:prstGeom>
            </p:spPr>
          </p:pic>
          <p:sp>
            <p:nvSpPr>
              <p:cNvPr id="24" name="正方形/長方形 23">
                <a:extLst>
                  <a:ext uri="{FF2B5EF4-FFF2-40B4-BE49-F238E27FC236}">
                    <a16:creationId xmlns:a16="http://schemas.microsoft.com/office/drawing/2014/main" id="{81225ADA-160E-D1C4-89A8-0922C8128B03}"/>
                  </a:ext>
                </a:extLst>
              </p:cNvPr>
              <p:cNvSpPr/>
              <p:nvPr/>
            </p:nvSpPr>
            <p:spPr bwMode="auto">
              <a:xfrm rot="799081">
                <a:off x="3183470" y="4851948"/>
                <a:ext cx="411073" cy="844144"/>
              </a:xfrm>
              <a:prstGeom prst="rect">
                <a:avLst/>
              </a:prstGeom>
              <a:solidFill>
                <a:schemeClr val="bg1"/>
              </a:solidFill>
              <a:ln w="3175" cap="flat" cmpd="sng" algn="ctr">
                <a:no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25" name="図 24">
                <a:extLst>
                  <a:ext uri="{FF2B5EF4-FFF2-40B4-BE49-F238E27FC236}">
                    <a16:creationId xmlns:a16="http://schemas.microsoft.com/office/drawing/2014/main" id="{9B9831C1-5733-AC37-489D-CB24AE970502}"/>
                  </a:ext>
                </a:extLst>
              </p:cNvPr>
              <p:cNvPicPr>
                <a:picLocks noChangeAspect="1"/>
              </p:cNvPicPr>
              <p:nvPr/>
            </p:nvPicPr>
            <p:blipFill rotWithShape="1">
              <a:blip r:embed="rId6"/>
              <a:srcRect l="34857" t="45077" r="60335"/>
              <a:stretch/>
            </p:blipFill>
            <p:spPr>
              <a:xfrm flipH="1">
                <a:off x="2871929" y="4608591"/>
                <a:ext cx="1019232" cy="1649002"/>
              </a:xfrm>
              <a:prstGeom prst="rect">
                <a:avLst/>
              </a:prstGeom>
            </p:spPr>
          </p:pic>
        </p:grpSp>
        <p:grpSp>
          <p:nvGrpSpPr>
            <p:cNvPr id="4" name="グループ化 3">
              <a:extLst>
                <a:ext uri="{FF2B5EF4-FFF2-40B4-BE49-F238E27FC236}">
                  <a16:creationId xmlns:a16="http://schemas.microsoft.com/office/drawing/2014/main" id="{602B168A-E54F-751A-67F3-3B96FD416FD7}"/>
                </a:ext>
              </a:extLst>
            </p:cNvPr>
            <p:cNvGrpSpPr/>
            <p:nvPr/>
          </p:nvGrpSpPr>
          <p:grpSpPr>
            <a:xfrm>
              <a:off x="3817732" y="4635633"/>
              <a:ext cx="1430733" cy="1179972"/>
              <a:chOff x="6598719" y="4583520"/>
              <a:chExt cx="1497071" cy="1292481"/>
            </a:xfrm>
          </p:grpSpPr>
          <p:sp>
            <p:nvSpPr>
              <p:cNvPr id="8" name="円弧 7">
                <a:extLst>
                  <a:ext uri="{FF2B5EF4-FFF2-40B4-BE49-F238E27FC236}">
                    <a16:creationId xmlns:a16="http://schemas.microsoft.com/office/drawing/2014/main" id="{1DF60250-A392-38AF-2DAC-88D2F7833CF2}"/>
                  </a:ext>
                </a:extLst>
              </p:cNvPr>
              <p:cNvSpPr/>
              <p:nvPr/>
            </p:nvSpPr>
            <p:spPr bwMode="auto">
              <a:xfrm rot="18047302" flipV="1">
                <a:off x="7417206" y="5197418"/>
                <a:ext cx="606233" cy="750934"/>
              </a:xfrm>
              <a:prstGeom prst="arc">
                <a:avLst>
                  <a:gd name="adj1" fmla="val 16343694"/>
                  <a:gd name="adj2" fmla="val 20939387"/>
                </a:avLst>
              </a:prstGeom>
              <a:noFill/>
              <a:ln w="571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ＭＳ Ｐゴシック" pitchFamily="50" charset="-128"/>
                  <a:ea typeface="ＭＳ Ｐゴシック" pitchFamily="50" charset="-128"/>
                  <a:cs typeface="+mn-cs"/>
                </a:endParaRPr>
              </a:p>
            </p:txBody>
          </p:sp>
          <p:sp>
            <p:nvSpPr>
              <p:cNvPr id="10" name="正方形/長方形 9">
                <a:extLst>
                  <a:ext uri="{FF2B5EF4-FFF2-40B4-BE49-F238E27FC236}">
                    <a16:creationId xmlns:a16="http://schemas.microsoft.com/office/drawing/2014/main" id="{89246E97-74F2-D28B-E992-010195B757B1}"/>
                  </a:ext>
                </a:extLst>
              </p:cNvPr>
              <p:cNvSpPr/>
              <p:nvPr/>
            </p:nvSpPr>
            <p:spPr bwMode="auto">
              <a:xfrm rot="357774">
                <a:off x="6598719" y="4583520"/>
                <a:ext cx="1424117" cy="1207640"/>
              </a:xfrm>
              <a:prstGeom prst="rect">
                <a:avLst/>
              </a:prstGeom>
              <a:solidFill>
                <a:schemeClr val="bg1"/>
              </a:solidFill>
              <a:ln w="3175" cap="flat" cmpd="sng" algn="ctr">
                <a:solidFill>
                  <a:schemeClr val="bg1">
                    <a:lumMod val="65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11" name="図 10">
                <a:extLst>
                  <a:ext uri="{FF2B5EF4-FFF2-40B4-BE49-F238E27FC236}">
                    <a16:creationId xmlns:a16="http://schemas.microsoft.com/office/drawing/2014/main" id="{6718D5A9-4678-8E91-7319-D2EDDDE7282E}"/>
                  </a:ext>
                </a:extLst>
              </p:cNvPr>
              <p:cNvPicPr>
                <a:picLocks noChangeAspect="1"/>
              </p:cNvPicPr>
              <p:nvPr/>
            </p:nvPicPr>
            <p:blipFill>
              <a:blip r:embed="rId7"/>
              <a:stretch>
                <a:fillRect/>
              </a:stretch>
            </p:blipFill>
            <p:spPr>
              <a:xfrm rot="369401">
                <a:off x="6642931" y="4647057"/>
                <a:ext cx="381743" cy="995294"/>
              </a:xfrm>
              <a:prstGeom prst="rect">
                <a:avLst/>
              </a:prstGeom>
            </p:spPr>
          </p:pic>
          <p:pic>
            <p:nvPicPr>
              <p:cNvPr id="12" name="図 11">
                <a:extLst>
                  <a:ext uri="{FF2B5EF4-FFF2-40B4-BE49-F238E27FC236}">
                    <a16:creationId xmlns:a16="http://schemas.microsoft.com/office/drawing/2014/main" id="{4A497AEB-8534-A1C6-791B-DB457DDDB53B}"/>
                  </a:ext>
                </a:extLst>
              </p:cNvPr>
              <p:cNvPicPr>
                <a:picLocks noChangeAspect="1"/>
              </p:cNvPicPr>
              <p:nvPr/>
            </p:nvPicPr>
            <p:blipFill>
              <a:blip r:embed="rId8"/>
              <a:stretch>
                <a:fillRect/>
              </a:stretch>
            </p:blipFill>
            <p:spPr>
              <a:xfrm rot="369401">
                <a:off x="7527601" y="4754112"/>
                <a:ext cx="448299" cy="987682"/>
              </a:xfrm>
              <a:prstGeom prst="rect">
                <a:avLst/>
              </a:prstGeom>
              <a:ln>
                <a:solidFill>
                  <a:schemeClr val="bg1">
                    <a:lumMod val="85000"/>
                  </a:schemeClr>
                </a:solidFill>
              </a:ln>
            </p:spPr>
          </p:pic>
          <p:pic>
            <p:nvPicPr>
              <p:cNvPr id="19" name="図 18">
                <a:extLst>
                  <a:ext uri="{FF2B5EF4-FFF2-40B4-BE49-F238E27FC236}">
                    <a16:creationId xmlns:a16="http://schemas.microsoft.com/office/drawing/2014/main" id="{34A2A309-5334-6B99-717A-88E01CABDF4D}"/>
                  </a:ext>
                </a:extLst>
              </p:cNvPr>
              <p:cNvPicPr>
                <a:picLocks noChangeAspect="1"/>
              </p:cNvPicPr>
              <p:nvPr/>
            </p:nvPicPr>
            <p:blipFill>
              <a:blip r:embed="rId9"/>
              <a:stretch>
                <a:fillRect/>
              </a:stretch>
            </p:blipFill>
            <p:spPr>
              <a:xfrm rot="357633">
                <a:off x="7055044" y="4707603"/>
                <a:ext cx="444218" cy="977236"/>
              </a:xfrm>
              <a:prstGeom prst="rect">
                <a:avLst/>
              </a:prstGeom>
              <a:ln>
                <a:solidFill>
                  <a:schemeClr val="bg1">
                    <a:lumMod val="85000"/>
                  </a:schemeClr>
                </a:solidFill>
              </a:ln>
            </p:spPr>
          </p:pic>
        </p:grpSp>
      </p:grpSp>
    </p:spTree>
    <p:extLst>
      <p:ext uri="{BB962C8B-B14F-4D97-AF65-F5344CB8AC3E}">
        <p14:creationId xmlns:p14="http://schemas.microsoft.com/office/powerpoint/2010/main" val="13560345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A18A6F28ED98449BF9CF9F5AE10A0D1" ma:contentTypeVersion="14" ma:contentTypeDescription="新しいドキュメントを作成します。" ma:contentTypeScope="" ma:versionID="bc2877eb45adc77cb4f95c6a7c8888d1">
  <xsd:schema xmlns:xsd="http://www.w3.org/2001/XMLSchema" xmlns:xs="http://www.w3.org/2001/XMLSchema" xmlns:p="http://schemas.microsoft.com/office/2006/metadata/properties" xmlns:ns2="239a7177-3063-4df8-ab7a-6b96235477f0" xmlns:ns3="85e6e18b-26c1-4122-9e79-e6c53ac26d53" targetNamespace="http://schemas.microsoft.com/office/2006/metadata/properties" ma:root="true" ma:fieldsID="27c5a25789d79e60a684601dc68b63d8" ns2:_="" ns3:_="">
    <xsd:import namespace="239a7177-3063-4df8-ab7a-6b96235477f0"/>
    <xsd:import namespace="85e6e18b-26c1-4122-9e79-e6c53ac26d53"/>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a7177-3063-4df8-ab7a-6b96235477f0"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6e18b-26c1-4122-9e79-e6c53ac26d5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b04ab77-5665-4b0a-8125-388a7b5f521d}" ma:internalName="TaxCatchAll" ma:showField="CatchAllData" ma:web="85e6e18b-26c1-4122-9e79-e6c53ac26d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239a7177-3063-4df8-ab7a-6b96235477f0" xsi:nil="true"/>
    <TaxCatchAll xmlns="85e6e18b-26c1-4122-9e79-e6c53ac26d53" xsi:nil="true"/>
    <lcf76f155ced4ddcb4097134ff3c332f xmlns="239a7177-3063-4df8-ab7a-6b96235477f0">
      <Terms xmlns="http://schemas.microsoft.com/office/infopath/2007/PartnerControls"/>
    </lcf76f155ced4ddcb4097134ff3c332f>
    <Owner xmlns="239a7177-3063-4df8-ab7a-6b96235477f0">
      <UserInfo>
        <DisplayName/>
        <AccountId xsi:nil="true"/>
        <AccountType/>
      </UserInfo>
    </Owner>
  </documentManagement>
</p:properties>
</file>

<file path=customXml/itemProps1.xml><?xml version="1.0" encoding="utf-8"?>
<ds:datastoreItem xmlns:ds="http://schemas.openxmlformats.org/officeDocument/2006/customXml" ds:itemID="{55ECBFCA-3F7B-4989-8683-FBD80D0F4668}"/>
</file>

<file path=customXml/itemProps2.xml><?xml version="1.0" encoding="utf-8"?>
<ds:datastoreItem xmlns:ds="http://schemas.openxmlformats.org/officeDocument/2006/customXml" ds:itemID="{E6578527-93E1-4487-B974-2EC69DF47163}">
  <ds:schemaRefs>
    <ds:schemaRef ds:uri="http://schemas.microsoft.com/sharepoint/v3/contenttype/forms"/>
  </ds:schemaRefs>
</ds:datastoreItem>
</file>

<file path=customXml/itemProps3.xml><?xml version="1.0" encoding="utf-8"?>
<ds:datastoreItem xmlns:ds="http://schemas.openxmlformats.org/officeDocument/2006/customXml" ds:itemID="{8B7C281A-9BD1-46C4-BC68-929E912B96FC}">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terms/"/>
    <ds:schemaRef ds:uri="d5b8c9ff-c322-4cb3-897a-633a8421b986"/>
    <ds:schemaRef ds:uri="7f378564-5aaa-421d-8881-c65b058997b7"/>
    <ds:schemaRef ds:uri="http://www.w3.org/XML/1998/namespace"/>
    <ds:schemaRef ds:uri="http://purl.org/dc/dcmitype/"/>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
  <TotalTime>0</TotalTime>
  <Words>1324</Words>
  <PresentationFormat>A4 210 x 297 mm</PresentationFormat>
  <Paragraphs>109</Paragraphs>
  <Slides>7</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vt:i4>
      </vt:variant>
    </vt:vector>
  </HeadingPairs>
  <TitlesOfParts>
    <vt:vector size="18" baseType="lpstr">
      <vt:lpstr>Meiryo UI</vt:lpstr>
      <vt:lpstr>ＭＳ Ｐゴシック</vt:lpstr>
      <vt:lpstr>Yu Gothic UI Semibold</vt:lpstr>
      <vt:lpstr>メイリオ</vt:lpstr>
      <vt:lpstr>游ゴシック</vt:lpstr>
      <vt:lpstr>游ゴシック Medium</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2023-05-08T07:08:48Z</cp:lastPrinted>
  <dcterms:created xsi:type="dcterms:W3CDTF">2023-05-02T02:30:04Z</dcterms:created>
  <dcterms:modified xsi:type="dcterms:W3CDTF">2024-10-08T05:46:16Z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0x01010047E88BD0CB246C45A85C58561DAE2E3B</vt:lpwstr>
  </property>
  <property fmtid="{D5CDD505-2E9C-101B-9397-08002B2CF9AE}" pid="3" name="MediaServiceImageTags">
    <vt:lpwstr/>
  </property>
  <property fmtid="{D5CDD505-2E9C-101B-9397-08002B2CF9AE}" pid="4" name="Order">
    <vt:r8>242500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