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3"/>
  </p:notesMasterIdLst>
  <p:sldIdLst>
    <p:sldId id="266" r:id="rId6"/>
    <p:sldId id="292" r:id="rId7"/>
    <p:sldId id="270" r:id="rId8"/>
    <p:sldId id="272" r:id="rId9"/>
    <p:sldId id="281" r:id="rId10"/>
    <p:sldId id="286" r:id="rId11"/>
    <p:sldId id="282" r:id="rId1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3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4D6D"/>
    <a:srgbClr val="E9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024" y="72"/>
      </p:cViewPr>
      <p:guideLst>
        <p:guide orient="horz" pos="3097"/>
        <p:guide pos="3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i, Kaori" userId="f2384def-2f45-4b53-97eb-749d3397a6fe" providerId="ADAL" clId="{90F64CB3-DC32-4FC4-85F0-608E3065A56E}"/>
    <pc:docChg chg="custSel modSld">
      <pc:chgData name="Hori, Kaori" userId="f2384def-2f45-4b53-97eb-749d3397a6fe" providerId="ADAL" clId="{90F64CB3-DC32-4FC4-85F0-608E3065A56E}" dt="2024-02-26T08:34:50.769" v="25" actId="478"/>
      <pc:docMkLst>
        <pc:docMk/>
      </pc:docMkLst>
      <pc:sldChg chg="delSp mod">
        <pc:chgData name="Hori, Kaori" userId="f2384def-2f45-4b53-97eb-749d3397a6fe" providerId="ADAL" clId="{90F64CB3-DC32-4FC4-85F0-608E3065A56E}" dt="2024-02-26T08:34:42.206" v="22" actId="478"/>
        <pc:sldMkLst>
          <pc:docMk/>
          <pc:sldMk cId="292596965" sldId="272"/>
        </pc:sldMkLst>
        <pc:spChg chg="del">
          <ac:chgData name="Hori, Kaori" userId="f2384def-2f45-4b53-97eb-749d3397a6fe" providerId="ADAL" clId="{90F64CB3-DC32-4FC4-85F0-608E3065A56E}" dt="2024-02-26T08:34:42.206" v="22" actId="478"/>
          <ac:spMkLst>
            <pc:docMk/>
            <pc:sldMk cId="292596965" sldId="272"/>
            <ac:spMk id="68" creationId="{6DEC3A0C-51B8-70D5-CFBB-A49E9ADAEDAD}"/>
          </ac:spMkLst>
        </pc:spChg>
        <pc:picChg chg="del">
          <ac:chgData name="Hori, Kaori" userId="f2384def-2f45-4b53-97eb-749d3397a6fe" providerId="ADAL" clId="{90F64CB3-DC32-4FC4-85F0-608E3065A56E}" dt="2024-02-26T08:34:42.206" v="22" actId="478"/>
          <ac:picMkLst>
            <pc:docMk/>
            <pc:sldMk cId="292596965" sldId="272"/>
            <ac:picMk id="2" creationId="{5E33FF7C-84F9-D518-83EF-D6797DED315B}"/>
          </ac:picMkLst>
        </pc:picChg>
      </pc:sldChg>
      <pc:sldChg chg="delSp mod">
        <pc:chgData name="Hori, Kaori" userId="f2384def-2f45-4b53-97eb-749d3397a6fe" providerId="ADAL" clId="{90F64CB3-DC32-4FC4-85F0-608E3065A56E}" dt="2024-02-26T08:34:44.619" v="23" actId="478"/>
        <pc:sldMkLst>
          <pc:docMk/>
          <pc:sldMk cId="3756151943" sldId="281"/>
        </pc:sldMkLst>
        <pc:spChg chg="del">
          <ac:chgData name="Hori, Kaori" userId="f2384def-2f45-4b53-97eb-749d3397a6fe" providerId="ADAL" clId="{90F64CB3-DC32-4FC4-85F0-608E3065A56E}" dt="2024-02-26T08:34:44.619" v="23" actId="478"/>
          <ac:spMkLst>
            <pc:docMk/>
            <pc:sldMk cId="3756151943" sldId="281"/>
            <ac:spMk id="70" creationId="{F380BFD5-EA9B-4B8B-4A6C-83ECE497B14E}"/>
          </ac:spMkLst>
        </pc:spChg>
      </pc:sldChg>
      <pc:sldChg chg="delSp mod">
        <pc:chgData name="Hori, Kaori" userId="f2384def-2f45-4b53-97eb-749d3397a6fe" providerId="ADAL" clId="{90F64CB3-DC32-4FC4-85F0-608E3065A56E}" dt="2024-02-26T08:34:46.698" v="24" actId="478"/>
        <pc:sldMkLst>
          <pc:docMk/>
          <pc:sldMk cId="3884489003" sldId="286"/>
        </pc:sldMkLst>
        <pc:spChg chg="del">
          <ac:chgData name="Hori, Kaori" userId="f2384def-2f45-4b53-97eb-749d3397a6fe" providerId="ADAL" clId="{90F64CB3-DC32-4FC4-85F0-608E3065A56E}" dt="2024-02-26T08:34:46.698" v="24" actId="478"/>
          <ac:spMkLst>
            <pc:docMk/>
            <pc:sldMk cId="3884489003" sldId="286"/>
            <ac:spMk id="70" creationId="{F380BFD5-EA9B-4B8B-4A6C-83ECE497B14E}"/>
          </ac:spMkLst>
        </pc:spChg>
      </pc:sldChg>
      <pc:sldChg chg="modSp mod">
        <pc:chgData name="Hori, Kaori" userId="f2384def-2f45-4b53-97eb-749d3397a6fe" providerId="ADAL" clId="{90F64CB3-DC32-4FC4-85F0-608E3065A56E}" dt="2024-02-26T08:23:01.020" v="5" actId="20577"/>
        <pc:sldMkLst>
          <pc:docMk/>
          <pc:sldMk cId="1870829612" sldId="288"/>
        </pc:sldMkLst>
        <pc:spChg chg="mod">
          <ac:chgData name="Hori, Kaori" userId="f2384def-2f45-4b53-97eb-749d3397a6fe" providerId="ADAL" clId="{90F64CB3-DC32-4FC4-85F0-608E3065A56E}" dt="2024-02-26T08:23:01.020" v="5" actId="20577"/>
          <ac:spMkLst>
            <pc:docMk/>
            <pc:sldMk cId="1870829612" sldId="288"/>
            <ac:spMk id="32" creationId="{612525A9-9B9D-BA3F-7D62-2706C60747C3}"/>
          </ac:spMkLst>
        </pc:spChg>
      </pc:sldChg>
      <pc:sldChg chg="delSp modSp mod">
        <pc:chgData name="Hori, Kaori" userId="f2384def-2f45-4b53-97eb-749d3397a6fe" providerId="ADAL" clId="{90F64CB3-DC32-4FC4-85F0-608E3065A56E}" dt="2024-02-26T08:34:31.755" v="18" actId="478"/>
        <pc:sldMkLst>
          <pc:docMk/>
          <pc:sldMk cId="3247018185" sldId="292"/>
        </pc:sldMkLst>
        <pc:spChg chg="del">
          <ac:chgData name="Hori, Kaori" userId="f2384def-2f45-4b53-97eb-749d3397a6fe" providerId="ADAL" clId="{90F64CB3-DC32-4FC4-85F0-608E3065A56E}" dt="2024-02-26T08:34:31.755" v="18" actId="478"/>
          <ac:spMkLst>
            <pc:docMk/>
            <pc:sldMk cId="3247018185" sldId="292"/>
            <ac:spMk id="3" creationId="{07BBF388-88BA-D097-D389-F7780FD9F9C9}"/>
          </ac:spMkLst>
        </pc:spChg>
        <pc:spChg chg="del">
          <ac:chgData name="Hori, Kaori" userId="f2384def-2f45-4b53-97eb-749d3397a6fe" providerId="ADAL" clId="{90F64CB3-DC32-4FC4-85F0-608E3065A56E}" dt="2024-02-26T08:34:31.755" v="18" actId="478"/>
          <ac:spMkLst>
            <pc:docMk/>
            <pc:sldMk cId="3247018185" sldId="292"/>
            <ac:spMk id="9" creationId="{C57294F3-4441-CBE0-32DB-5B944A8C58EF}"/>
          </ac:spMkLst>
        </pc:spChg>
        <pc:spChg chg="del">
          <ac:chgData name="Hori, Kaori" userId="f2384def-2f45-4b53-97eb-749d3397a6fe" providerId="ADAL" clId="{90F64CB3-DC32-4FC4-85F0-608E3065A56E}" dt="2024-02-26T08:34:31.755" v="18" actId="478"/>
          <ac:spMkLst>
            <pc:docMk/>
            <pc:sldMk cId="3247018185" sldId="292"/>
            <ac:spMk id="10" creationId="{CCE766C7-A7F4-9DA2-6DD5-423E4AF856B5}"/>
          </ac:spMkLst>
        </pc:spChg>
        <pc:spChg chg="mod">
          <ac:chgData name="Hori, Kaori" userId="f2384def-2f45-4b53-97eb-749d3397a6fe" providerId="ADAL" clId="{90F64CB3-DC32-4FC4-85F0-608E3065A56E}" dt="2024-02-26T08:23:05.429" v="11" actId="20577"/>
          <ac:spMkLst>
            <pc:docMk/>
            <pc:sldMk cId="3247018185" sldId="292"/>
            <ac:spMk id="20" creationId="{E9C332BF-EBA8-9763-3E69-FFA9AA9AAABB}"/>
          </ac:spMkLst>
        </pc:spChg>
      </pc:sldChg>
      <pc:sldChg chg="delSp modSp mod">
        <pc:chgData name="Hori, Kaori" userId="f2384def-2f45-4b53-97eb-749d3397a6fe" providerId="ADAL" clId="{90F64CB3-DC32-4FC4-85F0-608E3065A56E}" dt="2024-02-26T08:34:34.204" v="19" actId="478"/>
        <pc:sldMkLst>
          <pc:docMk/>
          <pc:sldMk cId="2866833663" sldId="298"/>
        </pc:sldMkLst>
        <pc:spChg chg="del">
          <ac:chgData name="Hori, Kaori" userId="f2384def-2f45-4b53-97eb-749d3397a6fe" providerId="ADAL" clId="{90F64CB3-DC32-4FC4-85F0-608E3065A56E}" dt="2024-02-26T08:34:34.204" v="19" actId="478"/>
          <ac:spMkLst>
            <pc:docMk/>
            <pc:sldMk cId="2866833663" sldId="298"/>
            <ac:spMk id="3" creationId="{C028BB94-0883-17AB-2426-EE38A92F9343}"/>
          </ac:spMkLst>
        </pc:spChg>
        <pc:spChg chg="mod">
          <ac:chgData name="Hori, Kaori" userId="f2384def-2f45-4b53-97eb-749d3397a6fe" providerId="ADAL" clId="{90F64CB3-DC32-4FC4-85F0-608E3065A56E}" dt="2024-02-26T08:23:10.022" v="17" actId="20577"/>
          <ac:spMkLst>
            <pc:docMk/>
            <pc:sldMk cId="2866833663" sldId="298"/>
            <ac:spMk id="80" creationId="{C9F2B764-B03A-293A-C0E1-42D71953B4D2}"/>
          </ac:spMkLst>
        </pc:spChg>
      </pc:sldChg>
      <pc:sldChg chg="delSp mod">
        <pc:chgData name="Hori, Kaori" userId="f2384def-2f45-4b53-97eb-749d3397a6fe" providerId="ADAL" clId="{90F64CB3-DC32-4FC4-85F0-608E3065A56E}" dt="2024-02-26T08:34:50.769" v="25" actId="478"/>
        <pc:sldMkLst>
          <pc:docMk/>
          <pc:sldMk cId="1356034593" sldId="304"/>
        </pc:sldMkLst>
        <pc:spChg chg="del">
          <ac:chgData name="Hori, Kaori" userId="f2384def-2f45-4b53-97eb-749d3397a6fe" providerId="ADAL" clId="{90F64CB3-DC32-4FC4-85F0-608E3065A56E}" dt="2024-02-26T08:34:50.769" v="25" actId="478"/>
          <ac:spMkLst>
            <pc:docMk/>
            <pc:sldMk cId="1356034593" sldId="304"/>
            <ac:spMk id="3" creationId="{DC3FDA01-02D8-27BC-3D27-C519F02BA6B6}"/>
          </ac:spMkLst>
        </pc:spChg>
        <pc:spChg chg="del">
          <ac:chgData name="Hori, Kaori" userId="f2384def-2f45-4b53-97eb-749d3397a6fe" providerId="ADAL" clId="{90F64CB3-DC32-4FC4-85F0-608E3065A56E}" dt="2024-02-26T08:34:50.769" v="25" actId="478"/>
          <ac:spMkLst>
            <pc:docMk/>
            <pc:sldMk cId="1356034593" sldId="304"/>
            <ac:spMk id="13" creationId="{F15C3563-F864-934D-2EA7-0682CABA27D9}"/>
          </ac:spMkLst>
        </pc:spChg>
      </pc:sldChg>
      <pc:sldChg chg="delSp modSp mod">
        <pc:chgData name="Hori, Kaori" userId="f2384def-2f45-4b53-97eb-749d3397a6fe" providerId="ADAL" clId="{90F64CB3-DC32-4FC4-85F0-608E3065A56E}" dt="2024-02-26T08:34:39.299" v="21" actId="478"/>
        <pc:sldMkLst>
          <pc:docMk/>
          <pc:sldMk cId="2372968502" sldId="305"/>
        </pc:sldMkLst>
        <pc:spChg chg="del">
          <ac:chgData name="Hori, Kaori" userId="f2384def-2f45-4b53-97eb-749d3397a6fe" providerId="ADAL" clId="{90F64CB3-DC32-4FC4-85F0-608E3065A56E}" dt="2024-02-26T08:34:39.299" v="21" actId="478"/>
          <ac:spMkLst>
            <pc:docMk/>
            <pc:sldMk cId="2372968502" sldId="305"/>
            <ac:spMk id="20" creationId="{651224E1-FE77-B8F0-27B7-86C3B555DD76}"/>
          </ac:spMkLst>
        </pc:spChg>
        <pc:spChg chg="del mod">
          <ac:chgData name="Hori, Kaori" userId="f2384def-2f45-4b53-97eb-749d3397a6fe" providerId="ADAL" clId="{90F64CB3-DC32-4FC4-85F0-608E3065A56E}" dt="2024-02-26T08:34:39.299" v="21" actId="478"/>
          <ac:spMkLst>
            <pc:docMk/>
            <pc:sldMk cId="2372968502" sldId="305"/>
            <ac:spMk id="25" creationId="{8E82C7AC-4409-3FEA-416C-AA3E726F6266}"/>
          </ac:spMkLst>
        </pc:spChg>
        <pc:spChg chg="del">
          <ac:chgData name="Hori, Kaori" userId="f2384def-2f45-4b53-97eb-749d3397a6fe" providerId="ADAL" clId="{90F64CB3-DC32-4FC4-85F0-608E3065A56E}" dt="2024-02-26T08:34:39.299" v="21" actId="478"/>
          <ac:spMkLst>
            <pc:docMk/>
            <pc:sldMk cId="2372968502" sldId="305"/>
            <ac:spMk id="40" creationId="{B55EDF7D-B143-E292-9AD3-20A1F6D7A879}"/>
          </ac:spMkLst>
        </pc:spChg>
      </pc:sldChg>
    </pc:docChg>
  </pc:docChgLst>
  <pc:docChgLst>
    <pc:chgData name="Hori, Kaori" userId="f2384def-2f45-4b53-97eb-749d3397a6fe" providerId="ADAL" clId="{07EC3667-3113-48A8-9771-F37DD99FCF71}"/>
    <pc:docChg chg="modSld">
      <pc:chgData name="Hori, Kaori" userId="f2384def-2f45-4b53-97eb-749d3397a6fe" providerId="ADAL" clId="{07EC3667-3113-48A8-9771-F37DD99FCF71}" dt="2024-10-08T05:45:54.424" v="2" actId="20577"/>
      <pc:docMkLst>
        <pc:docMk/>
      </pc:docMkLst>
      <pc:sldChg chg="modSp mod">
        <pc:chgData name="Hori, Kaori" userId="f2384def-2f45-4b53-97eb-749d3397a6fe" providerId="ADAL" clId="{07EC3667-3113-48A8-9771-F37DD99FCF71}" dt="2024-10-08T05:45:54.424" v="2" actId="20577"/>
        <pc:sldMkLst>
          <pc:docMk/>
          <pc:sldMk cId="3432584904" sldId="270"/>
        </pc:sldMkLst>
        <pc:spChg chg="mod">
          <ac:chgData name="Hori, Kaori" userId="f2384def-2f45-4b53-97eb-749d3397a6fe" providerId="ADAL" clId="{07EC3667-3113-48A8-9771-F37DD99FCF71}" dt="2024-10-08T05:45:54.424" v="2" actId="20577"/>
          <ac:spMkLst>
            <pc:docMk/>
            <pc:sldMk cId="3432584904" sldId="270"/>
            <ac:spMk id="49" creationId="{85A3D1DD-272D-FF7D-FCE8-AFCA4A9A945F}"/>
          </ac:spMkLst>
        </pc:spChg>
      </pc:sldChg>
      <pc:sldChg chg="modSp mod">
        <pc:chgData name="Hori, Kaori" userId="f2384def-2f45-4b53-97eb-749d3397a6fe" providerId="ADAL" clId="{07EC3667-3113-48A8-9771-F37DD99FCF71}" dt="2024-10-08T05:40:47.240" v="0" actId="14100"/>
        <pc:sldMkLst>
          <pc:docMk/>
          <pc:sldMk cId="3247018185" sldId="292"/>
        </pc:sldMkLst>
        <pc:cxnChg chg="mod">
          <ac:chgData name="Hori, Kaori" userId="f2384def-2f45-4b53-97eb-749d3397a6fe" providerId="ADAL" clId="{07EC3667-3113-48A8-9771-F37DD99FCF71}" dt="2024-10-08T05:40:47.240" v="0" actId="14100"/>
          <ac:cxnSpMkLst>
            <pc:docMk/>
            <pc:sldMk cId="3247018185" sldId="292"/>
            <ac:cxnSpMk id="48" creationId="{4327D371-3AC5-E0E6-625F-232843AF4F01}"/>
          </ac:cxnSpMkLst>
        </pc:cxnChg>
      </pc:sldChg>
    </pc:docChg>
  </pc:docChgLst>
  <pc:docChgLst>
    <pc:chgData name="Ogata, Yukino" userId="S::yukino.ogata@accenture.com::46c124f1-f3c4-49f4-8de1-f58709379159" providerId="AD" clId="Web-{31D2D637-FFD0-95A4-6C14-1D4AF3B35D91}"/>
    <pc:docChg chg="modSld">
      <pc:chgData name="Ogata, Yukino" userId="S::yukino.ogata@accenture.com::46c124f1-f3c4-49f4-8de1-f58709379159" providerId="AD" clId="Web-{31D2D637-FFD0-95A4-6C14-1D4AF3B35D91}" dt="2024-04-11T09:03:40.165" v="5" actId="20577"/>
      <pc:docMkLst>
        <pc:docMk/>
      </pc:docMkLst>
      <pc:sldChg chg="modSp">
        <pc:chgData name="Ogata, Yukino" userId="S::yukino.ogata@accenture.com::46c124f1-f3c4-49f4-8de1-f58709379159" providerId="AD" clId="Web-{31D2D637-FFD0-95A4-6C14-1D4AF3B35D91}" dt="2024-04-11T09:03:40.165" v="5" actId="20577"/>
        <pc:sldMkLst>
          <pc:docMk/>
          <pc:sldMk cId="2918197795" sldId="266"/>
        </pc:sldMkLst>
        <pc:spChg chg="mod">
          <ac:chgData name="Ogata, Yukino" userId="S::yukino.ogata@accenture.com::46c124f1-f3c4-49f4-8de1-f58709379159" providerId="AD" clId="Web-{31D2D637-FFD0-95A4-6C14-1D4AF3B35D91}" dt="2024-04-11T09:03:40.165" v="5" actId="20577"/>
          <ac:spMkLst>
            <pc:docMk/>
            <pc:sldMk cId="2918197795" sldId="266"/>
            <ac:spMk id="60" creationId="{E0ECED88-5A37-4294-B4D5-3B5EA14918BE}"/>
          </ac:spMkLst>
        </pc:spChg>
        <pc:spChg chg="mod">
          <ac:chgData name="Ogata, Yukino" userId="S::yukino.ogata@accenture.com::46c124f1-f3c4-49f4-8de1-f58709379159" providerId="AD" clId="Web-{31D2D637-FFD0-95A4-6C14-1D4AF3B35D91}" dt="2024-04-11T09:03:36.477" v="3" actId="20577"/>
          <ac:spMkLst>
            <pc:docMk/>
            <pc:sldMk cId="2918197795" sldId="266"/>
            <ac:spMk id="179" creationId="{72C0A910-D3CA-420A-AFC9-EA473ED7B838}"/>
          </ac:spMkLst>
        </pc:spChg>
      </pc:sldChg>
    </pc:docChg>
  </pc:docChgLst>
  <pc:docChgLst>
    <pc:chgData name="Ogata, Yukino" userId="S::yukino.ogata@accenture.com::46c124f1-f3c4-49f4-8de1-f58709379159" providerId="AD" clId="Web-{FFCDB2F4-A0BA-11BA-C266-30F1651BD3D9}"/>
    <pc:docChg chg="modSld">
      <pc:chgData name="Ogata, Yukino" userId="S::yukino.ogata@accenture.com::46c124f1-f3c4-49f4-8de1-f58709379159" providerId="AD" clId="Web-{FFCDB2F4-A0BA-11BA-C266-30F1651BD3D9}" dt="2024-03-08T05:34:43.458" v="0"/>
      <pc:docMkLst>
        <pc:docMk/>
      </pc:docMkLst>
      <pc:sldChg chg="addSp">
        <pc:chgData name="Ogata, Yukino" userId="S::yukino.ogata@accenture.com::46c124f1-f3c4-49f4-8de1-f58709379159" providerId="AD" clId="Web-{FFCDB2F4-A0BA-11BA-C266-30F1651BD3D9}" dt="2024-03-08T05:34:43.458" v="0"/>
        <pc:sldMkLst>
          <pc:docMk/>
          <pc:sldMk cId="3432584904" sldId="270"/>
        </pc:sldMkLst>
        <pc:grpChg chg="add">
          <ac:chgData name="Ogata, Yukino" userId="S::yukino.ogata@accenture.com::46c124f1-f3c4-49f4-8de1-f58709379159" providerId="AD" clId="Web-{FFCDB2F4-A0BA-11BA-C266-30F1651BD3D9}" dt="2024-03-08T05:34:43.458" v="0"/>
          <ac:grpSpMkLst>
            <pc:docMk/>
            <pc:sldMk cId="3432584904" sldId="270"/>
            <ac:grpSpMk id="9" creationId="{E5158C11-2642-7D0E-7843-97350CE81011}"/>
          </ac:grpSpMkLst>
        </pc:grpChg>
      </pc:sldChg>
    </pc:docChg>
  </pc:docChgLst>
  <pc:docChgLst>
    <pc:chgData name="Hori, Kaori" userId="f2384def-2f45-4b53-97eb-749d3397a6fe" providerId="ADAL" clId="{180ACB99-BD1C-4DE6-996D-F9C5635D4267}"/>
    <pc:docChg chg="custSel modSld">
      <pc:chgData name="Hori, Kaori" userId="f2384def-2f45-4b53-97eb-749d3397a6fe" providerId="ADAL" clId="{180ACB99-BD1C-4DE6-996D-F9C5635D4267}" dt="2024-03-05T10:48:42.048" v="20" actId="1076"/>
      <pc:docMkLst>
        <pc:docMk/>
      </pc:docMkLst>
      <pc:sldChg chg="addSp delSp modSp mod">
        <pc:chgData name="Hori, Kaori" userId="f2384def-2f45-4b53-97eb-749d3397a6fe" providerId="ADAL" clId="{180ACB99-BD1C-4DE6-996D-F9C5635D4267}" dt="2024-03-05T10:45:17.643" v="14"/>
        <pc:sldMkLst>
          <pc:docMk/>
          <pc:sldMk cId="292596965" sldId="272"/>
        </pc:sldMkLst>
        <pc:spChg chg="add mod">
          <ac:chgData name="Hori, Kaori" userId="f2384def-2f45-4b53-97eb-749d3397a6fe" providerId="ADAL" clId="{180ACB99-BD1C-4DE6-996D-F9C5635D4267}" dt="2024-03-05T10:45:17.643" v="14"/>
          <ac:spMkLst>
            <pc:docMk/>
            <pc:sldMk cId="292596965" sldId="272"/>
            <ac:spMk id="2" creationId="{AC0FD9F2-E5A6-4781-6524-7F011C6646C0}"/>
          </ac:spMkLst>
        </pc:spChg>
        <pc:spChg chg="del mod">
          <ac:chgData name="Hori, Kaori" userId="f2384def-2f45-4b53-97eb-749d3397a6fe" providerId="ADAL" clId="{180ACB99-BD1C-4DE6-996D-F9C5635D4267}" dt="2024-03-05T10:45:17.316" v="13" actId="478"/>
          <ac:spMkLst>
            <pc:docMk/>
            <pc:sldMk cId="292596965" sldId="272"/>
            <ac:spMk id="48" creationId="{03CA2A97-B085-C0B0-6916-F3D19AF4A2F7}"/>
          </ac:spMkLst>
        </pc:spChg>
      </pc:sldChg>
      <pc:sldChg chg="addSp delSp modSp mod">
        <pc:chgData name="Hori, Kaori" userId="f2384def-2f45-4b53-97eb-749d3397a6fe" providerId="ADAL" clId="{180ACB99-BD1C-4DE6-996D-F9C5635D4267}" dt="2024-03-05T10:48:42.048" v="20" actId="1076"/>
        <pc:sldMkLst>
          <pc:docMk/>
          <pc:sldMk cId="196069373" sldId="282"/>
        </pc:sldMkLst>
        <pc:spChg chg="add mod">
          <ac:chgData name="Hori, Kaori" userId="f2384def-2f45-4b53-97eb-749d3397a6fe" providerId="ADAL" clId="{180ACB99-BD1C-4DE6-996D-F9C5635D4267}" dt="2024-03-05T10:48:30.035" v="16"/>
          <ac:spMkLst>
            <pc:docMk/>
            <pc:sldMk cId="196069373" sldId="282"/>
            <ac:spMk id="3" creationId="{B4928F48-1261-FBF4-53A4-F5EC6687F204}"/>
          </ac:spMkLst>
        </pc:spChg>
        <pc:spChg chg="del mod">
          <ac:chgData name="Hori, Kaori" userId="f2384def-2f45-4b53-97eb-749d3397a6fe" providerId="ADAL" clId="{180ACB99-BD1C-4DE6-996D-F9C5635D4267}" dt="2024-03-05T10:48:29.765" v="15" actId="478"/>
          <ac:spMkLst>
            <pc:docMk/>
            <pc:sldMk cId="196069373" sldId="282"/>
            <ac:spMk id="36" creationId="{4873570D-4791-E56A-3514-29FFB2B4F516}"/>
          </ac:spMkLst>
        </pc:spChg>
        <pc:grpChg chg="mod">
          <ac:chgData name="Hori, Kaori" userId="f2384def-2f45-4b53-97eb-749d3397a6fe" providerId="ADAL" clId="{180ACB99-BD1C-4DE6-996D-F9C5635D4267}" dt="2024-03-05T10:48:42.048" v="20" actId="1076"/>
          <ac:grpSpMkLst>
            <pc:docMk/>
            <pc:sldMk cId="196069373" sldId="282"/>
            <ac:grpSpMk id="37" creationId="{5A387FE6-9C94-20CD-3A70-F0AA2019A28A}"/>
          </ac:grpSpMkLst>
        </pc:grpChg>
      </pc:sldChg>
      <pc:sldChg chg="modSp mod">
        <pc:chgData name="Hori, Kaori" userId="f2384def-2f45-4b53-97eb-749d3397a6fe" providerId="ADAL" clId="{180ACB99-BD1C-4DE6-996D-F9C5635D4267}" dt="2024-03-05T10:39:53.402" v="3"/>
        <pc:sldMkLst>
          <pc:docMk/>
          <pc:sldMk cId="1870829612" sldId="288"/>
        </pc:sldMkLst>
        <pc:spChg chg="mod">
          <ac:chgData name="Hori, Kaori" userId="f2384def-2f45-4b53-97eb-749d3397a6fe" providerId="ADAL" clId="{180ACB99-BD1C-4DE6-996D-F9C5635D4267}" dt="2024-03-05T10:39:53.402" v="3"/>
          <ac:spMkLst>
            <pc:docMk/>
            <pc:sldMk cId="1870829612" sldId="288"/>
            <ac:spMk id="15" creationId="{954FABB5-ABFB-59A9-C210-1213D0DA2EC2}"/>
          </ac:spMkLst>
        </pc:spChg>
      </pc:sldChg>
      <pc:sldChg chg="modSp mod">
        <pc:chgData name="Hori, Kaori" userId="f2384def-2f45-4b53-97eb-749d3397a6fe" providerId="ADAL" clId="{180ACB99-BD1C-4DE6-996D-F9C5635D4267}" dt="2024-03-05T10:40:00.296" v="7"/>
        <pc:sldMkLst>
          <pc:docMk/>
          <pc:sldMk cId="3247018185" sldId="292"/>
        </pc:sldMkLst>
        <pc:spChg chg="mod">
          <ac:chgData name="Hori, Kaori" userId="f2384def-2f45-4b53-97eb-749d3397a6fe" providerId="ADAL" clId="{180ACB99-BD1C-4DE6-996D-F9C5635D4267}" dt="2024-03-05T10:40:00.296" v="7"/>
          <ac:spMkLst>
            <pc:docMk/>
            <pc:sldMk cId="3247018185" sldId="292"/>
            <ac:spMk id="64" creationId="{A15F654B-B971-82D8-A50B-2A72123D5398}"/>
          </ac:spMkLst>
        </pc:spChg>
      </pc:sldChg>
      <pc:sldChg chg="modSp mod">
        <pc:chgData name="Hori, Kaori" userId="f2384def-2f45-4b53-97eb-749d3397a6fe" providerId="ADAL" clId="{180ACB99-BD1C-4DE6-996D-F9C5635D4267}" dt="2024-03-05T10:40:08.298" v="11"/>
        <pc:sldMkLst>
          <pc:docMk/>
          <pc:sldMk cId="2866833663" sldId="298"/>
        </pc:sldMkLst>
        <pc:spChg chg="mod">
          <ac:chgData name="Hori, Kaori" userId="f2384def-2f45-4b53-97eb-749d3397a6fe" providerId="ADAL" clId="{180ACB99-BD1C-4DE6-996D-F9C5635D4267}" dt="2024-03-05T10:40:08.298" v="11"/>
          <ac:spMkLst>
            <pc:docMk/>
            <pc:sldMk cId="2866833663" sldId="298"/>
            <ac:spMk id="26" creationId="{17C13008-5EB9-AE0F-F01E-BE545DCCD29F}"/>
          </ac:spMkLst>
        </pc:spChg>
      </pc:sldChg>
      <pc:sldChg chg="addSp delSp modSp mod">
        <pc:chgData name="Hori, Kaori" userId="f2384def-2f45-4b53-97eb-749d3397a6fe" providerId="ADAL" clId="{180ACB99-BD1C-4DE6-996D-F9C5635D4267}" dt="2024-03-05T10:48:38.251" v="19" actId="1076"/>
        <pc:sldMkLst>
          <pc:docMk/>
          <pc:sldMk cId="1356034593" sldId="304"/>
        </pc:sldMkLst>
        <pc:spChg chg="add mod">
          <ac:chgData name="Hori, Kaori" userId="f2384def-2f45-4b53-97eb-749d3397a6fe" providerId="ADAL" clId="{180ACB99-BD1C-4DE6-996D-F9C5635D4267}" dt="2024-03-05T10:48:34.039" v="18"/>
          <ac:spMkLst>
            <pc:docMk/>
            <pc:sldMk cId="1356034593" sldId="304"/>
            <ac:spMk id="3" creationId="{5BABF9ED-FF66-5BA1-B515-8FBB8A295708}"/>
          </ac:spMkLst>
        </pc:spChg>
        <pc:spChg chg="mod">
          <ac:chgData name="Hori, Kaori" userId="f2384def-2f45-4b53-97eb-749d3397a6fe" providerId="ADAL" clId="{180ACB99-BD1C-4DE6-996D-F9C5635D4267}" dt="2024-03-05T10:48:38.251" v="19" actId="1076"/>
          <ac:spMkLst>
            <pc:docMk/>
            <pc:sldMk cId="1356034593" sldId="304"/>
            <ac:spMk id="32" creationId="{E6DF475A-FAF5-6E96-62CB-9AE5E22208F7}"/>
          </ac:spMkLst>
        </pc:spChg>
        <pc:spChg chg="mod">
          <ac:chgData name="Hori, Kaori" userId="f2384def-2f45-4b53-97eb-749d3397a6fe" providerId="ADAL" clId="{180ACB99-BD1C-4DE6-996D-F9C5635D4267}" dt="2024-03-05T10:48:38.251" v="19" actId="1076"/>
          <ac:spMkLst>
            <pc:docMk/>
            <pc:sldMk cId="1356034593" sldId="304"/>
            <ac:spMk id="33" creationId="{41146F1F-D39D-46D7-19EA-8C02010C8417}"/>
          </ac:spMkLst>
        </pc:spChg>
        <pc:spChg chg="mod">
          <ac:chgData name="Hori, Kaori" userId="f2384def-2f45-4b53-97eb-749d3397a6fe" providerId="ADAL" clId="{180ACB99-BD1C-4DE6-996D-F9C5635D4267}" dt="2024-03-05T10:48:38.251" v="19" actId="1076"/>
          <ac:spMkLst>
            <pc:docMk/>
            <pc:sldMk cId="1356034593" sldId="304"/>
            <ac:spMk id="34" creationId="{B6B9D301-5ABB-F958-A69A-E1586AE629D7}"/>
          </ac:spMkLst>
        </pc:spChg>
        <pc:spChg chg="del mod">
          <ac:chgData name="Hori, Kaori" userId="f2384def-2f45-4b53-97eb-749d3397a6fe" providerId="ADAL" clId="{180ACB99-BD1C-4DE6-996D-F9C5635D4267}" dt="2024-03-05T10:48:33.808" v="17" actId="478"/>
          <ac:spMkLst>
            <pc:docMk/>
            <pc:sldMk cId="1356034593" sldId="304"/>
            <ac:spMk id="36" creationId="{4873570D-4791-E56A-3514-29FFB2B4F516}"/>
          </ac:spMkLst>
        </pc:spChg>
        <pc:grpChg chg="mod">
          <ac:chgData name="Hori, Kaori" userId="f2384def-2f45-4b53-97eb-749d3397a6fe" providerId="ADAL" clId="{180ACB99-BD1C-4DE6-996D-F9C5635D4267}" dt="2024-03-05T10:48:38.251" v="19" actId="1076"/>
          <ac:grpSpMkLst>
            <pc:docMk/>
            <pc:sldMk cId="1356034593" sldId="304"/>
            <ac:grpSpMk id="2" creationId="{B31E12A7-4803-356E-4BE2-93729F120EFE}"/>
          </ac:grpSpMkLst>
        </pc:grpChg>
        <pc:grpChg chg="mod">
          <ac:chgData name="Hori, Kaori" userId="f2384def-2f45-4b53-97eb-749d3397a6fe" providerId="ADAL" clId="{180ACB99-BD1C-4DE6-996D-F9C5635D4267}" dt="2024-03-05T10:48:38.251" v="19" actId="1076"/>
          <ac:grpSpMkLst>
            <pc:docMk/>
            <pc:sldMk cId="1356034593" sldId="304"/>
            <ac:grpSpMk id="35" creationId="{D9B2187E-6A67-CBB6-C075-51491EC9886C}"/>
          </ac:grpSpMkLst>
        </pc:grpChg>
      </pc:sldChg>
    </pc:docChg>
  </pc:docChgLst>
  <pc:docChgLst>
    <pc:chgData name="Ayana B. Ohkubo" userId="091061b7-d935-4311-9b7a-92414934935a" providerId="ADAL" clId="{4875A219-2E43-4E23-9387-2667F1C94CC7}"/>
    <pc:docChg chg="custSel modSld">
      <pc:chgData name="Ayana B. Ohkubo" userId="091061b7-d935-4311-9b7a-92414934935a" providerId="ADAL" clId="{4875A219-2E43-4E23-9387-2667F1C94CC7}" dt="2024-03-06T04:20:55.803" v="2" actId="313"/>
      <pc:docMkLst>
        <pc:docMk/>
      </pc:docMkLst>
      <pc:sldChg chg="modSp mod">
        <pc:chgData name="Ayana B. Ohkubo" userId="091061b7-d935-4311-9b7a-92414934935a" providerId="ADAL" clId="{4875A219-2E43-4E23-9387-2667F1C94CC7}" dt="2024-03-06T04:20:53.512" v="0" actId="313"/>
        <pc:sldMkLst>
          <pc:docMk/>
          <pc:sldMk cId="292596965" sldId="272"/>
        </pc:sldMkLst>
        <pc:spChg chg="mod">
          <ac:chgData name="Ayana B. Ohkubo" userId="091061b7-d935-4311-9b7a-92414934935a" providerId="ADAL" clId="{4875A219-2E43-4E23-9387-2667F1C94CC7}" dt="2024-03-06T04:20:53.512" v="0" actId="313"/>
          <ac:spMkLst>
            <pc:docMk/>
            <pc:sldMk cId="292596965" sldId="272"/>
            <ac:spMk id="2" creationId="{AC0FD9F2-E5A6-4781-6524-7F011C6646C0}"/>
          </ac:spMkLst>
        </pc:spChg>
      </pc:sldChg>
      <pc:sldChg chg="modSp mod">
        <pc:chgData name="Ayana B. Ohkubo" userId="091061b7-d935-4311-9b7a-92414934935a" providerId="ADAL" clId="{4875A219-2E43-4E23-9387-2667F1C94CC7}" dt="2024-03-06T04:20:54.745" v="1" actId="313"/>
        <pc:sldMkLst>
          <pc:docMk/>
          <pc:sldMk cId="196069373" sldId="282"/>
        </pc:sldMkLst>
        <pc:spChg chg="mod">
          <ac:chgData name="Ayana B. Ohkubo" userId="091061b7-d935-4311-9b7a-92414934935a" providerId="ADAL" clId="{4875A219-2E43-4E23-9387-2667F1C94CC7}" dt="2024-03-06T04:20:54.745" v="1" actId="313"/>
          <ac:spMkLst>
            <pc:docMk/>
            <pc:sldMk cId="196069373" sldId="282"/>
            <ac:spMk id="3" creationId="{B4928F48-1261-FBF4-53A4-F5EC6687F204}"/>
          </ac:spMkLst>
        </pc:spChg>
      </pc:sldChg>
      <pc:sldChg chg="modSp mod">
        <pc:chgData name="Ayana B. Ohkubo" userId="091061b7-d935-4311-9b7a-92414934935a" providerId="ADAL" clId="{4875A219-2E43-4E23-9387-2667F1C94CC7}" dt="2024-03-06T04:20:55.803" v="2" actId="313"/>
        <pc:sldMkLst>
          <pc:docMk/>
          <pc:sldMk cId="1356034593" sldId="304"/>
        </pc:sldMkLst>
        <pc:spChg chg="mod">
          <ac:chgData name="Ayana B. Ohkubo" userId="091061b7-d935-4311-9b7a-92414934935a" providerId="ADAL" clId="{4875A219-2E43-4E23-9387-2667F1C94CC7}" dt="2024-03-06T04:20:55.803" v="2" actId="313"/>
          <ac:spMkLst>
            <pc:docMk/>
            <pc:sldMk cId="1356034593" sldId="304"/>
            <ac:spMk id="3" creationId="{5BABF9ED-FF66-5BA1-B515-8FBB8A295708}"/>
          </ac:spMkLst>
        </pc:spChg>
      </pc:sldChg>
    </pc:docChg>
  </pc:docChgLst>
  <pc:docChgLst>
    <pc:chgData name="Ogata, Yukino" userId="46c124f1-f3c4-49f4-8de1-f58709379159" providerId="ADAL" clId="{908EA319-88C3-4477-97A5-5043E9538D60}"/>
    <pc:docChg chg="modSld">
      <pc:chgData name="Ogata, Yukino" userId="46c124f1-f3c4-49f4-8de1-f58709379159" providerId="ADAL" clId="{908EA319-88C3-4477-97A5-5043E9538D60}" dt="2024-04-11T09:10:49.388" v="2"/>
      <pc:docMkLst>
        <pc:docMk/>
      </pc:docMkLst>
      <pc:sldChg chg="addSp delSp modSp">
        <pc:chgData name="Ogata, Yukino" userId="46c124f1-f3c4-49f4-8de1-f58709379159" providerId="ADAL" clId="{908EA319-88C3-4477-97A5-5043E9538D60}" dt="2024-04-11T09:10:49.388" v="2"/>
        <pc:sldMkLst>
          <pc:docMk/>
          <pc:sldMk cId="2918197795" sldId="266"/>
        </pc:sldMkLst>
        <pc:spChg chg="mod">
          <ac:chgData name="Ogata, Yukino" userId="46c124f1-f3c4-49f4-8de1-f58709379159" providerId="ADAL" clId="{908EA319-88C3-4477-97A5-5043E9538D60}" dt="2024-04-11T09:10:49.388" v="2"/>
          <ac:spMkLst>
            <pc:docMk/>
            <pc:sldMk cId="2918197795" sldId="266"/>
            <ac:spMk id="15" creationId="{B6E35F23-D1A6-4EDC-E2C5-C90D6D5729D3}"/>
          </ac:spMkLst>
        </pc:spChg>
        <pc:spChg chg="mod">
          <ac:chgData name="Ogata, Yukino" userId="46c124f1-f3c4-49f4-8de1-f58709379159" providerId="ADAL" clId="{908EA319-88C3-4477-97A5-5043E9538D60}" dt="2024-04-11T09:10:49.388" v="2"/>
          <ac:spMkLst>
            <pc:docMk/>
            <pc:sldMk cId="2918197795" sldId="266"/>
            <ac:spMk id="18" creationId="{4C22ABBE-61C4-962D-ED47-892DDF406D62}"/>
          </ac:spMkLst>
        </pc:spChg>
        <pc:spChg chg="mod">
          <ac:chgData name="Ogata, Yukino" userId="46c124f1-f3c4-49f4-8de1-f58709379159" providerId="ADAL" clId="{908EA319-88C3-4477-97A5-5043E9538D60}" dt="2024-04-11T09:10:49.388" v="2"/>
          <ac:spMkLst>
            <pc:docMk/>
            <pc:sldMk cId="2918197795" sldId="266"/>
            <ac:spMk id="21" creationId="{99148358-0C9C-FFFB-3063-3B99694C1BBD}"/>
          </ac:spMkLst>
        </pc:spChg>
        <pc:spChg chg="mod">
          <ac:chgData name="Ogata, Yukino" userId="46c124f1-f3c4-49f4-8de1-f58709379159" providerId="ADAL" clId="{908EA319-88C3-4477-97A5-5043E9538D60}" dt="2024-04-11T09:10:49.388" v="2"/>
          <ac:spMkLst>
            <pc:docMk/>
            <pc:sldMk cId="2918197795" sldId="266"/>
            <ac:spMk id="22" creationId="{6106D882-B25C-976C-9A1F-638018D88D77}"/>
          </ac:spMkLst>
        </pc:spChg>
        <pc:spChg chg="mod">
          <ac:chgData name="Ogata, Yukino" userId="46c124f1-f3c4-49f4-8de1-f58709379159" providerId="ADAL" clId="{908EA319-88C3-4477-97A5-5043E9538D60}" dt="2024-04-11T09:10:49.388" v="2"/>
          <ac:spMkLst>
            <pc:docMk/>
            <pc:sldMk cId="2918197795" sldId="266"/>
            <ac:spMk id="23" creationId="{27DBAFF4-02D1-CC1C-96F2-0D39706319B8}"/>
          </ac:spMkLst>
        </pc:spChg>
        <pc:spChg chg="mod">
          <ac:chgData name="Ogata, Yukino" userId="46c124f1-f3c4-49f4-8de1-f58709379159" providerId="ADAL" clId="{908EA319-88C3-4477-97A5-5043E9538D60}" dt="2024-04-11T09:10:49.388" v="2"/>
          <ac:spMkLst>
            <pc:docMk/>
            <pc:sldMk cId="2918197795" sldId="266"/>
            <ac:spMk id="24" creationId="{9EAE24A8-2AA3-D848-752F-072CA02C6064}"/>
          </ac:spMkLst>
        </pc:spChg>
        <pc:spChg chg="mod">
          <ac:chgData name="Ogata, Yukino" userId="46c124f1-f3c4-49f4-8de1-f58709379159" providerId="ADAL" clId="{908EA319-88C3-4477-97A5-5043E9538D60}" dt="2024-04-11T09:10:49.388" v="2"/>
          <ac:spMkLst>
            <pc:docMk/>
            <pc:sldMk cId="2918197795" sldId="266"/>
            <ac:spMk id="25" creationId="{72961B41-84B3-0AC8-0446-C0E9F863EF1D}"/>
          </ac:spMkLst>
        </pc:spChg>
        <pc:spChg chg="mod">
          <ac:chgData name="Ogata, Yukino" userId="46c124f1-f3c4-49f4-8de1-f58709379159" providerId="ADAL" clId="{908EA319-88C3-4477-97A5-5043E9538D60}" dt="2024-04-11T09:10:49.388" v="2"/>
          <ac:spMkLst>
            <pc:docMk/>
            <pc:sldMk cId="2918197795" sldId="266"/>
            <ac:spMk id="26" creationId="{6DE66C87-5A99-64FA-3F48-E7E582A05504}"/>
          </ac:spMkLst>
        </pc:spChg>
        <pc:spChg chg="mod">
          <ac:chgData name="Ogata, Yukino" userId="46c124f1-f3c4-49f4-8de1-f58709379159" providerId="ADAL" clId="{908EA319-88C3-4477-97A5-5043E9538D60}" dt="2024-04-11T09:10:49.388" v="2"/>
          <ac:spMkLst>
            <pc:docMk/>
            <pc:sldMk cId="2918197795" sldId="266"/>
            <ac:spMk id="28" creationId="{38746017-4DAA-D5A6-85BC-A5EE1F839A93}"/>
          </ac:spMkLst>
        </pc:spChg>
        <pc:spChg chg="mod">
          <ac:chgData name="Ogata, Yukino" userId="46c124f1-f3c4-49f4-8de1-f58709379159" providerId="ADAL" clId="{908EA319-88C3-4477-97A5-5043E9538D60}" dt="2024-04-11T09:10:49.388" v="2"/>
          <ac:spMkLst>
            <pc:docMk/>
            <pc:sldMk cId="2918197795" sldId="266"/>
            <ac:spMk id="31" creationId="{ABB7FB8E-A1FE-6A95-A33E-3D4105E7E3D1}"/>
          </ac:spMkLst>
        </pc:spChg>
        <pc:spChg chg="mod">
          <ac:chgData name="Ogata, Yukino" userId="46c124f1-f3c4-49f4-8de1-f58709379159" providerId="ADAL" clId="{908EA319-88C3-4477-97A5-5043E9538D60}" dt="2024-04-11T09:10:49.388" v="2"/>
          <ac:spMkLst>
            <pc:docMk/>
            <pc:sldMk cId="2918197795" sldId="266"/>
            <ac:spMk id="32" creationId="{98796129-B380-C29C-9563-9B489F19A508}"/>
          </ac:spMkLst>
        </pc:spChg>
        <pc:grpChg chg="del">
          <ac:chgData name="Ogata, Yukino" userId="46c124f1-f3c4-49f4-8de1-f58709379159" providerId="ADAL" clId="{908EA319-88C3-4477-97A5-5043E9538D60}" dt="2024-04-11T09:07:43.152" v="0" actId="478"/>
          <ac:grpSpMkLst>
            <pc:docMk/>
            <pc:sldMk cId="2918197795" sldId="266"/>
            <ac:grpSpMk id="2" creationId="{9BDEE7DC-57BA-47A2-8323-C6F84217CDD0}"/>
          </ac:grpSpMkLst>
        </pc:grpChg>
        <pc:grpChg chg="del">
          <ac:chgData name="Ogata, Yukino" userId="46c124f1-f3c4-49f4-8de1-f58709379159" providerId="ADAL" clId="{908EA319-88C3-4477-97A5-5043E9538D60}" dt="2024-04-11T09:07:43.152" v="0" actId="478"/>
          <ac:grpSpMkLst>
            <pc:docMk/>
            <pc:sldMk cId="2918197795" sldId="266"/>
            <ac:grpSpMk id="8" creationId="{D1F670DA-6F7F-42BD-8CD0-C83EBD5173B1}"/>
          </ac:grpSpMkLst>
        </pc:grpChg>
        <pc:grpChg chg="add mod">
          <ac:chgData name="Ogata, Yukino" userId="46c124f1-f3c4-49f4-8de1-f58709379159" providerId="ADAL" clId="{908EA319-88C3-4477-97A5-5043E9538D60}" dt="2024-04-11T09:10:49.388" v="2"/>
          <ac:grpSpMkLst>
            <pc:docMk/>
            <pc:sldMk cId="2918197795" sldId="266"/>
            <ac:grpSpMk id="11" creationId="{0516A28E-72C9-F80E-3450-2E2621324194}"/>
          </ac:grpSpMkLst>
        </pc:grpChg>
        <pc:grpChg chg="mod">
          <ac:chgData name="Ogata, Yukino" userId="46c124f1-f3c4-49f4-8de1-f58709379159" providerId="ADAL" clId="{908EA319-88C3-4477-97A5-5043E9538D60}" dt="2024-04-11T09:10:49.388" v="2"/>
          <ac:grpSpMkLst>
            <pc:docMk/>
            <pc:sldMk cId="2918197795" sldId="266"/>
            <ac:grpSpMk id="14" creationId="{98A22D9F-EBAA-D9B0-3944-D6F260DDAF73}"/>
          </ac:grpSpMkLst>
        </pc:grpChg>
        <pc:grpChg chg="mod">
          <ac:chgData name="Ogata, Yukino" userId="46c124f1-f3c4-49f4-8de1-f58709379159" providerId="ADAL" clId="{908EA319-88C3-4477-97A5-5043E9538D60}" dt="2024-04-11T09:10:49.388" v="2"/>
          <ac:grpSpMkLst>
            <pc:docMk/>
            <pc:sldMk cId="2918197795" sldId="266"/>
            <ac:grpSpMk id="20" creationId="{BB28311B-CE79-32BB-C473-0BBAF867857E}"/>
          </ac:grpSpMkLst>
        </pc:grpChg>
        <pc:grpChg chg="mod">
          <ac:chgData name="Ogata, Yukino" userId="46c124f1-f3c4-49f4-8de1-f58709379159" providerId="ADAL" clId="{908EA319-88C3-4477-97A5-5043E9538D60}" dt="2024-04-11T09:10:49.388" v="2"/>
          <ac:grpSpMkLst>
            <pc:docMk/>
            <pc:sldMk cId="2918197795" sldId="266"/>
            <ac:grpSpMk id="30" creationId="{579DF00C-F544-3C3E-69BC-CE51117617EC}"/>
          </ac:grpSpMkLst>
        </pc:grpChg>
        <pc:picChg chg="mod">
          <ac:chgData name="Ogata, Yukino" userId="46c124f1-f3c4-49f4-8de1-f58709379159" providerId="ADAL" clId="{908EA319-88C3-4477-97A5-5043E9538D60}" dt="2024-04-11T09:10:49.388" v="2"/>
          <ac:picMkLst>
            <pc:docMk/>
            <pc:sldMk cId="2918197795" sldId="266"/>
            <ac:picMk id="16" creationId="{A3610713-1F6F-33AA-1503-55714E08E2C7}"/>
          </ac:picMkLst>
        </pc:picChg>
        <pc:picChg chg="mod">
          <ac:chgData name="Ogata, Yukino" userId="46c124f1-f3c4-49f4-8de1-f58709379159" providerId="ADAL" clId="{908EA319-88C3-4477-97A5-5043E9538D60}" dt="2024-04-11T09:10:49.388" v="2"/>
          <ac:picMkLst>
            <pc:docMk/>
            <pc:sldMk cId="2918197795" sldId="266"/>
            <ac:picMk id="17" creationId="{52D66FCF-BB3D-6372-EC10-633A3E7E7989}"/>
          </ac:picMkLst>
        </pc:picChg>
        <pc:picChg chg="mod">
          <ac:chgData name="Ogata, Yukino" userId="46c124f1-f3c4-49f4-8de1-f58709379159" providerId="ADAL" clId="{908EA319-88C3-4477-97A5-5043E9538D60}" dt="2024-04-11T09:10:49.388" v="2"/>
          <ac:picMkLst>
            <pc:docMk/>
            <pc:sldMk cId="2918197795" sldId="266"/>
            <ac:picMk id="27" creationId="{7E3E9733-8ADF-C911-8ED4-4EEF55B7F970}"/>
          </ac:picMkLst>
        </pc:picChg>
        <pc:picChg chg="mod">
          <ac:chgData name="Ogata, Yukino" userId="46c124f1-f3c4-49f4-8de1-f58709379159" providerId="ADAL" clId="{908EA319-88C3-4477-97A5-5043E9538D60}" dt="2024-04-11T09:10:49.388" v="2"/>
          <ac:picMkLst>
            <pc:docMk/>
            <pc:sldMk cId="2918197795" sldId="266"/>
            <ac:picMk id="29" creationId="{D020ECBD-31BD-E935-69E6-E8EBBECF886E}"/>
          </ac:picMkLst>
        </pc:picChg>
        <pc:picChg chg="add">
          <ac:chgData name="Ogata, Yukino" userId="46c124f1-f3c4-49f4-8de1-f58709379159" providerId="ADAL" clId="{908EA319-88C3-4477-97A5-5043E9538D60}" dt="2024-04-11T09:07:43.823" v="1"/>
          <ac:picMkLst>
            <pc:docMk/>
            <pc:sldMk cId="2918197795" sldId="266"/>
            <ac:picMk id="1026" creationId="{52BECF8D-F35F-AE48-03F7-095B01D1DCC4}"/>
          </ac:picMkLst>
        </pc:picChg>
      </pc:sldChg>
    </pc:docChg>
  </pc:docChgLst>
  <pc:docChgLst>
    <pc:chgData name="Ogata, Yukino" userId="46c124f1-f3c4-49f4-8de1-f58709379159" providerId="ADAL" clId="{4ADDCBAB-1085-434C-97DB-BFC144F898CD}"/>
    <pc:docChg chg="modSld">
      <pc:chgData name="Ogata, Yukino" userId="46c124f1-f3c4-49f4-8de1-f58709379159" providerId="ADAL" clId="{4ADDCBAB-1085-434C-97DB-BFC144F898CD}" dt="2024-03-07T06:31:12.791" v="24" actId="20577"/>
      <pc:docMkLst>
        <pc:docMk/>
      </pc:docMkLst>
      <pc:sldChg chg="modSp mod">
        <pc:chgData name="Ogata, Yukino" userId="46c124f1-f3c4-49f4-8de1-f58709379159" providerId="ADAL" clId="{4ADDCBAB-1085-434C-97DB-BFC144F898CD}" dt="2024-03-07T06:31:12.791" v="24" actId="20577"/>
        <pc:sldMkLst>
          <pc:docMk/>
          <pc:sldMk cId="1870829612" sldId="288"/>
        </pc:sldMkLst>
        <pc:spChg chg="mod">
          <ac:chgData name="Ogata, Yukino" userId="46c124f1-f3c4-49f4-8de1-f58709379159" providerId="ADAL" clId="{4ADDCBAB-1085-434C-97DB-BFC144F898CD}" dt="2024-03-07T06:31:12.791" v="24" actId="20577"/>
          <ac:spMkLst>
            <pc:docMk/>
            <pc:sldMk cId="1870829612" sldId="288"/>
            <ac:spMk id="15" creationId="{954FABB5-ABFB-59A9-C210-1213D0DA2EC2}"/>
          </ac:spMkLst>
        </pc:spChg>
      </pc:sldChg>
    </pc:docChg>
  </pc:docChgLst>
  <pc:docChgLst>
    <pc:chgData name="Ogata, Yukino" userId="S::yukino.ogata@accenture.com::46c124f1-f3c4-49f4-8de1-f58709379159" providerId="AD" clId="Web-{EAF75879-939F-AE6E-0FF7-7C81D303A182}"/>
    <pc:docChg chg="delSld">
      <pc:chgData name="Ogata, Yukino" userId="S::yukino.ogata@accenture.com::46c124f1-f3c4-49f4-8de1-f58709379159" providerId="AD" clId="Web-{EAF75879-939F-AE6E-0FF7-7C81D303A182}" dt="2024-03-18T06:32:53.823" v="0"/>
      <pc:docMkLst>
        <pc:docMk/>
      </pc:docMkLst>
      <pc:sldChg chg="del">
        <pc:chgData name="Ogata, Yukino" userId="S::yukino.ogata@accenture.com::46c124f1-f3c4-49f4-8de1-f58709379159" providerId="AD" clId="Web-{EAF75879-939F-AE6E-0FF7-7C81D303A182}" dt="2024-03-18T06:32:53.823" v="0"/>
        <pc:sldMkLst>
          <pc:docMk/>
          <pc:sldMk cId="3756151943" sldId="281"/>
        </pc:sldMkLst>
      </pc:sldChg>
    </pc:docChg>
  </pc:docChgLst>
  <pc:docChgLst>
    <pc:chgData name="Ohkubo, Ayana B." userId="091061b7-d935-4311-9b7a-92414934935a" providerId="ADAL" clId="{8CDFDE33-2669-4579-A78F-7AA4517D65DA}"/>
    <pc:docChg chg="addSld modSld">
      <pc:chgData name="Ohkubo, Ayana B." userId="091061b7-d935-4311-9b7a-92414934935a" providerId="ADAL" clId="{8CDFDE33-2669-4579-A78F-7AA4517D65DA}" dt="2024-03-18T10:02:01.416" v="0"/>
      <pc:docMkLst>
        <pc:docMk/>
      </pc:docMkLst>
      <pc:sldChg chg="add">
        <pc:chgData name="Ohkubo, Ayana B." userId="091061b7-d935-4311-9b7a-92414934935a" providerId="ADAL" clId="{8CDFDE33-2669-4579-A78F-7AA4517D65DA}" dt="2024-03-18T10:02:01.416" v="0"/>
        <pc:sldMkLst>
          <pc:docMk/>
          <pc:sldMk cId="3756151943"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0B7813D-411B-44F3-807E-CB190E56A1BE}" type="datetimeFigureOut">
              <a:rPr kumimoji="1" lang="ja-JP" altLang="en-US" smtClean="0"/>
              <a:t>2024/10/8</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D4FBA6A-4979-458F-AD27-5CC455627672}" type="slidenum">
              <a:rPr kumimoji="1" lang="ja-JP" altLang="en-US" smtClean="0"/>
              <a:t>‹#›</a:t>
            </a:fld>
            <a:endParaRPr kumimoji="1" lang="ja-JP" altLang="en-US"/>
          </a:p>
        </p:txBody>
      </p:sp>
    </p:spTree>
    <p:extLst>
      <p:ext uri="{BB962C8B-B14F-4D97-AF65-F5344CB8AC3E}">
        <p14:creationId xmlns:p14="http://schemas.microsoft.com/office/powerpoint/2010/main" val="38321034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4FBA6A-4979-458F-AD27-5CC455627672}" type="slidenum">
              <a:rPr kumimoji="1" lang="ja-JP" altLang="en-US" smtClean="0"/>
              <a:t>3</a:t>
            </a:fld>
            <a:endParaRPr kumimoji="1" lang="ja-JP" altLang="en-US"/>
          </a:p>
        </p:txBody>
      </p:sp>
    </p:spTree>
    <p:extLst>
      <p:ext uri="{BB962C8B-B14F-4D97-AF65-F5344CB8AC3E}">
        <p14:creationId xmlns:p14="http://schemas.microsoft.com/office/powerpoint/2010/main" val="155642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83958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19254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068515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160234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348656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796268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545749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295215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133768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385929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2796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8685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2064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359568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958181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56880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39810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90315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5482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98549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47312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77162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02265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006483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svg"/><Relationship Id="rId21" Type="http://schemas.openxmlformats.org/officeDocument/2006/relationships/image" Target="../media/image3.jp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png"/><Relationship Id="rId23" Type="http://schemas.openxmlformats.org/officeDocument/2006/relationships/image" Target="../media/image25.pn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21.png"/><Relationship Id="rId12" Type="http://schemas.openxmlformats.org/officeDocument/2006/relationships/image" Target="../media/image3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image" Target="../media/image30.svg"/><Relationship Id="rId4" Type="http://schemas.openxmlformats.org/officeDocument/2006/relationships/image" Target="../media/image27.png"/><Relationship Id="rId9" Type="http://schemas.openxmlformats.org/officeDocument/2006/relationships/image" Target="../media/image29.png"/><Relationship Id="rId14" Type="http://schemas.openxmlformats.org/officeDocument/2006/relationships/image" Target="../media/image34.sv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hdphoto" Target="../media/hdphoto1.wdp"/><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8BF8FF73-1122-4E99-8D21-651226EFAFC9}"/>
              </a:ext>
            </a:extLst>
          </p:cNvPr>
          <p:cNvSpPr txBox="1"/>
          <p:nvPr/>
        </p:nvSpPr>
        <p:spPr>
          <a:xfrm>
            <a:off x="284547" y="1652069"/>
            <a:ext cx="6288902" cy="954107"/>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カードリーダーに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マイナンバーカードを置いてください</a:t>
            </a:r>
          </a:p>
        </p:txBody>
      </p:sp>
      <p:grpSp>
        <p:nvGrpSpPr>
          <p:cNvPr id="7" name="グループ化 6">
            <a:extLst>
              <a:ext uri="{FF2B5EF4-FFF2-40B4-BE49-F238E27FC236}">
                <a16:creationId xmlns:a16="http://schemas.microsoft.com/office/drawing/2014/main" id="{ACF22274-B477-42A8-935E-0DF39534D7EF}"/>
              </a:ext>
            </a:extLst>
          </p:cNvPr>
          <p:cNvGrpSpPr/>
          <p:nvPr/>
        </p:nvGrpSpPr>
        <p:grpSpPr>
          <a:xfrm>
            <a:off x="604611" y="1429316"/>
            <a:ext cx="1346449" cy="676141"/>
            <a:chOff x="-252116" y="1604071"/>
            <a:chExt cx="1489643" cy="828024"/>
          </a:xfrm>
        </p:grpSpPr>
        <p:sp>
          <p:nvSpPr>
            <p:cNvPr id="5" name="楕円 4">
              <a:extLst>
                <a:ext uri="{FF2B5EF4-FFF2-40B4-BE49-F238E27FC236}">
                  <a16:creationId xmlns:a16="http://schemas.microsoft.com/office/drawing/2014/main" id="{C2AF13C1-0E1C-4E20-9060-9771389F1F9D}"/>
                </a:ext>
              </a:extLst>
            </p:cNvPr>
            <p:cNvSpPr/>
            <p:nvPr/>
          </p:nvSpPr>
          <p:spPr>
            <a:xfrm>
              <a:off x="-252116" y="1604071"/>
              <a:ext cx="1489643" cy="763232"/>
            </a:xfrm>
            <a:prstGeom prst="ellips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カンタン</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受付！</a:t>
              </a:r>
            </a:p>
          </p:txBody>
        </p:sp>
        <p:sp>
          <p:nvSpPr>
            <p:cNvPr id="6" name="二等辺三角形 5">
              <a:extLst>
                <a:ext uri="{FF2B5EF4-FFF2-40B4-BE49-F238E27FC236}">
                  <a16:creationId xmlns:a16="http://schemas.microsoft.com/office/drawing/2014/main" id="{B61754D7-2616-4C38-8983-3E206DD73CE8}"/>
                </a:ext>
              </a:extLst>
            </p:cNvPr>
            <p:cNvSpPr/>
            <p:nvPr/>
          </p:nvSpPr>
          <p:spPr>
            <a:xfrm rot="8100000">
              <a:off x="801563" y="2151431"/>
              <a:ext cx="320067" cy="280664"/>
            </a:xfrm>
            <a:prstGeom prst="triangl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grpSp>
        <p:nvGrpSpPr>
          <p:cNvPr id="54" name="Group 92">
            <a:extLst>
              <a:ext uri="{FF2B5EF4-FFF2-40B4-BE49-F238E27FC236}">
                <a16:creationId xmlns:a16="http://schemas.microsoft.com/office/drawing/2014/main" id="{BD3E4627-4470-47A7-A694-18F14960CEBB}"/>
              </a:ext>
            </a:extLst>
          </p:cNvPr>
          <p:cNvGrpSpPr>
            <a:grpSpLocks noChangeAspect="1"/>
          </p:cNvGrpSpPr>
          <p:nvPr/>
        </p:nvGrpSpPr>
        <p:grpSpPr bwMode="auto">
          <a:xfrm>
            <a:off x="746744" y="6179769"/>
            <a:ext cx="356906" cy="356906"/>
            <a:chOff x="6546" y="1719"/>
            <a:chExt cx="426" cy="426"/>
          </a:xfrm>
          <a:solidFill>
            <a:srgbClr val="EE5105"/>
          </a:solidFill>
        </p:grpSpPr>
        <p:sp>
          <p:nvSpPr>
            <p:cNvPr id="55" name="Freeform 93">
              <a:extLst>
                <a:ext uri="{FF2B5EF4-FFF2-40B4-BE49-F238E27FC236}">
                  <a16:creationId xmlns:a16="http://schemas.microsoft.com/office/drawing/2014/main" id="{5CFC0B0B-8600-4D9C-BC8D-D03049DEA6EE}"/>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sp>
          <p:nvSpPr>
            <p:cNvPr id="56" name="Freeform 94">
              <a:extLst>
                <a:ext uri="{FF2B5EF4-FFF2-40B4-BE49-F238E27FC236}">
                  <a16:creationId xmlns:a16="http://schemas.microsoft.com/office/drawing/2014/main" id="{15D5C899-B9BF-41AB-9609-E27DDE8E19C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grpSp>
      <p:grpSp>
        <p:nvGrpSpPr>
          <p:cNvPr id="57" name="Group 92">
            <a:extLst>
              <a:ext uri="{FF2B5EF4-FFF2-40B4-BE49-F238E27FC236}">
                <a16:creationId xmlns:a16="http://schemas.microsoft.com/office/drawing/2014/main" id="{2C2325D9-0ECB-4089-A09C-8C5650AF5C29}"/>
              </a:ext>
            </a:extLst>
          </p:cNvPr>
          <p:cNvGrpSpPr>
            <a:grpSpLocks noChangeAspect="1"/>
          </p:cNvGrpSpPr>
          <p:nvPr/>
        </p:nvGrpSpPr>
        <p:grpSpPr bwMode="auto">
          <a:xfrm>
            <a:off x="746744" y="6722472"/>
            <a:ext cx="356906" cy="356906"/>
            <a:chOff x="6546" y="1719"/>
            <a:chExt cx="426" cy="426"/>
          </a:xfrm>
          <a:solidFill>
            <a:srgbClr val="EE5105"/>
          </a:solidFill>
        </p:grpSpPr>
        <p:sp>
          <p:nvSpPr>
            <p:cNvPr id="58" name="Freeform 93">
              <a:extLst>
                <a:ext uri="{FF2B5EF4-FFF2-40B4-BE49-F238E27FC236}">
                  <a16:creationId xmlns:a16="http://schemas.microsoft.com/office/drawing/2014/main" id="{D42E00C1-255A-4558-8A25-2A700E53839F}"/>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sp>
          <p:nvSpPr>
            <p:cNvPr id="59" name="Freeform 94">
              <a:extLst>
                <a:ext uri="{FF2B5EF4-FFF2-40B4-BE49-F238E27FC236}">
                  <a16:creationId xmlns:a16="http://schemas.microsoft.com/office/drawing/2014/main" id="{21F1AD11-DD26-4E91-B036-0CAC449CFD0C}"/>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grpSp>
      <p:sp>
        <p:nvSpPr>
          <p:cNvPr id="60" name="正方形/長方形 59">
            <a:extLst>
              <a:ext uri="{FF2B5EF4-FFF2-40B4-BE49-F238E27FC236}">
                <a16:creationId xmlns:a16="http://schemas.microsoft.com/office/drawing/2014/main" id="{E0ECED88-5A37-4294-B4D5-3B5EA14918BE}"/>
              </a:ext>
            </a:extLst>
          </p:cNvPr>
          <p:cNvSpPr/>
          <p:nvPr/>
        </p:nvSpPr>
        <p:spPr>
          <a:xfrm>
            <a:off x="1175967" y="6690523"/>
            <a:ext cx="5578120" cy="430887"/>
          </a:xfrm>
          <a:prstGeom prst="rect">
            <a:avLst/>
          </a:prstGeom>
        </p:spPr>
        <p:txBody>
          <a:bodyPr wrap="square" lIns="91440" tIns="45720" rIns="91440" bIns="45720" anchor="t">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a:ea typeface="游ゴシック"/>
              </a:rPr>
              <a:t>顔写真を表にして</a:t>
            </a:r>
            <a:r>
              <a:rPr kumimoji="1" lang="ja-JP" altLang="en-US" sz="2000" b="1">
                <a:solidFill>
                  <a:prstClr val="black">
                    <a:lumMod val="75000"/>
                    <a:lumOff val="25000"/>
                  </a:prstClr>
                </a:solidFill>
                <a:latin typeface="游ゴシック"/>
                <a:ea typeface="游ゴシック"/>
              </a:rPr>
              <a:t>縦</a:t>
            </a: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a:ea typeface="游ゴシック"/>
              </a:rPr>
              <a:t>向きに置いてください</a:t>
            </a:r>
          </a:p>
        </p:txBody>
      </p:sp>
      <p:sp>
        <p:nvSpPr>
          <p:cNvPr id="61" name="正方形/長方形 60">
            <a:extLst>
              <a:ext uri="{FF2B5EF4-FFF2-40B4-BE49-F238E27FC236}">
                <a16:creationId xmlns:a16="http://schemas.microsoft.com/office/drawing/2014/main" id="{3ECB7B34-315A-473E-9864-2451C95B2860}"/>
              </a:ext>
            </a:extLst>
          </p:cNvPr>
          <p:cNvSpPr/>
          <p:nvPr/>
        </p:nvSpPr>
        <p:spPr>
          <a:xfrm>
            <a:off x="1175967" y="6140903"/>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カバー等は外してください</a:t>
            </a:r>
          </a:p>
        </p:txBody>
      </p:sp>
      <p:sp>
        <p:nvSpPr>
          <p:cNvPr id="62" name="四角形: 角を丸くする 61">
            <a:extLst>
              <a:ext uri="{FF2B5EF4-FFF2-40B4-BE49-F238E27FC236}">
                <a16:creationId xmlns:a16="http://schemas.microsoft.com/office/drawing/2014/main" id="{EAFA55C1-D8FD-4F04-A940-FFFF10D7EB77}"/>
              </a:ext>
            </a:extLst>
          </p:cNvPr>
          <p:cNvSpPr/>
          <p:nvPr/>
        </p:nvSpPr>
        <p:spPr>
          <a:xfrm>
            <a:off x="260757" y="5927611"/>
            <a:ext cx="6318018" cy="1399969"/>
          </a:xfrm>
          <a:prstGeom prst="roundRect">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四角形: 角を丸くする 48">
            <a:extLst>
              <a:ext uri="{FF2B5EF4-FFF2-40B4-BE49-F238E27FC236}">
                <a16:creationId xmlns:a16="http://schemas.microsoft.com/office/drawing/2014/main" id="{77464989-FBD8-4803-850D-764F60EEB9DE}"/>
              </a:ext>
            </a:extLst>
          </p:cNvPr>
          <p:cNvSpPr/>
          <p:nvPr/>
        </p:nvSpPr>
        <p:spPr>
          <a:xfrm>
            <a:off x="1985276" y="8148380"/>
            <a:ext cx="4617290" cy="1195074"/>
          </a:xfrm>
          <a:prstGeom prst="round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50" name="図 49" descr="アイコン&#10;&#10;自動的に生成された説明">
            <a:extLst>
              <a:ext uri="{FF2B5EF4-FFF2-40B4-BE49-F238E27FC236}">
                <a16:creationId xmlns:a16="http://schemas.microsoft.com/office/drawing/2014/main" id="{5371B446-6A67-47C8-A7C0-DFA12B4B843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8088" y="8031251"/>
            <a:ext cx="1440501" cy="1350208"/>
          </a:xfrm>
          <a:prstGeom prst="rect">
            <a:avLst/>
          </a:prstGeom>
        </p:spPr>
      </p:pic>
      <p:sp>
        <p:nvSpPr>
          <p:cNvPr id="51" name="矢印: 五方向 50">
            <a:extLst>
              <a:ext uri="{FF2B5EF4-FFF2-40B4-BE49-F238E27FC236}">
                <a16:creationId xmlns:a16="http://schemas.microsoft.com/office/drawing/2014/main" id="{CD2C4ABB-5969-4AC3-B8E9-5C90E3176040}"/>
              </a:ext>
            </a:extLst>
          </p:cNvPr>
          <p:cNvSpPr/>
          <p:nvPr/>
        </p:nvSpPr>
        <p:spPr>
          <a:xfrm>
            <a:off x="308088" y="7443601"/>
            <a:ext cx="2675744" cy="476741"/>
          </a:xfrm>
          <a:prstGeom prst="homePlate">
            <a:avLst>
              <a:gd name="adj" fmla="val 36540"/>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2" name="正方形/長方形 51">
            <a:extLst>
              <a:ext uri="{FF2B5EF4-FFF2-40B4-BE49-F238E27FC236}">
                <a16:creationId xmlns:a16="http://schemas.microsoft.com/office/drawing/2014/main" id="{A46FBBB3-3D00-42FD-BE38-B8FAEDC4F737}"/>
              </a:ext>
            </a:extLst>
          </p:cNvPr>
          <p:cNvSpPr/>
          <p:nvPr/>
        </p:nvSpPr>
        <p:spPr>
          <a:xfrm>
            <a:off x="314283" y="7560979"/>
            <a:ext cx="249299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マイナンバーカードを置いた後は</a:t>
            </a:r>
          </a:p>
        </p:txBody>
      </p:sp>
      <p:sp>
        <p:nvSpPr>
          <p:cNvPr id="53" name="テキスト ボックス 52">
            <a:extLst>
              <a:ext uri="{FF2B5EF4-FFF2-40B4-BE49-F238E27FC236}">
                <a16:creationId xmlns:a16="http://schemas.microsoft.com/office/drawing/2014/main" id="{48DC4E07-5E80-41E3-A10F-0EFA75FC0828}"/>
              </a:ext>
            </a:extLst>
          </p:cNvPr>
          <p:cNvSpPr txBox="1"/>
          <p:nvPr/>
        </p:nvSpPr>
        <p:spPr>
          <a:xfrm>
            <a:off x="2076514" y="8411802"/>
            <a:ext cx="4485934"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受付完了後はマイナンバーカードを</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忘れずにお取りください！</a:t>
            </a:r>
          </a:p>
        </p:txBody>
      </p:sp>
      <p:sp>
        <p:nvSpPr>
          <p:cNvPr id="64" name="正方形/長方形 63">
            <a:extLst>
              <a:ext uri="{FF2B5EF4-FFF2-40B4-BE49-F238E27FC236}">
                <a16:creationId xmlns:a16="http://schemas.microsoft.com/office/drawing/2014/main" id="{FEF37DD9-A47B-4EAB-A7B8-9B5D27D6251A}"/>
              </a:ext>
            </a:extLst>
          </p:cNvPr>
          <p:cNvSpPr/>
          <p:nvPr/>
        </p:nvSpPr>
        <p:spPr>
          <a:xfrm>
            <a:off x="2888702" y="7518912"/>
            <a:ext cx="3873099" cy="363176"/>
          </a:xfrm>
          <a:prstGeom prst="rect">
            <a:avLst/>
          </a:prstGeom>
        </p:spPr>
        <p:txBody>
          <a:bodyPr wrap="square">
            <a:spAutoFit/>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画面の指示に従って操作してください</a:t>
            </a:r>
          </a:p>
        </p:txBody>
      </p:sp>
      <p:sp>
        <p:nvSpPr>
          <p:cNvPr id="65" name="正方形/長方形 64">
            <a:extLst>
              <a:ext uri="{FF2B5EF4-FFF2-40B4-BE49-F238E27FC236}">
                <a16:creationId xmlns:a16="http://schemas.microsoft.com/office/drawing/2014/main" id="{19EFCB7B-6434-4531-9CA6-7210F863DD5B}"/>
              </a:ext>
            </a:extLst>
          </p:cNvPr>
          <p:cNvSpPr/>
          <p:nvPr/>
        </p:nvSpPr>
        <p:spPr>
          <a:xfrm>
            <a:off x="332566" y="9510536"/>
            <a:ext cx="619910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srgbClr val="F18101"/>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srgbClr val="F18101"/>
                </a:solidFill>
                <a:effectLst/>
                <a:uLnTx/>
                <a:uFillTx/>
                <a:latin typeface="游ゴシック" panose="020B0400000000000000" pitchFamily="50" charset="-128"/>
                <a:ea typeface="游ゴシック" panose="020B0400000000000000" pitchFamily="50" charset="-128"/>
                <a:cs typeface="+mn-cs"/>
              </a:rPr>
              <a:t>万が一、カードリーダーにご自身以外の名前が表示された場合は、受付までお知らせください。</a:t>
            </a:r>
          </a:p>
        </p:txBody>
      </p:sp>
      <p:pic>
        <p:nvPicPr>
          <p:cNvPr id="9" name="図 8" descr="人, 電子レンジ, オーブン, 男 が含まれている画像&#10;&#10;自動的に生成された説明">
            <a:extLst>
              <a:ext uri="{FF2B5EF4-FFF2-40B4-BE49-F238E27FC236}">
                <a16:creationId xmlns:a16="http://schemas.microsoft.com/office/drawing/2014/main" id="{792DC021-0675-0B18-4CCF-86B1F6435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06" y="2974439"/>
            <a:ext cx="3530063" cy="2692262"/>
          </a:xfrm>
          <a:prstGeom prst="rect">
            <a:avLst/>
          </a:prstGeom>
        </p:spPr>
      </p:pic>
      <p:pic>
        <p:nvPicPr>
          <p:cNvPr id="4" name="図 3" descr="グラフィカル ユーザー インターフェイス, アプリケーション&#10;&#10;自動的に生成された説明">
            <a:extLst>
              <a:ext uri="{FF2B5EF4-FFF2-40B4-BE49-F238E27FC236}">
                <a16:creationId xmlns:a16="http://schemas.microsoft.com/office/drawing/2014/main" id="{A9EF0346-CB58-97F2-612C-2ED4FED29133}"/>
              </a:ext>
            </a:extLst>
          </p:cNvPr>
          <p:cNvPicPr>
            <a:picLocks noChangeAspect="1"/>
          </p:cNvPicPr>
          <p:nvPr/>
        </p:nvPicPr>
        <p:blipFill rotWithShape="1">
          <a:blip r:embed="rId4">
            <a:extLst>
              <a:ext uri="{28A0092B-C50C-407E-A947-70E740481C1C}">
                <a14:useLocalDpi xmlns:a14="http://schemas.microsoft.com/office/drawing/2010/main" val="0"/>
              </a:ext>
            </a:extLst>
          </a:blip>
          <a:srcRect t="66597" b="4995"/>
          <a:stretch/>
        </p:blipFill>
        <p:spPr>
          <a:xfrm>
            <a:off x="43764" y="46726"/>
            <a:ext cx="3829189" cy="1087783"/>
          </a:xfrm>
          <a:prstGeom prst="rect">
            <a:avLst/>
          </a:prstGeom>
        </p:spPr>
      </p:pic>
      <p:sp>
        <p:nvSpPr>
          <p:cNvPr id="10" name="吹き出し: 角を丸めた四角形 9">
            <a:extLst>
              <a:ext uri="{FF2B5EF4-FFF2-40B4-BE49-F238E27FC236}">
                <a16:creationId xmlns:a16="http://schemas.microsoft.com/office/drawing/2014/main" id="{33DDFE5A-F58E-3990-DBDB-5A1163883DD0}"/>
              </a:ext>
            </a:extLst>
          </p:cNvPr>
          <p:cNvSpPr/>
          <p:nvPr/>
        </p:nvSpPr>
        <p:spPr>
          <a:xfrm>
            <a:off x="3853542" y="253928"/>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06DD7059-035E-B0E5-5B3D-9666E9CE29E9}"/>
              </a:ext>
            </a:extLst>
          </p:cNvPr>
          <p:cNvSpPr txBox="1"/>
          <p:nvPr/>
        </p:nvSpPr>
        <p:spPr>
          <a:xfrm>
            <a:off x="3816027" y="375276"/>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1" name="グループ化 10">
            <a:extLst>
              <a:ext uri="{FF2B5EF4-FFF2-40B4-BE49-F238E27FC236}">
                <a16:creationId xmlns:a16="http://schemas.microsoft.com/office/drawing/2014/main" id="{0516A28E-72C9-F80E-3450-2E2621324194}"/>
              </a:ext>
            </a:extLst>
          </p:cNvPr>
          <p:cNvGrpSpPr/>
          <p:nvPr/>
        </p:nvGrpSpPr>
        <p:grpSpPr>
          <a:xfrm>
            <a:off x="3952606" y="2976510"/>
            <a:ext cx="2579068" cy="2555174"/>
            <a:chOff x="3952606" y="2976510"/>
            <a:chExt cx="2579068" cy="2555174"/>
          </a:xfrm>
        </p:grpSpPr>
        <p:grpSp>
          <p:nvGrpSpPr>
            <p:cNvPr id="14" name="グループ化 13">
              <a:extLst>
                <a:ext uri="{FF2B5EF4-FFF2-40B4-BE49-F238E27FC236}">
                  <a16:creationId xmlns:a16="http://schemas.microsoft.com/office/drawing/2014/main" id="{98A22D9F-EBAA-D9B0-3944-D6F260DDAF73}"/>
                </a:ext>
              </a:extLst>
            </p:cNvPr>
            <p:cNvGrpSpPr/>
            <p:nvPr/>
          </p:nvGrpSpPr>
          <p:grpSpPr>
            <a:xfrm>
              <a:off x="3952606" y="2976510"/>
              <a:ext cx="2579068" cy="1243196"/>
              <a:chOff x="3983380" y="4670464"/>
              <a:chExt cx="2579068" cy="1243196"/>
            </a:xfrm>
          </p:grpSpPr>
          <p:sp>
            <p:nvSpPr>
              <p:cNvPr id="24" name="テキスト ボックス 23">
                <a:extLst>
                  <a:ext uri="{FF2B5EF4-FFF2-40B4-BE49-F238E27FC236}">
                    <a16:creationId xmlns:a16="http://schemas.microsoft.com/office/drawing/2014/main" id="{9EAE24A8-2AA3-D848-752F-072CA02C6064}"/>
                  </a:ext>
                </a:extLst>
              </p:cNvPr>
              <p:cNvSpPr txBox="1"/>
              <p:nvPr/>
            </p:nvSpPr>
            <p:spPr>
              <a:xfrm>
                <a:off x="3983380" y="5390440"/>
                <a:ext cx="484428" cy="523220"/>
              </a:xfrm>
              <a:prstGeom prst="rect">
                <a:avLst/>
              </a:prstGeom>
              <a:noFill/>
            </p:spPr>
            <p:txBody>
              <a:bodyPr wrap="non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a:t>
                </a:r>
                <a:endParaRPr kumimoji="1" lang="ja-JP" altLang="en-US"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sp>
            <p:nvSpPr>
              <p:cNvPr id="25" name="テキスト ボックス 24">
                <a:extLst>
                  <a:ext uri="{FF2B5EF4-FFF2-40B4-BE49-F238E27FC236}">
                    <a16:creationId xmlns:a16="http://schemas.microsoft.com/office/drawing/2014/main" id="{72961B41-84B3-0AC8-0446-C0E9F863EF1D}"/>
                  </a:ext>
                </a:extLst>
              </p:cNvPr>
              <p:cNvSpPr txBox="1"/>
              <p:nvPr/>
            </p:nvSpPr>
            <p:spPr>
              <a:xfrm>
                <a:off x="4316523"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カバーあり</a:t>
                </a:r>
              </a:p>
            </p:txBody>
          </p:sp>
          <p:sp>
            <p:nvSpPr>
              <p:cNvPr id="26" name="テキスト ボックス 25">
                <a:extLst>
                  <a:ext uri="{FF2B5EF4-FFF2-40B4-BE49-F238E27FC236}">
                    <a16:creationId xmlns:a16="http://schemas.microsoft.com/office/drawing/2014/main" id="{6DE66C87-5A99-64FA-3F48-E7E582A05504}"/>
                  </a:ext>
                </a:extLst>
              </p:cNvPr>
              <p:cNvSpPr txBox="1"/>
              <p:nvPr/>
            </p:nvSpPr>
            <p:spPr>
              <a:xfrm>
                <a:off x="5608341"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カバーなし</a:t>
                </a:r>
              </a:p>
            </p:txBody>
          </p:sp>
          <p:pic>
            <p:nvPicPr>
              <p:cNvPr id="27" name="Picture 2" descr="マイナンバーカード見本">
                <a:extLst>
                  <a:ext uri="{FF2B5EF4-FFF2-40B4-BE49-F238E27FC236}">
                    <a16:creationId xmlns:a16="http://schemas.microsoft.com/office/drawing/2014/main" id="{7E3E9733-8ADF-C911-8ED4-4EEF55B7F9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5673"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a:extLst>
                  <a:ext uri="{FF2B5EF4-FFF2-40B4-BE49-F238E27FC236}">
                    <a16:creationId xmlns:a16="http://schemas.microsoft.com/office/drawing/2014/main" id="{38746017-4DAA-D5A6-85BC-A5EE1F839A93}"/>
                  </a:ext>
                </a:extLst>
              </p:cNvPr>
              <p:cNvSpPr/>
              <p:nvPr/>
            </p:nvSpPr>
            <p:spPr>
              <a:xfrm>
                <a:off x="4079472" y="4670464"/>
                <a:ext cx="1106246" cy="716913"/>
              </a:xfrm>
              <a:prstGeom prst="rect">
                <a:avLst/>
              </a:prstGeom>
              <a:gradFill flip="none" rotWithShape="1">
                <a:gsLst>
                  <a:gs pos="0">
                    <a:schemeClr val="accent1">
                      <a:lumMod val="5000"/>
                      <a:lumOff val="95000"/>
                      <a:alpha val="14000"/>
                    </a:schemeClr>
                  </a:gs>
                  <a:gs pos="100000">
                    <a:schemeClr val="bg1">
                      <a:lumMod val="95000"/>
                      <a:alpha val="83000"/>
                    </a:schemeClr>
                  </a:gs>
                </a:gsLst>
                <a:lin ang="108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9" name="Picture 2" descr="マイナンバーカード見本">
                <a:extLst>
                  <a:ext uri="{FF2B5EF4-FFF2-40B4-BE49-F238E27FC236}">
                    <a16:creationId xmlns:a16="http://schemas.microsoft.com/office/drawing/2014/main" id="{D020ECBD-31BD-E935-69E6-E8EBBECF8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3001"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92">
                <a:extLst>
                  <a:ext uri="{FF2B5EF4-FFF2-40B4-BE49-F238E27FC236}">
                    <a16:creationId xmlns:a16="http://schemas.microsoft.com/office/drawing/2014/main" id="{579DF00C-F544-3C3E-69BC-CE51117617EC}"/>
                  </a:ext>
                </a:extLst>
              </p:cNvPr>
              <p:cNvGrpSpPr>
                <a:grpSpLocks noChangeAspect="1"/>
              </p:cNvGrpSpPr>
              <p:nvPr/>
            </p:nvGrpSpPr>
            <p:grpSpPr bwMode="auto">
              <a:xfrm>
                <a:off x="5375597" y="5472361"/>
                <a:ext cx="276999" cy="276999"/>
                <a:chOff x="6546" y="1719"/>
                <a:chExt cx="426" cy="426"/>
              </a:xfrm>
              <a:solidFill>
                <a:srgbClr val="EE5105"/>
              </a:solidFill>
            </p:grpSpPr>
            <p:sp>
              <p:nvSpPr>
                <p:cNvPr id="31" name="Freeform 93">
                  <a:extLst>
                    <a:ext uri="{FF2B5EF4-FFF2-40B4-BE49-F238E27FC236}">
                      <a16:creationId xmlns:a16="http://schemas.microsoft.com/office/drawing/2014/main" id="{ABB7FB8E-A1FE-6A95-A33E-3D4105E7E3D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2" name="Freeform 94">
                  <a:extLst>
                    <a:ext uri="{FF2B5EF4-FFF2-40B4-BE49-F238E27FC236}">
                      <a16:creationId xmlns:a16="http://schemas.microsoft.com/office/drawing/2014/main" id="{98796129-B380-C29C-9563-9B489F19A508}"/>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sp>
          <p:nvSpPr>
            <p:cNvPr id="15" name="矢印: 下 14">
              <a:extLst>
                <a:ext uri="{FF2B5EF4-FFF2-40B4-BE49-F238E27FC236}">
                  <a16:creationId xmlns:a16="http://schemas.microsoft.com/office/drawing/2014/main" id="{B6E35F23-D1A6-4EDC-E2C5-C90D6D5729D3}"/>
                </a:ext>
              </a:extLst>
            </p:cNvPr>
            <p:cNvSpPr/>
            <p:nvPr/>
          </p:nvSpPr>
          <p:spPr>
            <a:xfrm rot="10800000">
              <a:off x="4134820" y="4226188"/>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6" name="Picture 2" descr="マイナンバーカード見本">
              <a:extLst>
                <a:ext uri="{FF2B5EF4-FFF2-40B4-BE49-F238E27FC236}">
                  <a16:creationId xmlns:a16="http://schemas.microsoft.com/office/drawing/2014/main" id="{A3610713-1F6F-33AA-1503-55714E08E2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755853" y="4639036"/>
              <a:ext cx="1106246" cy="6790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マイナンバーカード見本">
              <a:extLst>
                <a:ext uri="{FF2B5EF4-FFF2-40B4-BE49-F238E27FC236}">
                  <a16:creationId xmlns:a16="http://schemas.microsoft.com/office/drawing/2014/main" id="{52D66FCF-BB3D-6372-EC10-633A3E7E79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527602" y="4582218"/>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4C22ABBE-61C4-962D-ED47-892DDF406D62}"/>
                </a:ext>
              </a:extLst>
            </p:cNvPr>
            <p:cNvSpPr txBox="1"/>
            <p:nvPr/>
          </p:nvSpPr>
          <p:spPr>
            <a:xfrm>
              <a:off x="5878130" y="4762060"/>
              <a:ext cx="6463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縦向き</a:t>
              </a:r>
            </a:p>
          </p:txBody>
        </p:sp>
        <p:grpSp>
          <p:nvGrpSpPr>
            <p:cNvPr id="20" name="Group 92">
              <a:extLst>
                <a:ext uri="{FF2B5EF4-FFF2-40B4-BE49-F238E27FC236}">
                  <a16:creationId xmlns:a16="http://schemas.microsoft.com/office/drawing/2014/main" id="{BB28311B-CE79-32BB-C473-0BBAF867857E}"/>
                </a:ext>
              </a:extLst>
            </p:cNvPr>
            <p:cNvGrpSpPr>
              <a:grpSpLocks noChangeAspect="1"/>
            </p:cNvGrpSpPr>
            <p:nvPr/>
          </p:nvGrpSpPr>
          <p:grpSpPr bwMode="auto">
            <a:xfrm>
              <a:off x="5620852" y="4745343"/>
              <a:ext cx="276999" cy="276999"/>
              <a:chOff x="6546" y="1719"/>
              <a:chExt cx="426" cy="426"/>
            </a:xfrm>
            <a:solidFill>
              <a:srgbClr val="EE5105"/>
            </a:solidFill>
          </p:grpSpPr>
          <p:sp>
            <p:nvSpPr>
              <p:cNvPr id="22" name="Freeform 93">
                <a:extLst>
                  <a:ext uri="{FF2B5EF4-FFF2-40B4-BE49-F238E27FC236}">
                    <a16:creationId xmlns:a16="http://schemas.microsoft.com/office/drawing/2014/main" id="{6106D882-B25C-976C-9A1F-638018D88D7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3" name="Freeform 94">
                <a:extLst>
                  <a:ext uri="{FF2B5EF4-FFF2-40B4-BE49-F238E27FC236}">
                    <a16:creationId xmlns:a16="http://schemas.microsoft.com/office/drawing/2014/main" id="{27DBAFF4-02D1-CC1C-96F2-0D39706319B8}"/>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1" name="矢印: 下 20">
              <a:extLst>
                <a:ext uri="{FF2B5EF4-FFF2-40B4-BE49-F238E27FC236}">
                  <a16:creationId xmlns:a16="http://schemas.microsoft.com/office/drawing/2014/main" id="{99148358-0C9C-FFFB-3063-3B99694C1BBD}"/>
                </a:ext>
              </a:extLst>
            </p:cNvPr>
            <p:cNvSpPr/>
            <p:nvPr/>
          </p:nvSpPr>
          <p:spPr>
            <a:xfrm rot="10800000">
              <a:off x="4904528" y="4226188"/>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291819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102394" y="1003362"/>
            <a:ext cx="6653212" cy="8857686"/>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95323F9D-4CE4-C30D-509F-B4C46FE760EE}"/>
              </a:ext>
            </a:extLst>
          </p:cNvPr>
          <p:cNvSpPr txBox="1"/>
          <p:nvPr/>
        </p:nvSpPr>
        <p:spPr>
          <a:xfrm>
            <a:off x="664877" y="2661162"/>
            <a:ext cx="49776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認証方法を選択し、本人確認をします。</a:t>
            </a:r>
          </a:p>
        </p:txBody>
      </p:sp>
      <p:sp>
        <p:nvSpPr>
          <p:cNvPr id="5" name="テキスト ボックス 4">
            <a:extLst>
              <a:ext uri="{FF2B5EF4-FFF2-40B4-BE49-F238E27FC236}">
                <a16:creationId xmlns:a16="http://schemas.microsoft.com/office/drawing/2014/main" id="{66163A6E-C09A-B8FC-B721-11ECA131FD60}"/>
              </a:ext>
            </a:extLst>
          </p:cNvPr>
          <p:cNvSpPr txBox="1"/>
          <p:nvPr/>
        </p:nvSpPr>
        <p:spPr>
          <a:xfrm>
            <a:off x="664877" y="5318136"/>
            <a:ext cx="497766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案内に沿って、情報提供の同意可否を選択します。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cxnSp>
        <p:nvCxnSpPr>
          <p:cNvPr id="18" name="直線矢印コネクタ 17">
            <a:extLst>
              <a:ext uri="{FF2B5EF4-FFF2-40B4-BE49-F238E27FC236}">
                <a16:creationId xmlns:a16="http://schemas.microsoft.com/office/drawing/2014/main" id="{D3844994-0464-1561-1117-134BF336D3D0}"/>
              </a:ext>
            </a:extLst>
          </p:cNvPr>
          <p:cNvCxnSpPr>
            <a:cxnSpLocks/>
            <a:stCxn id="49" idx="2"/>
            <a:endCxn id="50" idx="0"/>
          </p:cNvCxnSpPr>
          <p:nvPr/>
        </p:nvCxnSpPr>
        <p:spPr>
          <a:xfrm flipH="1">
            <a:off x="455562" y="2330765"/>
            <a:ext cx="12824" cy="272289"/>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2974FDB5-5AAA-B60C-0012-5B332DDC7605}"/>
              </a:ext>
            </a:extLst>
          </p:cNvPr>
          <p:cNvCxnSpPr>
            <a:cxnSpLocks/>
            <a:stCxn id="50" idx="2"/>
            <a:endCxn id="51" idx="0"/>
          </p:cNvCxnSpPr>
          <p:nvPr/>
        </p:nvCxnSpPr>
        <p:spPr>
          <a:xfrm>
            <a:off x="455562" y="3121072"/>
            <a:ext cx="0" cy="2022407"/>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4327D371-3AC5-E0E6-625F-232843AF4F01}"/>
              </a:ext>
            </a:extLst>
          </p:cNvPr>
          <p:cNvCxnSpPr>
            <a:cxnSpLocks/>
            <a:stCxn id="51" idx="2"/>
            <a:endCxn id="52" idx="0"/>
          </p:cNvCxnSpPr>
          <p:nvPr/>
        </p:nvCxnSpPr>
        <p:spPr>
          <a:xfrm>
            <a:off x="455562" y="5661497"/>
            <a:ext cx="0" cy="1104432"/>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9" name="グラフィックス 48" descr="バッジ 1 単色塗りつぶし">
            <a:extLst>
              <a:ext uri="{FF2B5EF4-FFF2-40B4-BE49-F238E27FC236}">
                <a16:creationId xmlns:a16="http://schemas.microsoft.com/office/drawing/2014/main" id="{9FDE192B-D860-AD02-1BCE-A565F85BB5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295" y="1812747"/>
            <a:ext cx="538182" cy="518018"/>
          </a:xfrm>
          <a:prstGeom prst="rect">
            <a:avLst/>
          </a:prstGeom>
        </p:spPr>
      </p:pic>
      <p:pic>
        <p:nvPicPr>
          <p:cNvPr id="50" name="グラフィックス 49" descr="バッジ 単色塗りつぶし">
            <a:extLst>
              <a:ext uri="{FF2B5EF4-FFF2-40B4-BE49-F238E27FC236}">
                <a16:creationId xmlns:a16="http://schemas.microsoft.com/office/drawing/2014/main" id="{3BA8BD84-C0B2-34AD-253B-1EAE69D00B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6471" y="2603054"/>
            <a:ext cx="538182" cy="518018"/>
          </a:xfrm>
          <a:prstGeom prst="rect">
            <a:avLst/>
          </a:prstGeom>
        </p:spPr>
      </p:pic>
      <p:pic>
        <p:nvPicPr>
          <p:cNvPr id="51" name="グラフィックス 50" descr="バッジ 3 単色塗りつぶし">
            <a:extLst>
              <a:ext uri="{FF2B5EF4-FFF2-40B4-BE49-F238E27FC236}">
                <a16:creationId xmlns:a16="http://schemas.microsoft.com/office/drawing/2014/main" id="{2621BEF5-2B09-BE9D-BE4C-296BFA8E91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471" y="5143479"/>
            <a:ext cx="538182" cy="518018"/>
          </a:xfrm>
          <a:prstGeom prst="rect">
            <a:avLst/>
          </a:prstGeom>
        </p:spPr>
      </p:pic>
      <p:pic>
        <p:nvPicPr>
          <p:cNvPr id="52" name="グラフィックス 51" descr="バッジ 4 単色塗りつぶし">
            <a:extLst>
              <a:ext uri="{FF2B5EF4-FFF2-40B4-BE49-F238E27FC236}">
                <a16:creationId xmlns:a16="http://schemas.microsoft.com/office/drawing/2014/main" id="{08247FA3-4050-5582-E654-BC0BF72240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6471" y="6765929"/>
            <a:ext cx="538182" cy="518018"/>
          </a:xfrm>
          <a:prstGeom prst="rect">
            <a:avLst/>
          </a:prstGeom>
        </p:spPr>
      </p:pic>
      <p:cxnSp>
        <p:nvCxnSpPr>
          <p:cNvPr id="53" name="直線コネクタ 52">
            <a:extLst>
              <a:ext uri="{FF2B5EF4-FFF2-40B4-BE49-F238E27FC236}">
                <a16:creationId xmlns:a16="http://schemas.microsoft.com/office/drawing/2014/main" id="{70D0D053-8833-2780-75AD-05F332E24583}"/>
              </a:ext>
            </a:extLst>
          </p:cNvPr>
          <p:cNvCxnSpPr>
            <a:cxnSpLocks/>
          </p:cNvCxnSpPr>
          <p:nvPr/>
        </p:nvCxnSpPr>
        <p:spPr>
          <a:xfrm>
            <a:off x="726263" y="2628382"/>
            <a:ext cx="5036295" cy="16871"/>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54" name="グラフィックス 53" descr="バッジ 5 単色塗りつぶし">
            <a:extLst>
              <a:ext uri="{FF2B5EF4-FFF2-40B4-BE49-F238E27FC236}">
                <a16:creationId xmlns:a16="http://schemas.microsoft.com/office/drawing/2014/main" id="{D8B5EE98-D7C0-D732-6C45-AB1F968A08E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2863" y="8872780"/>
            <a:ext cx="545399" cy="524963"/>
          </a:xfrm>
          <a:prstGeom prst="rect">
            <a:avLst/>
          </a:prstGeom>
        </p:spPr>
      </p:pic>
      <p:cxnSp>
        <p:nvCxnSpPr>
          <p:cNvPr id="55" name="直線矢印コネクタ 54">
            <a:extLst>
              <a:ext uri="{FF2B5EF4-FFF2-40B4-BE49-F238E27FC236}">
                <a16:creationId xmlns:a16="http://schemas.microsoft.com/office/drawing/2014/main" id="{932CCFB5-6F4D-CDF9-2F42-3904D6E0F6FF}"/>
              </a:ext>
            </a:extLst>
          </p:cNvPr>
          <p:cNvCxnSpPr>
            <a:cxnSpLocks/>
            <a:stCxn id="52" idx="2"/>
            <a:endCxn id="54" idx="0"/>
          </p:cNvCxnSpPr>
          <p:nvPr/>
        </p:nvCxnSpPr>
        <p:spPr>
          <a:xfrm>
            <a:off x="455562" y="7283947"/>
            <a:ext cx="1" cy="1588833"/>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91C83199-9FB4-BC51-7AAE-6BE940E18532}"/>
              </a:ext>
            </a:extLst>
          </p:cNvPr>
          <p:cNvCxnSpPr>
            <a:cxnSpLocks/>
          </p:cNvCxnSpPr>
          <p:nvPr/>
        </p:nvCxnSpPr>
        <p:spPr>
          <a:xfrm>
            <a:off x="726263" y="5283786"/>
            <a:ext cx="500825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5BABA9D8-B097-A9F9-34AC-2556DDFEF15F}"/>
              </a:ext>
            </a:extLst>
          </p:cNvPr>
          <p:cNvCxnSpPr>
            <a:cxnSpLocks/>
          </p:cNvCxnSpPr>
          <p:nvPr/>
        </p:nvCxnSpPr>
        <p:spPr>
          <a:xfrm>
            <a:off x="737477" y="6833835"/>
            <a:ext cx="500825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671BA4D1-06A9-644C-6460-47BBD688238C}"/>
              </a:ext>
            </a:extLst>
          </p:cNvPr>
          <p:cNvCxnSpPr>
            <a:cxnSpLocks/>
          </p:cNvCxnSpPr>
          <p:nvPr/>
        </p:nvCxnSpPr>
        <p:spPr>
          <a:xfrm>
            <a:off x="737477" y="8971359"/>
            <a:ext cx="500825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53F48A46-84CC-5059-6980-8D05C5602AC1}"/>
              </a:ext>
            </a:extLst>
          </p:cNvPr>
          <p:cNvSpPr txBox="1"/>
          <p:nvPr/>
        </p:nvSpPr>
        <p:spPr>
          <a:xfrm>
            <a:off x="664877" y="9030544"/>
            <a:ext cx="581307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マイナ受付完了です。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カードの取り忘れにご注意ください。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64" name="テキスト ボックス 63">
            <a:extLst>
              <a:ext uri="{FF2B5EF4-FFF2-40B4-BE49-F238E27FC236}">
                <a16:creationId xmlns:a16="http://schemas.microsoft.com/office/drawing/2014/main" id="{A15F654B-B971-82D8-A50B-2A72123D5398}"/>
              </a:ext>
            </a:extLst>
          </p:cNvPr>
          <p:cNvSpPr txBox="1"/>
          <p:nvPr/>
        </p:nvSpPr>
        <p:spPr>
          <a:xfrm>
            <a:off x="664877" y="1843563"/>
            <a:ext cx="4527072" cy="7540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マイナンバーカードを読み取り口に置いてください。</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カバー等は外してください</a:t>
            </a:r>
            <a:b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顔写真を表にして横向きにおいてください</a:t>
            </a:r>
          </a:p>
        </p:txBody>
      </p:sp>
      <p:sp>
        <p:nvSpPr>
          <p:cNvPr id="82" name="テキスト ボックス 81">
            <a:extLst>
              <a:ext uri="{FF2B5EF4-FFF2-40B4-BE49-F238E27FC236}">
                <a16:creationId xmlns:a16="http://schemas.microsoft.com/office/drawing/2014/main" id="{0081BC84-85EF-3CAF-8987-F992090AFC43}"/>
              </a:ext>
            </a:extLst>
          </p:cNvPr>
          <p:cNvSpPr txBox="1"/>
          <p:nvPr/>
        </p:nvSpPr>
        <p:spPr>
          <a:xfrm>
            <a:off x="197384" y="1602458"/>
            <a:ext cx="646323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利用方法や画面の表示内容に不明点がある場合にはお気軽に職員までお声かけください</a:t>
            </a:r>
            <a:endParaRPr kumimoji="1" lang="en-US" altLang="ja-JP" sz="12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A26360DB-8363-FB00-8D06-2C47DDEF6FF6}"/>
              </a:ext>
            </a:extLst>
          </p:cNvPr>
          <p:cNvSpPr txBox="1"/>
          <p:nvPr/>
        </p:nvSpPr>
        <p:spPr>
          <a:xfrm>
            <a:off x="86558" y="1064590"/>
            <a:ext cx="675056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マイナ保険証で受付をする際は顔認証付きカードリーダーを使います。</a:t>
            </a:r>
            <a:endPar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画面の指示に沿って受付をしてください。</a:t>
            </a:r>
          </a:p>
        </p:txBody>
      </p:sp>
      <p:pic>
        <p:nvPicPr>
          <p:cNvPr id="40" name="Picture 4" descr="マイナちゃん">
            <a:extLst>
              <a:ext uri="{FF2B5EF4-FFF2-40B4-BE49-F238E27FC236}">
                <a16:creationId xmlns:a16="http://schemas.microsoft.com/office/drawing/2014/main" id="{EBDFEA1A-A4F2-D617-00BB-79ED970B376F}"/>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5351" b="9290"/>
          <a:stretch/>
        </p:blipFill>
        <p:spPr bwMode="auto">
          <a:xfrm>
            <a:off x="5856714" y="6001954"/>
            <a:ext cx="676779" cy="779877"/>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698F3C8E-614A-5C56-4137-52846D8DB283}"/>
              </a:ext>
            </a:extLst>
          </p:cNvPr>
          <p:cNvSpPr txBox="1"/>
          <p:nvPr/>
        </p:nvSpPr>
        <p:spPr>
          <a:xfrm>
            <a:off x="2553844" y="5638855"/>
            <a:ext cx="3098699" cy="1001807"/>
          </a:xfrm>
          <a:prstGeom prst="wedgeRoundRectCallout">
            <a:avLst>
              <a:gd name="adj1" fmla="val 55195"/>
              <a:gd name="adj2" fmla="val 26115"/>
              <a:gd name="adj3" fmla="val 16667"/>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テキスト ボックス 41">
            <a:extLst>
              <a:ext uri="{FF2B5EF4-FFF2-40B4-BE49-F238E27FC236}">
                <a16:creationId xmlns:a16="http://schemas.microsoft.com/office/drawing/2014/main" id="{62CB4B38-F615-5083-EE4B-3074FE4C0C6B}"/>
              </a:ext>
            </a:extLst>
          </p:cNvPr>
          <p:cNvSpPr txBox="1"/>
          <p:nvPr/>
        </p:nvSpPr>
        <p:spPr>
          <a:xfrm>
            <a:off x="2546228" y="5681218"/>
            <a:ext cx="3113930" cy="917081"/>
          </a:xfrm>
          <a:prstGeom prst="rect">
            <a:avLst/>
          </a:prstGeom>
          <a:noFill/>
          <a:ln>
            <a:noFill/>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情報提供に</a:t>
            </a:r>
            <a:r>
              <a:rPr kumimoji="1" lang="ja-JP" altLang="en-US" sz="12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同意する</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と、医師・歯科医師</a:t>
            </a:r>
            <a:b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・薬剤師が</a:t>
            </a:r>
            <a:r>
              <a:rPr kumimoji="1" lang="ja-JP" altLang="en-US" sz="1200" dirty="0">
                <a:latin typeface="+mn-ea"/>
              </a:rPr>
              <a:t>服用している</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薬や診療の情報を</a:t>
            </a:r>
            <a:b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確認できるようになり、データに基づく</a:t>
            </a:r>
            <a:b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よりよい医療が受けられます。</a:t>
            </a:r>
          </a:p>
        </p:txBody>
      </p:sp>
      <p:sp>
        <p:nvSpPr>
          <p:cNvPr id="45" name="テキスト ボックス 44">
            <a:extLst>
              <a:ext uri="{FF2B5EF4-FFF2-40B4-BE49-F238E27FC236}">
                <a16:creationId xmlns:a16="http://schemas.microsoft.com/office/drawing/2014/main" id="{BDE5D446-6B5D-8155-B53D-B7FA318EE797}"/>
              </a:ext>
            </a:extLst>
          </p:cNvPr>
          <p:cNvSpPr txBox="1"/>
          <p:nvPr/>
        </p:nvSpPr>
        <p:spPr>
          <a:xfrm>
            <a:off x="664877" y="6895251"/>
            <a:ext cx="544094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処方箋の発行方法で、「電子処方箋を希望」を選択します。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799C7B83-230E-3460-450D-27E20CD33BA7}"/>
              </a:ext>
            </a:extLst>
          </p:cNvPr>
          <p:cNvSpPr txBox="1"/>
          <p:nvPr/>
        </p:nvSpPr>
        <p:spPr>
          <a:xfrm>
            <a:off x="2131566" y="7230719"/>
            <a:ext cx="3429133" cy="60016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メイリオ" panose="020B0604030504040204" pitchFamily="50" charset="-128"/>
              <a:buChar char="※"/>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電子処方箋を利用する場合は、</a:t>
            </a:r>
            <a:r>
              <a:rPr kumimoji="1" lang="ja-JP" altLang="en-US" sz="11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薬を受け取る薬局が電子処方箋に対応</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している必要がある</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ため、必ず事前にご確認ください。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61" name="グループ化 60">
            <a:extLst>
              <a:ext uri="{FF2B5EF4-FFF2-40B4-BE49-F238E27FC236}">
                <a16:creationId xmlns:a16="http://schemas.microsoft.com/office/drawing/2014/main" id="{60CBD047-F146-64BC-6CF2-410882CF9F5E}"/>
              </a:ext>
            </a:extLst>
          </p:cNvPr>
          <p:cNvGrpSpPr/>
          <p:nvPr/>
        </p:nvGrpSpPr>
        <p:grpSpPr>
          <a:xfrm>
            <a:off x="5494541" y="7164009"/>
            <a:ext cx="1081341" cy="1038088"/>
            <a:chOff x="5382082" y="7703618"/>
            <a:chExt cx="1081341" cy="1038088"/>
          </a:xfrm>
        </p:grpSpPr>
        <p:sp>
          <p:nvSpPr>
            <p:cNvPr id="70" name="テキスト ボックス 69">
              <a:extLst>
                <a:ext uri="{FF2B5EF4-FFF2-40B4-BE49-F238E27FC236}">
                  <a16:creationId xmlns:a16="http://schemas.microsoft.com/office/drawing/2014/main" id="{5F4BE957-806F-DDED-0EB5-CC1C8B05CC4E}"/>
                </a:ext>
              </a:extLst>
            </p:cNvPr>
            <p:cNvSpPr txBox="1"/>
            <p:nvPr/>
          </p:nvSpPr>
          <p:spPr>
            <a:xfrm flipH="1">
              <a:off x="5382082" y="8433929"/>
              <a:ext cx="108134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電子処方箋</a:t>
              </a:r>
              <a:r>
                <a:rPr kumimoji="1" lang="ja-JP" altLang="en-US" sz="700" dirty="0">
                  <a:solidFill>
                    <a:prstClr val="black"/>
                  </a:solidFill>
                  <a:latin typeface="游ゴシック" panose="020B0400000000000000" pitchFamily="50" charset="-128"/>
                  <a:ea typeface="游ゴシック" panose="020B0400000000000000" pitchFamily="50" charset="-128"/>
                </a:rPr>
                <a:t>対応</a:t>
              </a: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医療機関・薬局</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リスト</a:t>
              </a:r>
              <a:endPar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79" name="図 78" descr="QR コード&#10;&#10;自動的に生成された説明">
              <a:extLst>
                <a:ext uri="{FF2B5EF4-FFF2-40B4-BE49-F238E27FC236}">
                  <a16:creationId xmlns:a16="http://schemas.microsoft.com/office/drawing/2014/main" id="{C5916D6D-705A-F76A-E37C-31E2801E40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32814" y="7703618"/>
              <a:ext cx="779877" cy="779877"/>
            </a:xfrm>
            <a:prstGeom prst="rect">
              <a:avLst/>
            </a:prstGeom>
          </p:spPr>
        </p:pic>
      </p:grpSp>
      <p:sp>
        <p:nvSpPr>
          <p:cNvPr id="81" name="テキスト ボックス 80">
            <a:extLst>
              <a:ext uri="{FF2B5EF4-FFF2-40B4-BE49-F238E27FC236}">
                <a16:creationId xmlns:a16="http://schemas.microsoft.com/office/drawing/2014/main" id="{3B2E88DD-6C09-6745-323A-E35779827C61}"/>
              </a:ext>
            </a:extLst>
          </p:cNvPr>
          <p:cNvSpPr txBox="1"/>
          <p:nvPr/>
        </p:nvSpPr>
        <p:spPr>
          <a:xfrm>
            <a:off x="2131566" y="7829761"/>
            <a:ext cx="3429133" cy="43088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メイリオ" panose="020B0604030504040204" pitchFamily="50" charset="-128"/>
              <a:buChar char="※"/>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薬を受け取る薬局が電子処方箋に対応していない場合は、</a:t>
            </a:r>
            <a:r>
              <a:rPr kumimoji="1" lang="ja-JP" altLang="en-US" sz="11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紙の処方箋を選択</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3" name="四角形: 角を丸くする 82">
            <a:extLst>
              <a:ext uri="{FF2B5EF4-FFF2-40B4-BE49-F238E27FC236}">
                <a16:creationId xmlns:a16="http://schemas.microsoft.com/office/drawing/2014/main" id="{EE1AC7E2-4137-1D38-E6D3-97CC1719DB9D}"/>
              </a:ext>
            </a:extLst>
          </p:cNvPr>
          <p:cNvSpPr/>
          <p:nvPr/>
        </p:nvSpPr>
        <p:spPr>
          <a:xfrm>
            <a:off x="845507" y="8327558"/>
            <a:ext cx="5440943" cy="608947"/>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4" name="正方形/長方形 83">
            <a:extLst>
              <a:ext uri="{FF2B5EF4-FFF2-40B4-BE49-F238E27FC236}">
                <a16:creationId xmlns:a16="http://schemas.microsoft.com/office/drawing/2014/main" id="{93E5FD83-26EF-48C0-4DF0-F86CB6FBF3F9}"/>
              </a:ext>
            </a:extLst>
          </p:cNvPr>
          <p:cNvSpPr/>
          <p:nvPr/>
        </p:nvSpPr>
        <p:spPr>
          <a:xfrm>
            <a:off x="911153" y="8327558"/>
            <a:ext cx="4660898" cy="225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当院では</a:t>
            </a:r>
            <a:endParaRPr kumimoji="1" lang="ja-JP" altLang="en-US"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64392158-BB3D-ADF9-C1C6-D8417B7E86E1}"/>
              </a:ext>
            </a:extLst>
          </p:cNvPr>
          <p:cNvSpPr/>
          <p:nvPr/>
        </p:nvSpPr>
        <p:spPr>
          <a:xfrm>
            <a:off x="3444053" y="2963359"/>
            <a:ext cx="442510" cy="108575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②暗証番号</a:t>
            </a:r>
          </a:p>
        </p:txBody>
      </p:sp>
      <p:sp>
        <p:nvSpPr>
          <p:cNvPr id="7" name="正方形/長方形 6">
            <a:extLst>
              <a:ext uri="{FF2B5EF4-FFF2-40B4-BE49-F238E27FC236}">
                <a16:creationId xmlns:a16="http://schemas.microsoft.com/office/drawing/2014/main" id="{CC1F02BF-BDA7-AB29-BECA-27E5BFF7E33B}"/>
              </a:ext>
            </a:extLst>
          </p:cNvPr>
          <p:cNvSpPr/>
          <p:nvPr/>
        </p:nvSpPr>
        <p:spPr>
          <a:xfrm>
            <a:off x="894441" y="2963359"/>
            <a:ext cx="442510" cy="108575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①顔認証</a:t>
            </a:r>
          </a:p>
        </p:txBody>
      </p:sp>
      <p:sp>
        <p:nvSpPr>
          <p:cNvPr id="8" name="テキスト ボックス 7">
            <a:extLst>
              <a:ext uri="{FF2B5EF4-FFF2-40B4-BE49-F238E27FC236}">
                <a16:creationId xmlns:a16="http://schemas.microsoft.com/office/drawing/2014/main" id="{F432FCDD-812C-6707-9BFD-918C8A6C50B1}"/>
              </a:ext>
            </a:extLst>
          </p:cNvPr>
          <p:cNvSpPr txBox="1"/>
          <p:nvPr/>
        </p:nvSpPr>
        <p:spPr>
          <a:xfrm>
            <a:off x="728853" y="4081105"/>
            <a:ext cx="5221433"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暗証番号を</a:t>
            </a:r>
            <a:r>
              <a:rPr kumimoji="0" lang="ja-JP" altLang="en-US" sz="1100" b="0" i="0" u="none" strike="noStrike" kern="1200" cap="none" spc="0" normalizeH="0" baseline="0" noProof="0">
                <a:ln>
                  <a:noFill/>
                </a:ln>
                <a:solidFill>
                  <a:srgbClr val="040C28"/>
                </a:solidFill>
                <a:effectLst/>
                <a:uLnTx/>
                <a:uFillTx/>
                <a:latin typeface="游ゴシック" panose="020B0400000000000000" pitchFamily="50" charset="-128"/>
                <a:ea typeface="游ゴシック" panose="020B0400000000000000" pitchFamily="50" charset="-128"/>
                <a:cs typeface="+mn-cs"/>
              </a:rPr>
              <a:t>連続して間違うと不正防止のためロックがかかります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p>
        </p:txBody>
      </p:sp>
      <p:pic>
        <p:nvPicPr>
          <p:cNvPr id="15" name="図 14">
            <a:extLst>
              <a:ext uri="{FF2B5EF4-FFF2-40B4-BE49-F238E27FC236}">
                <a16:creationId xmlns:a16="http://schemas.microsoft.com/office/drawing/2014/main" id="{D51F4A95-02D8-374E-A131-22BA7634776E}"/>
              </a:ext>
            </a:extLst>
          </p:cNvPr>
          <p:cNvPicPr>
            <a:picLocks noChangeAspect="1"/>
          </p:cNvPicPr>
          <p:nvPr/>
        </p:nvPicPr>
        <p:blipFill>
          <a:blip r:embed="rId14"/>
          <a:stretch>
            <a:fillRect/>
          </a:stretch>
        </p:blipFill>
        <p:spPr>
          <a:xfrm>
            <a:off x="5223730" y="1839748"/>
            <a:ext cx="1077655" cy="737065"/>
          </a:xfrm>
          <a:prstGeom prst="rect">
            <a:avLst/>
          </a:prstGeom>
        </p:spPr>
      </p:pic>
      <p:pic>
        <p:nvPicPr>
          <p:cNvPr id="16" name="図 15">
            <a:extLst>
              <a:ext uri="{FF2B5EF4-FFF2-40B4-BE49-F238E27FC236}">
                <a16:creationId xmlns:a16="http://schemas.microsoft.com/office/drawing/2014/main" id="{1C990E52-F441-4561-6138-F630D758F9C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05354" y="2957445"/>
            <a:ext cx="1806980" cy="1097580"/>
          </a:xfrm>
          <a:prstGeom prst="rect">
            <a:avLst/>
          </a:prstGeom>
          <a:ln w="6350">
            <a:solidFill>
              <a:schemeClr val="tx1"/>
            </a:solidFill>
          </a:ln>
          <a:effectLst>
            <a:outerShdw blurRad="50800" dist="38100" dir="2700000" algn="tl" rotWithShape="0">
              <a:prstClr val="black">
                <a:alpha val="40000"/>
              </a:prstClr>
            </a:outerShdw>
          </a:effectLst>
        </p:spPr>
      </p:pic>
      <p:pic>
        <p:nvPicPr>
          <p:cNvPr id="23" name="図 22">
            <a:extLst>
              <a:ext uri="{FF2B5EF4-FFF2-40B4-BE49-F238E27FC236}">
                <a16:creationId xmlns:a16="http://schemas.microsoft.com/office/drawing/2014/main" id="{F521947A-2F07-DD49-8B47-A8B1876CE55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31482" y="2949559"/>
            <a:ext cx="1781510" cy="1113353"/>
          </a:xfrm>
          <a:prstGeom prst="rect">
            <a:avLst/>
          </a:prstGeom>
          <a:ln w="6350">
            <a:solidFill>
              <a:schemeClr val="tx1"/>
            </a:solidFill>
          </a:ln>
          <a:effectLst>
            <a:outerShdw blurRad="50800" dist="38100" dir="2700000" algn="tl" rotWithShape="0">
              <a:prstClr val="black">
                <a:alpha val="40000"/>
              </a:prstClr>
            </a:outerShdw>
          </a:effectLst>
        </p:spPr>
      </p:pic>
      <p:pic>
        <p:nvPicPr>
          <p:cNvPr id="24" name="図 23">
            <a:extLst>
              <a:ext uri="{FF2B5EF4-FFF2-40B4-BE49-F238E27FC236}">
                <a16:creationId xmlns:a16="http://schemas.microsoft.com/office/drawing/2014/main" id="{BC98BF49-CEBD-3659-9D07-76F09CEA34D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4243" y="5758014"/>
            <a:ext cx="1413587" cy="858829"/>
          </a:xfrm>
          <a:prstGeom prst="rect">
            <a:avLst/>
          </a:prstGeom>
          <a:ln w="6350">
            <a:solidFill>
              <a:schemeClr val="tx1"/>
            </a:solidFill>
          </a:ln>
          <a:effectLst>
            <a:outerShdw blurRad="50800" dist="38100" dir="2700000" algn="tl" rotWithShape="0">
              <a:prstClr val="black">
                <a:alpha val="40000"/>
              </a:prstClr>
            </a:outerShdw>
          </a:effectLst>
        </p:spPr>
      </p:pic>
      <p:pic>
        <p:nvPicPr>
          <p:cNvPr id="25" name="グラフィックス 24" descr="右向き指示マーク 単色塗りつぶし">
            <a:extLst>
              <a:ext uri="{FF2B5EF4-FFF2-40B4-BE49-F238E27FC236}">
                <a16:creationId xmlns:a16="http://schemas.microsoft.com/office/drawing/2014/main" id="{7F7C1E4D-BB39-A0F9-0CD9-A688DB01706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6200000">
            <a:off x="1137356" y="6463775"/>
            <a:ext cx="328334" cy="337762"/>
          </a:xfrm>
          <a:prstGeom prst="rect">
            <a:avLst/>
          </a:prstGeom>
        </p:spPr>
      </p:pic>
      <p:pic>
        <p:nvPicPr>
          <p:cNvPr id="27" name="図 26">
            <a:extLst>
              <a:ext uri="{FF2B5EF4-FFF2-40B4-BE49-F238E27FC236}">
                <a16:creationId xmlns:a16="http://schemas.microsoft.com/office/drawing/2014/main" id="{034F31D6-9782-5DBE-C43C-0C3678DC024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54243" y="7262604"/>
            <a:ext cx="1413584" cy="858829"/>
          </a:xfrm>
          <a:prstGeom prst="rect">
            <a:avLst/>
          </a:prstGeom>
          <a:ln w="6350">
            <a:solidFill>
              <a:schemeClr val="tx1"/>
            </a:solidFill>
          </a:ln>
          <a:effectLst>
            <a:outerShdw blurRad="50800" dist="38100" dir="2700000" algn="tl" rotWithShape="0">
              <a:prstClr val="black">
                <a:alpha val="40000"/>
              </a:prstClr>
            </a:outerShdw>
          </a:effectLst>
        </p:spPr>
      </p:pic>
      <p:pic>
        <p:nvPicPr>
          <p:cNvPr id="28" name="グラフィックス 27" descr="右向き指示マーク 単色塗りつぶし">
            <a:extLst>
              <a:ext uri="{FF2B5EF4-FFF2-40B4-BE49-F238E27FC236}">
                <a16:creationId xmlns:a16="http://schemas.microsoft.com/office/drawing/2014/main" id="{DFA7A9B2-4289-D951-9515-11C6BF1FD8E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6200000">
            <a:off x="1074603" y="7973949"/>
            <a:ext cx="328334" cy="337762"/>
          </a:xfrm>
          <a:prstGeom prst="rect">
            <a:avLst/>
          </a:prstGeom>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9D2172CE-79CA-DB6C-80EF-60EBC64E876A}"/>
              </a:ext>
            </a:extLst>
          </p:cNvPr>
          <p:cNvPicPr>
            <a:picLocks noChangeAspect="1"/>
          </p:cNvPicPr>
          <p:nvPr/>
        </p:nvPicPr>
        <p:blipFill rotWithShape="1">
          <a:blip r:embed="rId21">
            <a:extLst>
              <a:ext uri="{28A0092B-C50C-407E-A947-70E740481C1C}">
                <a14:useLocalDpi xmlns:a14="http://schemas.microsoft.com/office/drawing/2010/main" val="0"/>
              </a:ext>
            </a:extLst>
          </a:blip>
          <a:srcRect t="71075" b="7224"/>
          <a:stretch/>
        </p:blipFill>
        <p:spPr>
          <a:xfrm>
            <a:off x="43764" y="64924"/>
            <a:ext cx="3829189" cy="830990"/>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149032"/>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270380"/>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4" name="グループ化 13">
            <a:extLst>
              <a:ext uri="{FF2B5EF4-FFF2-40B4-BE49-F238E27FC236}">
                <a16:creationId xmlns:a16="http://schemas.microsoft.com/office/drawing/2014/main" id="{3F04414B-AF69-D70C-4EDE-21DF90D31CEF}"/>
              </a:ext>
            </a:extLst>
          </p:cNvPr>
          <p:cNvGrpSpPr/>
          <p:nvPr/>
        </p:nvGrpSpPr>
        <p:grpSpPr>
          <a:xfrm>
            <a:off x="689704" y="4428085"/>
            <a:ext cx="5864732" cy="826955"/>
            <a:chOff x="734733" y="4468604"/>
            <a:chExt cx="5864732" cy="826955"/>
          </a:xfrm>
        </p:grpSpPr>
        <p:sp>
          <p:nvSpPr>
            <p:cNvPr id="17" name="四角形: 角を丸くする 16">
              <a:extLst>
                <a:ext uri="{FF2B5EF4-FFF2-40B4-BE49-F238E27FC236}">
                  <a16:creationId xmlns:a16="http://schemas.microsoft.com/office/drawing/2014/main" id="{C7F7A6BD-FAC5-EF1A-31E7-5AC736378372}"/>
                </a:ext>
              </a:extLst>
            </p:cNvPr>
            <p:cNvSpPr/>
            <p:nvPr/>
          </p:nvSpPr>
          <p:spPr>
            <a:xfrm>
              <a:off x="734733" y="4468604"/>
              <a:ext cx="5864732" cy="826955"/>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E9C332BF-EBA8-9763-3E69-FFA9AA9AAABB}"/>
                </a:ext>
              </a:extLst>
            </p:cNvPr>
            <p:cNvSpPr txBox="1"/>
            <p:nvPr/>
          </p:nvSpPr>
          <p:spPr>
            <a:xfrm>
              <a:off x="1921608" y="4531462"/>
              <a:ext cx="3736982" cy="707886"/>
            </a:xfrm>
            <a:prstGeom prst="rect">
              <a:avLst/>
            </a:prstGeom>
            <a:noFill/>
          </p:spPr>
          <p:txBody>
            <a:bodyPr wrap="square" rtlCol="0" anchor="ctr">
              <a:spAutoFit/>
            </a:bodyPr>
            <a:lstStyle/>
            <a:p>
              <a:pPr>
                <a:defRPr/>
              </a:pP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マイナンバーカードを保険証として利用するための登録が必要です</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」と表示された場合は</a:t>
              </a: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「マイナ受付」の初回登録の方法</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に沿って対応してください。</a:t>
              </a:r>
              <a:endPar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a:defRPr/>
              </a:pP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初回登録完了後、③情報提供の同意にお進みください。</a:t>
              </a:r>
            </a:p>
          </p:txBody>
        </p:sp>
        <p:sp>
          <p:nvSpPr>
            <p:cNvPr id="21" name="フローチャート: 組合せ 20">
              <a:extLst>
                <a:ext uri="{FF2B5EF4-FFF2-40B4-BE49-F238E27FC236}">
                  <a16:creationId xmlns:a16="http://schemas.microsoft.com/office/drawing/2014/main" id="{A3FCA128-C571-AA30-4D37-E5E6B33F123B}"/>
                </a:ext>
              </a:extLst>
            </p:cNvPr>
            <p:cNvSpPr/>
            <p:nvPr/>
          </p:nvSpPr>
          <p:spPr>
            <a:xfrm rot="16200000">
              <a:off x="5530570" y="4804323"/>
              <a:ext cx="563132" cy="162165"/>
            </a:xfrm>
            <a:prstGeom prst="flowChartMerge">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26" name="図 25">
              <a:extLst>
                <a:ext uri="{FF2B5EF4-FFF2-40B4-BE49-F238E27FC236}">
                  <a16:creationId xmlns:a16="http://schemas.microsoft.com/office/drawing/2014/main" id="{B5D47061-9449-B099-3F8E-EE2122F10DAC}"/>
                </a:ext>
              </a:extLst>
            </p:cNvPr>
            <p:cNvPicPr>
              <a:picLocks noChangeAspect="1"/>
            </p:cNvPicPr>
            <p:nvPr/>
          </p:nvPicPr>
          <p:blipFill>
            <a:blip r:embed="rId22"/>
            <a:stretch>
              <a:fillRect/>
            </a:stretch>
          </p:blipFill>
          <p:spPr>
            <a:xfrm>
              <a:off x="5965681" y="4516696"/>
              <a:ext cx="537390" cy="737418"/>
            </a:xfrm>
            <a:prstGeom prst="rect">
              <a:avLst/>
            </a:prstGeom>
            <a:ln>
              <a:solidFill>
                <a:schemeClr val="bg1">
                  <a:lumMod val="65000"/>
                </a:schemeClr>
              </a:solidFill>
            </a:ln>
          </p:spPr>
        </p:pic>
        <p:pic>
          <p:nvPicPr>
            <p:cNvPr id="29" name="図 28">
              <a:extLst>
                <a:ext uri="{FF2B5EF4-FFF2-40B4-BE49-F238E27FC236}">
                  <a16:creationId xmlns:a16="http://schemas.microsoft.com/office/drawing/2014/main" id="{0EF70E4A-BE7E-9339-967D-652AAE7F44A2}"/>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876138" y="4570442"/>
              <a:ext cx="1019345" cy="637091"/>
            </a:xfrm>
            <a:prstGeom prst="rect">
              <a:avLst/>
            </a:prstGeom>
            <a:noFill/>
            <a:ln>
              <a:solidFill>
                <a:schemeClr val="bg1">
                  <a:lumMod val="75000"/>
                </a:schemeClr>
              </a:solidFill>
            </a:ln>
          </p:spPr>
        </p:pic>
      </p:grpSp>
      <p:sp>
        <p:nvSpPr>
          <p:cNvPr id="3" name="吹き出し: 四角形 2">
            <a:extLst>
              <a:ext uri="{FF2B5EF4-FFF2-40B4-BE49-F238E27FC236}">
                <a16:creationId xmlns:a16="http://schemas.microsoft.com/office/drawing/2014/main" id="{C245D7B0-97A5-F166-BDBE-BD4AEAA3CFDC}"/>
              </a:ext>
            </a:extLst>
          </p:cNvPr>
          <p:cNvSpPr/>
          <p:nvPr/>
        </p:nvSpPr>
        <p:spPr>
          <a:xfrm>
            <a:off x="7361490" y="6004384"/>
            <a:ext cx="4656705" cy="2292709"/>
          </a:xfrm>
          <a:prstGeom prst="wedgeRectCallout">
            <a:avLst>
              <a:gd name="adj1" fmla="val -57763"/>
              <a:gd name="adj2" fmla="val 6453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t>
            </a:r>
            <a:r>
              <a:rPr kumimoji="1" lang="ja-JP" altLang="en-US"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医療機関の皆様へ</a:t>
            </a:r>
            <a:r>
              <a:rPr kumimoji="1" lang="en-US" altLang="ja-JP"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各施設に応じた選択方法を記載してお使い下さい。</a:t>
            </a:r>
            <a:endParaRPr kumimoji="1" lang="en-US" altLang="ja-JP"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ーーー（記入例）ーーーーーーーーーーーーーーーーーーーーーーーー</a:t>
            </a:r>
            <a:endParaRPr kumimoji="1" lang="en-US" altLang="ja-JP"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・上記の手順のように、顔認証付きカードリーダーでの受付時に処方箋の発行方法で「電子処方箋」を選択してください。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・受付職員に「電子処方箋の発行を希望します」と伝えてください。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・診察の際、医師に「電子処方箋の発行を希望します」と伝えてください。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ーーーーーーーーーーーーーーーーーーーーーーーーーーーーー</a:t>
            </a:r>
          </a:p>
        </p:txBody>
      </p:sp>
    </p:spTree>
    <p:extLst>
      <p:ext uri="{BB962C8B-B14F-4D97-AF65-F5344CB8AC3E}">
        <p14:creationId xmlns:p14="http://schemas.microsoft.com/office/powerpoint/2010/main" val="3247018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descr="アイコン&#10;&#10;自動的に生成された説明">
            <a:extLst>
              <a:ext uri="{FF2B5EF4-FFF2-40B4-BE49-F238E27FC236}">
                <a16:creationId xmlns:a16="http://schemas.microsoft.com/office/drawing/2014/main" id="{DD97D094-B1C0-6A84-D57B-575AC0FEC6A8}"/>
              </a:ext>
            </a:extLst>
          </p:cNvPr>
          <p:cNvPicPr>
            <a:picLocks noChangeAspect="1"/>
          </p:cNvPicPr>
          <p:nvPr/>
        </p:nvPicPr>
        <p:blipFill rotWithShape="1">
          <a:blip r:embed="rId3">
            <a:extLst>
              <a:ext uri="{28A0092B-C50C-407E-A947-70E740481C1C}">
                <a14:useLocalDpi xmlns:a14="http://schemas.microsoft.com/office/drawing/2010/main" val="0"/>
              </a:ext>
            </a:extLst>
          </a:blip>
          <a:srcRect t="14993" r="22892" b="17705"/>
          <a:stretch/>
        </p:blipFill>
        <p:spPr>
          <a:xfrm>
            <a:off x="4035870" y="6430622"/>
            <a:ext cx="2469479" cy="3023455"/>
          </a:xfrm>
          <a:prstGeom prst="rect">
            <a:avLst/>
          </a:prstGeom>
        </p:spPr>
      </p:pic>
      <p:grpSp>
        <p:nvGrpSpPr>
          <p:cNvPr id="9" name="Group 8">
            <a:extLst>
              <a:ext uri="{FF2B5EF4-FFF2-40B4-BE49-F238E27FC236}">
                <a16:creationId xmlns:a16="http://schemas.microsoft.com/office/drawing/2014/main" id="{E5158C11-2642-7D0E-7843-97350CE81011}"/>
              </a:ext>
            </a:extLst>
          </p:cNvPr>
          <p:cNvGrpSpPr/>
          <p:nvPr/>
        </p:nvGrpSpPr>
        <p:grpSpPr>
          <a:xfrm>
            <a:off x="0" y="-13648"/>
            <a:ext cx="6858000" cy="9060675"/>
            <a:chOff x="0" y="-13648"/>
            <a:chExt cx="6858000" cy="9060675"/>
          </a:xfrm>
        </p:grpSpPr>
        <p:pic>
          <p:nvPicPr>
            <p:cNvPr id="3" name="図 2">
              <a:extLst>
                <a:ext uri="{FF2B5EF4-FFF2-40B4-BE49-F238E27FC236}">
                  <a16:creationId xmlns:a16="http://schemas.microsoft.com/office/drawing/2014/main" id="{3CB513F9-83D8-D065-ECDF-0401C99E97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920" y="5102685"/>
              <a:ext cx="2094212" cy="1308882"/>
            </a:xfrm>
            <a:prstGeom prst="rect">
              <a:avLst/>
            </a:prstGeom>
            <a:noFill/>
            <a:ln>
              <a:solidFill>
                <a:schemeClr val="bg1">
                  <a:lumMod val="75000"/>
                </a:schemeClr>
              </a:solidFill>
            </a:ln>
          </p:spPr>
        </p:pic>
        <p:pic>
          <p:nvPicPr>
            <p:cNvPr id="4" name="図 3">
              <a:extLst>
                <a:ext uri="{FF2B5EF4-FFF2-40B4-BE49-F238E27FC236}">
                  <a16:creationId xmlns:a16="http://schemas.microsoft.com/office/drawing/2014/main" id="{032E3786-E8D3-1DB7-307C-1CF73D2F78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920" y="7461948"/>
              <a:ext cx="2094212" cy="1308882"/>
            </a:xfrm>
            <a:prstGeom prst="rect">
              <a:avLst/>
            </a:prstGeom>
            <a:noFill/>
            <a:ln>
              <a:solidFill>
                <a:schemeClr val="bg1">
                  <a:lumMod val="75000"/>
                </a:schemeClr>
              </a:solidFill>
            </a:ln>
          </p:spPr>
        </p:pic>
        <p:pic>
          <p:nvPicPr>
            <p:cNvPr id="5" name="図 4">
              <a:extLst>
                <a:ext uri="{FF2B5EF4-FFF2-40B4-BE49-F238E27FC236}">
                  <a16:creationId xmlns:a16="http://schemas.microsoft.com/office/drawing/2014/main" id="{25DEB14D-861F-3DA5-ACB9-C8B324B0704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919" y="2984203"/>
              <a:ext cx="2101254" cy="1313284"/>
            </a:xfrm>
            <a:prstGeom prst="rect">
              <a:avLst/>
            </a:prstGeom>
            <a:noFill/>
            <a:ln>
              <a:solidFill>
                <a:schemeClr val="bg1">
                  <a:lumMod val="75000"/>
                </a:schemeClr>
              </a:solidFill>
            </a:ln>
          </p:spPr>
        </p:pic>
        <p:sp>
          <p:nvSpPr>
            <p:cNvPr id="2" name="正方形/長方形 1">
              <a:extLst>
                <a:ext uri="{FF2B5EF4-FFF2-40B4-BE49-F238E27FC236}">
                  <a16:creationId xmlns:a16="http://schemas.microsoft.com/office/drawing/2014/main" id="{B9E8FE1A-0EBC-364F-5E58-A4BF5EC28DB0}"/>
                </a:ext>
              </a:extLst>
            </p:cNvPr>
            <p:cNvSpPr/>
            <p:nvPr/>
          </p:nvSpPr>
          <p:spPr>
            <a:xfrm>
              <a:off x="0" y="-13648"/>
              <a:ext cx="6858000" cy="1182193"/>
            </a:xfrm>
            <a:prstGeom prst="rect">
              <a:avLst/>
            </a:prstGeom>
            <a:solidFill>
              <a:srgbClr val="DB4D6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800" b="1">
                  <a:latin typeface="Meiryo UI" panose="020B0604030504040204" pitchFamily="50" charset="-128"/>
                  <a:ea typeface="Meiryo UI" panose="020B0604030504040204" pitchFamily="50" charset="-128"/>
                </a:rPr>
                <a:t>「マイナンバーカードを保険証として利用する</a:t>
              </a:r>
              <a:br>
                <a:rPr kumimoji="1" lang="en-US" altLang="ja-JP" sz="2800" b="1">
                  <a:latin typeface="Meiryo UI" panose="020B0604030504040204" pitchFamily="50" charset="-128"/>
                  <a:ea typeface="Meiryo UI" panose="020B0604030504040204" pitchFamily="50" charset="-128"/>
                </a:rPr>
              </a:br>
              <a:r>
                <a:rPr kumimoji="1" lang="ja-JP" altLang="en-US" sz="2800" b="1">
                  <a:latin typeface="Meiryo UI" panose="020B0604030504040204" pitchFamily="50" charset="-128"/>
                  <a:ea typeface="Meiryo UI" panose="020B0604030504040204" pitchFamily="50" charset="-128"/>
                </a:rPr>
                <a:t>ための登録が必要です」と表示された方へ</a:t>
              </a:r>
              <a:endParaRPr kumimoji="1" lang="ja-JP" altLang="en-US" sz="2800" b="1">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p:txBody>
        </p:sp>
        <p:cxnSp>
          <p:nvCxnSpPr>
            <p:cNvPr id="22" name="直線矢印コネクタ 21">
              <a:extLst>
                <a:ext uri="{FF2B5EF4-FFF2-40B4-BE49-F238E27FC236}">
                  <a16:creationId xmlns:a16="http://schemas.microsoft.com/office/drawing/2014/main" id="{874D4F60-8A5D-8B94-00D6-B2394DF1E134}"/>
                </a:ext>
              </a:extLst>
            </p:cNvPr>
            <p:cNvCxnSpPr>
              <a:cxnSpLocks/>
            </p:cNvCxnSpPr>
            <p:nvPr/>
          </p:nvCxnSpPr>
          <p:spPr>
            <a:xfrm>
              <a:off x="470099" y="3087991"/>
              <a:ext cx="7832" cy="1185049"/>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09BB8E6-0FB9-8F23-C2EE-45E150204C8F}"/>
                </a:ext>
              </a:extLst>
            </p:cNvPr>
            <p:cNvCxnSpPr>
              <a:cxnSpLocks/>
            </p:cNvCxnSpPr>
            <p:nvPr/>
          </p:nvCxnSpPr>
          <p:spPr>
            <a:xfrm flipH="1">
              <a:off x="470099" y="4857118"/>
              <a:ext cx="7832" cy="1502881"/>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649704F-1451-79D7-F9F2-788563ACE65D}"/>
                </a:ext>
              </a:extLst>
            </p:cNvPr>
            <p:cNvSpPr txBox="1"/>
            <p:nvPr/>
          </p:nvSpPr>
          <p:spPr>
            <a:xfrm>
              <a:off x="706204" y="2626675"/>
              <a:ext cx="5402161" cy="338554"/>
            </a:xfrm>
            <a:prstGeom prst="rect">
              <a:avLst/>
            </a:prstGeom>
            <a:noFill/>
          </p:spPr>
          <p:txBody>
            <a:bodyPr wrap="square" rtlCol="0">
              <a:spAutoFit/>
            </a:bodyPr>
            <a:lstStyle/>
            <a:p>
              <a:r>
                <a:rPr kumimoji="1" lang="ja-JP" altLang="en-US" sz="1600">
                  <a:latin typeface="Meiryo UI" panose="020B0604030504040204" pitchFamily="50" charset="-128"/>
                  <a:ea typeface="Meiryo UI" panose="020B0604030504040204" pitchFamily="50" charset="-128"/>
                </a:rPr>
                <a:t>「継続」するを選択してください。</a:t>
              </a:r>
              <a:endParaRPr kumimoji="1" lang="en-US" altLang="ja-JP" sz="160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4A5BAFEB-DD97-14A6-8E93-CEF060D75253}"/>
                </a:ext>
              </a:extLst>
            </p:cNvPr>
            <p:cNvSpPr txBox="1"/>
            <p:nvPr/>
          </p:nvSpPr>
          <p:spPr>
            <a:xfrm>
              <a:off x="706204" y="4512715"/>
              <a:ext cx="5402160" cy="584775"/>
            </a:xfrm>
            <a:prstGeom prst="rect">
              <a:avLst/>
            </a:prstGeom>
            <a:noFill/>
          </p:spPr>
          <p:txBody>
            <a:bodyPr wrap="square" rtlCol="0">
              <a:spAutoFit/>
            </a:bodyPr>
            <a:lstStyle/>
            <a:p>
              <a:r>
                <a:rPr kumimoji="1" lang="ja-JP" altLang="en-US" sz="1600">
                  <a:latin typeface="Meiryo UI" panose="020B0604030504040204" pitchFamily="50" charset="-128"/>
                  <a:ea typeface="Meiryo UI" panose="020B0604030504040204" pitchFamily="50" charset="-128"/>
                </a:rPr>
                <a:t>マイナポータルの利用規約を確認し、</a:t>
              </a:r>
              <a:endParaRPr kumimoji="1" lang="en-US" altLang="ja-JP" sz="1600">
                <a:latin typeface="Meiryo UI" panose="020B0604030504040204" pitchFamily="50" charset="-128"/>
                <a:ea typeface="Meiryo UI" panose="020B0604030504040204" pitchFamily="50" charset="-128"/>
              </a:endParaRPr>
            </a:p>
            <a:p>
              <a:r>
                <a:rPr kumimoji="1" lang="ja-JP" altLang="en-US" sz="1600">
                  <a:latin typeface="Meiryo UI" panose="020B0604030504040204" pitchFamily="50" charset="-128"/>
                  <a:ea typeface="Meiryo UI" panose="020B0604030504040204" pitchFamily="50" charset="-128"/>
                </a:rPr>
                <a:t>問題なければ「同意して進む」を選択してください。</a:t>
              </a:r>
              <a:endParaRPr kumimoji="1" lang="en-US" altLang="ja-JP" sz="160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85A3D1DD-272D-FF7D-FCE8-AFCA4A9A945F}"/>
                </a:ext>
              </a:extLst>
            </p:cNvPr>
            <p:cNvSpPr txBox="1"/>
            <p:nvPr/>
          </p:nvSpPr>
          <p:spPr>
            <a:xfrm>
              <a:off x="706204" y="6616823"/>
              <a:ext cx="5904941"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マイナンバーカードの保険証利用登録完了です。</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「資格情報を取得する」を選択し、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「マイナ受付」の手順③にお戻りください。</a:t>
              </a:r>
              <a:endParaRPr kumimoji="1" lang="en-US" altLang="ja-JP" sz="1600" dirty="0">
                <a:latin typeface="Meiryo UI" panose="020B0604030504040204" pitchFamily="50" charset="-128"/>
                <a:ea typeface="Meiryo UI" panose="020B0604030504040204" pitchFamily="50" charset="-128"/>
              </a:endParaRPr>
            </a:p>
          </p:txBody>
        </p:sp>
        <p:cxnSp>
          <p:nvCxnSpPr>
            <p:cNvPr id="57" name="直線コネクタ 56">
              <a:extLst>
                <a:ext uri="{FF2B5EF4-FFF2-40B4-BE49-F238E27FC236}">
                  <a16:creationId xmlns:a16="http://schemas.microsoft.com/office/drawing/2014/main" id="{6C017B84-E1CB-5347-DADA-A92894CB36BF}"/>
                </a:ext>
              </a:extLst>
            </p:cNvPr>
            <p:cNvCxnSpPr>
              <a:cxnSpLocks/>
            </p:cNvCxnSpPr>
            <p:nvPr/>
          </p:nvCxnSpPr>
          <p:spPr>
            <a:xfrm>
              <a:off x="745529" y="4447512"/>
              <a:ext cx="434508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EFAA858-26F3-B004-8BF7-C5B26F8E76E6}"/>
                </a:ext>
              </a:extLst>
            </p:cNvPr>
            <p:cNvCxnSpPr>
              <a:cxnSpLocks/>
            </p:cNvCxnSpPr>
            <p:nvPr/>
          </p:nvCxnSpPr>
          <p:spPr>
            <a:xfrm>
              <a:off x="745529" y="6534471"/>
              <a:ext cx="3494558"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63" name="グラフィックス 62" descr="右向き指示マーク 単色塗りつぶし">
              <a:extLst>
                <a:ext uri="{FF2B5EF4-FFF2-40B4-BE49-F238E27FC236}">
                  <a16:creationId xmlns:a16="http://schemas.microsoft.com/office/drawing/2014/main" id="{FC22EFB7-A12F-B5FE-D6D8-4D368CE797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337768" y="3900179"/>
              <a:ext cx="552750" cy="552750"/>
            </a:xfrm>
            <a:prstGeom prst="rect">
              <a:avLst/>
            </a:prstGeom>
          </p:spPr>
        </p:pic>
        <p:pic>
          <p:nvPicPr>
            <p:cNvPr id="69" name="グラフィックス 68" descr="右向き指示マーク 単色塗りつぶし">
              <a:extLst>
                <a:ext uri="{FF2B5EF4-FFF2-40B4-BE49-F238E27FC236}">
                  <a16:creationId xmlns:a16="http://schemas.microsoft.com/office/drawing/2014/main" id="{83F186D5-6744-AB83-4B02-4616E30A22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858940" y="6061357"/>
              <a:ext cx="552750" cy="552750"/>
            </a:xfrm>
            <a:prstGeom prst="rect">
              <a:avLst/>
            </a:prstGeom>
          </p:spPr>
        </p:pic>
        <p:pic>
          <p:nvPicPr>
            <p:cNvPr id="81" name="グラフィックス 80" descr="右向き指示マーク 単色塗りつぶし">
              <a:extLst>
                <a:ext uri="{FF2B5EF4-FFF2-40B4-BE49-F238E27FC236}">
                  <a16:creationId xmlns:a16="http://schemas.microsoft.com/office/drawing/2014/main" id="{3621CDAA-9D2E-BBB3-15CB-7798E06ED3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19961" y="8494277"/>
              <a:ext cx="552750" cy="552750"/>
            </a:xfrm>
            <a:prstGeom prst="rect">
              <a:avLst/>
            </a:prstGeom>
          </p:spPr>
        </p:pic>
        <p:sp>
          <p:nvSpPr>
            <p:cNvPr id="6" name="四角形: 角を丸くする 5">
              <a:extLst>
                <a:ext uri="{FF2B5EF4-FFF2-40B4-BE49-F238E27FC236}">
                  <a16:creationId xmlns:a16="http://schemas.microsoft.com/office/drawing/2014/main" id="{35D93D44-12D1-7FE7-7348-C82B1D241383}"/>
                </a:ext>
              </a:extLst>
            </p:cNvPr>
            <p:cNvSpPr/>
            <p:nvPr/>
          </p:nvSpPr>
          <p:spPr>
            <a:xfrm>
              <a:off x="261257" y="1383227"/>
              <a:ext cx="6335486" cy="101890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8A0CA55-9756-F200-27E8-FE7BD44AB90B}"/>
                </a:ext>
              </a:extLst>
            </p:cNvPr>
            <p:cNvSpPr txBox="1"/>
            <p:nvPr/>
          </p:nvSpPr>
          <p:spPr>
            <a:xfrm>
              <a:off x="2015775" y="1482402"/>
              <a:ext cx="4221079" cy="738664"/>
            </a:xfrm>
            <a:prstGeom prst="rect">
              <a:avLst/>
            </a:prstGeom>
            <a:noFill/>
          </p:spPr>
          <p:txBody>
            <a:bodyPr wrap="square" rtlCol="0">
              <a:spAutoFit/>
            </a:bodyPr>
            <a:lstStyle/>
            <a:p>
              <a:r>
                <a:rPr kumimoji="1" lang="ja-JP" altLang="en-US" sz="1400">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マイナンバーカードを保険証として利用するための登録が必要です</a:t>
              </a:r>
              <a:r>
                <a:rPr kumimoji="1" lang="ja-JP" altLang="en-US" sz="1400">
                  <a:latin typeface="Meiryo UI" panose="020B0604030504040204" pitchFamily="50" charset="-128"/>
                  <a:ea typeface="Meiryo UI" panose="020B0604030504040204" pitchFamily="50" charset="-128"/>
                </a:rPr>
                <a:t>」と表示された場合以下の手順に沿って対応ください。</a:t>
              </a:r>
            </a:p>
          </p:txBody>
        </p:sp>
        <p:pic>
          <p:nvPicPr>
            <p:cNvPr id="24" name="グラフィックス 23" descr="バッジ 単色塗りつぶし">
              <a:extLst>
                <a:ext uri="{FF2B5EF4-FFF2-40B4-BE49-F238E27FC236}">
                  <a16:creationId xmlns:a16="http://schemas.microsoft.com/office/drawing/2014/main" id="{4D45B3E3-2F5F-C861-15B9-635E1E6160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1976" y="4243531"/>
              <a:ext cx="584078" cy="584078"/>
            </a:xfrm>
            <a:prstGeom prst="rect">
              <a:avLst/>
            </a:prstGeom>
          </p:spPr>
        </p:pic>
        <p:pic>
          <p:nvPicPr>
            <p:cNvPr id="25" name="グラフィックス 24" descr="バッジ 3 単色塗りつぶし">
              <a:extLst>
                <a:ext uri="{FF2B5EF4-FFF2-40B4-BE49-F238E27FC236}">
                  <a16:creationId xmlns:a16="http://schemas.microsoft.com/office/drawing/2014/main" id="{F78489C6-41B9-FFF5-0A23-0D188B0BDC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1976" y="6345038"/>
              <a:ext cx="584078" cy="584078"/>
            </a:xfrm>
            <a:prstGeom prst="rect">
              <a:avLst/>
            </a:prstGeom>
          </p:spPr>
        </p:pic>
        <p:pic>
          <p:nvPicPr>
            <p:cNvPr id="28" name="グラフィックス 27" descr="バッジ 1 単色塗りつぶし">
              <a:extLst>
                <a:ext uri="{FF2B5EF4-FFF2-40B4-BE49-F238E27FC236}">
                  <a16:creationId xmlns:a16="http://schemas.microsoft.com/office/drawing/2014/main" id="{0D1D2916-F8C5-6A31-39B2-3F9286F0199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81976" y="2533422"/>
              <a:ext cx="584078" cy="584078"/>
            </a:xfrm>
            <a:prstGeom prst="rect">
              <a:avLst/>
            </a:prstGeom>
          </p:spPr>
        </p:pic>
        <p:pic>
          <p:nvPicPr>
            <p:cNvPr id="8" name="図 7">
              <a:extLst>
                <a:ext uri="{FF2B5EF4-FFF2-40B4-BE49-F238E27FC236}">
                  <a16:creationId xmlns:a16="http://schemas.microsoft.com/office/drawing/2014/main" id="{FDDF2E11-6445-D7BE-C0AD-A069CB47F5F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1146" y="1499862"/>
              <a:ext cx="1350573" cy="844108"/>
            </a:xfrm>
            <a:prstGeom prst="rect">
              <a:avLst/>
            </a:prstGeom>
            <a:noFill/>
            <a:ln>
              <a:solidFill>
                <a:schemeClr val="bg1">
                  <a:lumMod val="75000"/>
                </a:schemeClr>
              </a:solidFill>
            </a:ln>
          </p:spPr>
        </p:pic>
      </p:grpSp>
    </p:spTree>
    <p:extLst>
      <p:ext uri="{BB962C8B-B14F-4D97-AF65-F5344CB8AC3E}">
        <p14:creationId xmlns:p14="http://schemas.microsoft.com/office/powerpoint/2010/main" val="343258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四角形: 角を丸くする 66">
            <a:extLst>
              <a:ext uri="{FF2B5EF4-FFF2-40B4-BE49-F238E27FC236}">
                <a16:creationId xmlns:a16="http://schemas.microsoft.com/office/drawing/2014/main" id="{9ED9777D-2DF8-17AE-5238-A8DB4CB7D2AF}"/>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E56CA04-52B3-2F02-83DB-3B1EC4F512CC}"/>
              </a:ext>
            </a:extLst>
          </p:cNvPr>
          <p:cNvSpPr txBox="1"/>
          <p:nvPr/>
        </p:nvSpPr>
        <p:spPr>
          <a:xfrm>
            <a:off x="1246645" y="1290044"/>
            <a:ext cx="4257897" cy="89255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顔認証付きカードリーダーで</a:t>
            </a:r>
            <a:endParaRPr kumimoji="1" lang="en-US" altLang="ja-JP"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同意すると、</a:t>
            </a:r>
            <a:r>
              <a:rPr kumimoji="1" lang="ja-JP" altLang="en-US" sz="32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どうなるの</a:t>
            </a: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a:t>
            </a:r>
            <a:endParaRPr kumimoji="1" lang="en-US" altLang="ja-JP" sz="28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4" name="図 3" descr="図形&#10;&#10;自動的に生成された説明">
            <a:extLst>
              <a:ext uri="{FF2B5EF4-FFF2-40B4-BE49-F238E27FC236}">
                <a16:creationId xmlns:a16="http://schemas.microsoft.com/office/drawing/2014/main" id="{DE0DE839-FE35-2058-8A15-9EE80F834D0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101828" y="2024597"/>
            <a:ext cx="731485" cy="916942"/>
          </a:xfrm>
          <a:prstGeom prst="rect">
            <a:avLst/>
          </a:prstGeom>
        </p:spPr>
      </p:pic>
      <p:sp>
        <p:nvSpPr>
          <p:cNvPr id="5" name="吹き出し: 角を丸めた四角形 4">
            <a:extLst>
              <a:ext uri="{FF2B5EF4-FFF2-40B4-BE49-F238E27FC236}">
                <a16:creationId xmlns:a16="http://schemas.microsoft.com/office/drawing/2014/main" id="{8618A182-01C1-CDF6-F9CE-E9AB9220E1F8}"/>
              </a:ext>
            </a:extLst>
          </p:cNvPr>
          <p:cNvSpPr/>
          <p:nvPr/>
        </p:nvSpPr>
        <p:spPr>
          <a:xfrm>
            <a:off x="1001456" y="2299897"/>
            <a:ext cx="5685405" cy="374304"/>
          </a:xfrm>
          <a:prstGeom prst="wedgeRoundRectCallout">
            <a:avLst>
              <a:gd name="adj1" fmla="val -52348"/>
              <a:gd name="adj2" fmla="val 33491"/>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1C03A1F8-C212-CC3B-25B3-EF47F0D98D05}"/>
              </a:ext>
            </a:extLst>
          </p:cNvPr>
          <p:cNvSpPr/>
          <p:nvPr/>
        </p:nvSpPr>
        <p:spPr>
          <a:xfrm>
            <a:off x="955160" y="2331624"/>
            <a:ext cx="5861896"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医師等</a:t>
            </a:r>
            <a:r>
              <a:rPr kumimoji="1" lang="en-US" altLang="ja-JP" sz="10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が診療</a:t>
            </a:r>
            <a:r>
              <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薬剤・特定健診等情報を閲覧できます！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FCE67200-77D3-F40F-FA74-04491DAEC9F5}"/>
              </a:ext>
            </a:extLst>
          </p:cNvPr>
          <p:cNvSpPr/>
          <p:nvPr/>
        </p:nvSpPr>
        <p:spPr>
          <a:xfrm>
            <a:off x="3858377" y="2682355"/>
            <a:ext cx="285134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医師・歯科医師・薬剤師等の有資格者</a:t>
            </a:r>
            <a:endParaRPr kumimoji="0"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73DC96B7-8FFB-C394-9B6E-450570C69D5E}"/>
              </a:ext>
            </a:extLst>
          </p:cNvPr>
          <p:cNvSpPr/>
          <p:nvPr/>
        </p:nvSpPr>
        <p:spPr>
          <a:xfrm>
            <a:off x="444321" y="4159005"/>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F79E409A-A0A7-7450-B992-A3D821967303}"/>
              </a:ext>
            </a:extLst>
          </p:cNvPr>
          <p:cNvSpPr/>
          <p:nvPr/>
        </p:nvSpPr>
        <p:spPr>
          <a:xfrm>
            <a:off x="444321" y="5825442"/>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D0EF80D9-08EB-AAD3-1607-A3F7B764F73A}"/>
              </a:ext>
            </a:extLst>
          </p:cNvPr>
          <p:cNvGrpSpPr/>
          <p:nvPr/>
        </p:nvGrpSpPr>
        <p:grpSpPr>
          <a:xfrm>
            <a:off x="403329" y="3888041"/>
            <a:ext cx="6010349" cy="1667792"/>
            <a:chOff x="161611" y="5658480"/>
            <a:chExt cx="3705465" cy="1667792"/>
          </a:xfrm>
        </p:grpSpPr>
        <p:sp>
          <p:nvSpPr>
            <p:cNvPr id="18" name="テキスト ボックス 17">
              <a:extLst>
                <a:ext uri="{FF2B5EF4-FFF2-40B4-BE49-F238E27FC236}">
                  <a16:creationId xmlns:a16="http://schemas.microsoft.com/office/drawing/2014/main" id="{98E5ECD8-DD74-BB8C-66E9-A2EC092518C4}"/>
                </a:ext>
              </a:extLst>
            </p:cNvPr>
            <p:cNvSpPr txBox="1"/>
            <p:nvPr/>
          </p:nvSpPr>
          <p:spPr>
            <a:xfrm>
              <a:off x="161611" y="5658480"/>
              <a:ext cx="182158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診療</a:t>
              </a:r>
              <a:r>
                <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薬剤情報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16E06BB9-15F1-735A-34BB-9C924315E1D5}"/>
                </a:ext>
              </a:extLst>
            </p:cNvPr>
            <p:cNvSpPr/>
            <p:nvPr/>
          </p:nvSpPr>
          <p:spPr>
            <a:xfrm>
              <a:off x="161611" y="6105425"/>
              <a:ext cx="3705465" cy="1220847"/>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医療機関を受診した際の診療情報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および薬局等で受け取ったお薬の情報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受診歴</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医療機関名、診療年月日</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診療行為名（放射線治療、画像診断、病理診断、医学管理等、在宅医療のうち在宅療養指導管理料、処置のうち人工腎臓、持続緩徐式血液濾過、腹膜灌流、手術（移植・輸血含む）、入院料のうち短期滞在手術等基本料）などが対象です。</a:t>
              </a:r>
              <a:endPar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 </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注射・点滴等も含む薬剤情報です。</a:t>
              </a:r>
            </a:p>
          </p:txBody>
        </p:sp>
      </p:grpSp>
      <p:grpSp>
        <p:nvGrpSpPr>
          <p:cNvPr id="8" name="グループ化 7">
            <a:extLst>
              <a:ext uri="{FF2B5EF4-FFF2-40B4-BE49-F238E27FC236}">
                <a16:creationId xmlns:a16="http://schemas.microsoft.com/office/drawing/2014/main" id="{26025FB5-46F8-577F-EADB-90334DD063EB}"/>
              </a:ext>
            </a:extLst>
          </p:cNvPr>
          <p:cNvGrpSpPr/>
          <p:nvPr/>
        </p:nvGrpSpPr>
        <p:grpSpPr>
          <a:xfrm>
            <a:off x="402750" y="5594610"/>
            <a:ext cx="6010349" cy="1153927"/>
            <a:chOff x="161611" y="3559755"/>
            <a:chExt cx="3448377" cy="1153927"/>
          </a:xfrm>
        </p:grpSpPr>
        <p:sp>
          <p:nvSpPr>
            <p:cNvPr id="10" name="テキスト ボックス 9">
              <a:extLst>
                <a:ext uri="{FF2B5EF4-FFF2-40B4-BE49-F238E27FC236}">
                  <a16:creationId xmlns:a16="http://schemas.microsoft.com/office/drawing/2014/main" id="{E0177912-F078-E681-594E-092DE28B5E5A}"/>
                </a:ext>
              </a:extLst>
            </p:cNvPr>
            <p:cNvSpPr txBox="1"/>
            <p:nvPr/>
          </p:nvSpPr>
          <p:spPr>
            <a:xfrm>
              <a:off x="161611" y="3559755"/>
              <a:ext cx="16069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特定健診情報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763AAF7-60A3-BFED-57B0-8CBA42D8CB94}"/>
                </a:ext>
              </a:extLst>
            </p:cNvPr>
            <p:cNvSpPr/>
            <p:nvPr/>
          </p:nvSpPr>
          <p:spPr>
            <a:xfrm>
              <a:off x="161611" y="4003231"/>
              <a:ext cx="3448377" cy="710451"/>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４０歳から７４歳までの方を対象に、メタボリックシンドロームに着目して行われる健診結果の情報です。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※75</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歳以上の方については後期高齢者健診情報を医師等と共有できます。</a:t>
              </a:r>
            </a:p>
          </p:txBody>
        </p:sp>
      </p:grpSp>
      <p:pic>
        <p:nvPicPr>
          <p:cNvPr id="51" name="図 50" descr="図形&#10;&#10;自動的に生成された説明">
            <a:extLst>
              <a:ext uri="{FF2B5EF4-FFF2-40B4-BE49-F238E27FC236}">
                <a16:creationId xmlns:a16="http://schemas.microsoft.com/office/drawing/2014/main" id="{712A6AE4-9C06-9082-31C3-47606397E96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5896260" y="6663434"/>
            <a:ext cx="731485" cy="916942"/>
          </a:xfrm>
          <a:prstGeom prst="rect">
            <a:avLst/>
          </a:prstGeom>
        </p:spPr>
      </p:pic>
      <p:sp>
        <p:nvSpPr>
          <p:cNvPr id="52" name="吹き出し: 角を丸めた四角形 51">
            <a:extLst>
              <a:ext uri="{FF2B5EF4-FFF2-40B4-BE49-F238E27FC236}">
                <a16:creationId xmlns:a16="http://schemas.microsoft.com/office/drawing/2014/main" id="{81F9FA9B-313A-4E89-0BFE-5A3DAFB2E11F}"/>
              </a:ext>
            </a:extLst>
          </p:cNvPr>
          <p:cNvSpPr/>
          <p:nvPr/>
        </p:nvSpPr>
        <p:spPr>
          <a:xfrm>
            <a:off x="397841" y="7031623"/>
            <a:ext cx="5471280" cy="374304"/>
          </a:xfrm>
          <a:prstGeom prst="wedgeRoundRectCallout">
            <a:avLst>
              <a:gd name="adj1" fmla="val 52152"/>
              <a:gd name="adj2" fmla="val 8460"/>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A0EDAA22-C231-502C-A5E6-BB436615D7A5}"/>
              </a:ext>
            </a:extLst>
          </p:cNvPr>
          <p:cNvSpPr/>
          <p:nvPr/>
        </p:nvSpPr>
        <p:spPr>
          <a:xfrm>
            <a:off x="290778" y="7053802"/>
            <a:ext cx="5471280"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事前に限度額適用認定証の準備が不要になります！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D7D0FA49-6E13-A2EA-07AC-48C3E7C1D616}"/>
              </a:ext>
            </a:extLst>
          </p:cNvPr>
          <p:cNvSpPr/>
          <p:nvPr/>
        </p:nvSpPr>
        <p:spPr>
          <a:xfrm>
            <a:off x="444321" y="7661935"/>
            <a:ext cx="3226158" cy="18682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119F1FE7-A714-4161-E5B8-44DE2D9B297E}"/>
              </a:ext>
            </a:extLst>
          </p:cNvPr>
          <p:cNvSpPr/>
          <p:nvPr/>
        </p:nvSpPr>
        <p:spPr>
          <a:xfrm>
            <a:off x="444321" y="9000912"/>
            <a:ext cx="3226158" cy="179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54" name="グループ化 53">
            <a:extLst>
              <a:ext uri="{FF2B5EF4-FFF2-40B4-BE49-F238E27FC236}">
                <a16:creationId xmlns:a16="http://schemas.microsoft.com/office/drawing/2014/main" id="{E0319E38-9E3F-50AF-E3E1-6DF281503C0A}"/>
              </a:ext>
            </a:extLst>
          </p:cNvPr>
          <p:cNvGrpSpPr/>
          <p:nvPr/>
        </p:nvGrpSpPr>
        <p:grpSpPr>
          <a:xfrm>
            <a:off x="402749" y="8775979"/>
            <a:ext cx="6010349" cy="966770"/>
            <a:chOff x="161611" y="8176756"/>
            <a:chExt cx="3633179" cy="966770"/>
          </a:xfrm>
        </p:grpSpPr>
        <p:sp>
          <p:nvSpPr>
            <p:cNvPr id="55" name="テキスト ボックス 54">
              <a:extLst>
                <a:ext uri="{FF2B5EF4-FFF2-40B4-BE49-F238E27FC236}">
                  <a16:creationId xmlns:a16="http://schemas.microsoft.com/office/drawing/2014/main" id="{D4AC9E41-4664-4881-0AAD-B1B6CBC2A8EF}"/>
                </a:ext>
              </a:extLst>
            </p:cNvPr>
            <p:cNvSpPr txBox="1"/>
            <p:nvPr/>
          </p:nvSpPr>
          <p:spPr>
            <a:xfrm>
              <a:off x="161611" y="8176756"/>
              <a:ext cx="353792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限度額</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適用認定証</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B54A4975-4548-E6EC-3E85-D28716B843AC}"/>
                </a:ext>
              </a:extLst>
            </p:cNvPr>
            <p:cNvSpPr/>
            <p:nvPr/>
          </p:nvSpPr>
          <p:spPr>
            <a:xfrm>
              <a:off x="161611" y="8620306"/>
              <a:ext cx="363317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窓口での支払が高額になる場合に、自己負担額を所得に応じた限度額にするために医療機関に提出する証類です。</a:t>
              </a:r>
            </a:p>
          </p:txBody>
        </p:sp>
      </p:grpSp>
      <p:grpSp>
        <p:nvGrpSpPr>
          <p:cNvPr id="61" name="グループ化 60">
            <a:extLst>
              <a:ext uri="{FF2B5EF4-FFF2-40B4-BE49-F238E27FC236}">
                <a16:creationId xmlns:a16="http://schemas.microsoft.com/office/drawing/2014/main" id="{85BDC88F-CFA5-EDCA-1FA4-FE02C75925AE}"/>
              </a:ext>
            </a:extLst>
          </p:cNvPr>
          <p:cNvGrpSpPr/>
          <p:nvPr/>
        </p:nvGrpSpPr>
        <p:grpSpPr>
          <a:xfrm>
            <a:off x="402749" y="7444565"/>
            <a:ext cx="6010349" cy="1336102"/>
            <a:chOff x="161611" y="8176756"/>
            <a:chExt cx="3633179" cy="1336102"/>
          </a:xfrm>
        </p:grpSpPr>
        <p:sp>
          <p:nvSpPr>
            <p:cNvPr id="62" name="テキスト ボックス 61">
              <a:extLst>
                <a:ext uri="{FF2B5EF4-FFF2-40B4-BE49-F238E27FC236}">
                  <a16:creationId xmlns:a16="http://schemas.microsoft.com/office/drawing/2014/main" id="{94DBC5CE-8D46-4123-8FA1-D9D5BAE86898}"/>
                </a:ext>
              </a:extLst>
            </p:cNvPr>
            <p:cNvSpPr txBox="1"/>
            <p:nvPr/>
          </p:nvSpPr>
          <p:spPr>
            <a:xfrm>
              <a:off x="161611" y="8176756"/>
              <a:ext cx="184806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高額療養費制度</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BE042C82-583B-3D89-DE73-C211E80E27B2}"/>
                </a:ext>
              </a:extLst>
            </p:cNvPr>
            <p:cNvSpPr/>
            <p:nvPr/>
          </p:nvSpPr>
          <p:spPr>
            <a:xfrm>
              <a:off x="161611" y="8620306"/>
              <a:ext cx="3633179" cy="8925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高額療養費制度とは、医療機関や薬局の窓口で支払った額</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が、ひと月（月の初め から終わりまで）で上限額を超えた場合に、その超えた金額を支給する制度です。</a:t>
              </a:r>
              <a:br>
                <a:rPr kumimoji="0"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入院時の食費負担や差額ベッド代等は含みません。</a:t>
              </a:r>
              <a:endParaRPr kumimoji="0" lang="ja-JP" altLang="en-US"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BB27AAE3-D511-2D7D-9372-F9BA49BCBA74}"/>
              </a:ext>
            </a:extLst>
          </p:cNvPr>
          <p:cNvPicPr>
            <a:picLocks noChangeAspect="1"/>
          </p:cNvPicPr>
          <p:nvPr/>
        </p:nvPicPr>
        <p:blipFill rotWithShape="1">
          <a:blip r:embed="rId3">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AC0FD9F2-E5A6-4781-6524-7F011C6646C0}"/>
              </a:ext>
            </a:extLst>
          </p:cNvPr>
          <p:cNvSpPr/>
          <p:nvPr/>
        </p:nvSpPr>
        <p:spPr>
          <a:xfrm>
            <a:off x="397842" y="2948882"/>
            <a:ext cx="6229904" cy="83099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初めての医療機関や薬局でも、今までに使った薬の情報や患者さんの過去の受診歴・診療情報を医師等と共有でき、</a:t>
            </a:r>
            <a:endParaRPr kumimoji="0"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データに基づいたより良い医療</a:t>
            </a: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を受けることが可能となります！</a:t>
            </a:r>
          </a:p>
        </p:txBody>
      </p:sp>
    </p:spTree>
    <p:extLst>
      <p:ext uri="{BB962C8B-B14F-4D97-AF65-F5344CB8AC3E}">
        <p14:creationId xmlns:p14="http://schemas.microsoft.com/office/powerpoint/2010/main" val="29259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四角形: 角を丸くする 1">
            <a:extLst>
              <a:ext uri="{FF2B5EF4-FFF2-40B4-BE49-F238E27FC236}">
                <a16:creationId xmlns:a16="http://schemas.microsoft.com/office/drawing/2014/main" id="{CDEBCFE8-AC10-EB38-7B29-404D55EF8197}"/>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8" name="グループ化 17">
            <a:extLst>
              <a:ext uri="{FF2B5EF4-FFF2-40B4-BE49-F238E27FC236}">
                <a16:creationId xmlns:a16="http://schemas.microsoft.com/office/drawing/2014/main" id="{9DD723DF-242D-8DEE-5C8E-20909647DD95}"/>
              </a:ext>
            </a:extLst>
          </p:cNvPr>
          <p:cNvGrpSpPr/>
          <p:nvPr/>
        </p:nvGrpSpPr>
        <p:grpSpPr>
          <a:xfrm>
            <a:off x="849776" y="2062152"/>
            <a:ext cx="6020222" cy="430887"/>
            <a:chOff x="849776" y="2147496"/>
            <a:chExt cx="6020222" cy="430887"/>
          </a:xfrm>
        </p:grpSpPr>
        <p:grpSp>
          <p:nvGrpSpPr>
            <p:cNvPr id="20" name="Group 92">
              <a:extLst>
                <a:ext uri="{FF2B5EF4-FFF2-40B4-BE49-F238E27FC236}">
                  <a16:creationId xmlns:a16="http://schemas.microsoft.com/office/drawing/2014/main" id="{0E3C099D-74AD-431A-3F16-C199D73F7C22}"/>
                </a:ext>
              </a:extLst>
            </p:cNvPr>
            <p:cNvGrpSpPr>
              <a:grpSpLocks noChangeAspect="1"/>
            </p:cNvGrpSpPr>
            <p:nvPr/>
          </p:nvGrpSpPr>
          <p:grpSpPr bwMode="auto">
            <a:xfrm>
              <a:off x="849776" y="2184486"/>
              <a:ext cx="356906" cy="356906"/>
              <a:chOff x="6546" y="1719"/>
              <a:chExt cx="426" cy="426"/>
            </a:xfrm>
            <a:solidFill>
              <a:srgbClr val="EE5105"/>
            </a:solidFill>
          </p:grpSpPr>
          <p:sp>
            <p:nvSpPr>
              <p:cNvPr id="22" name="Freeform 93">
                <a:extLst>
                  <a:ext uri="{FF2B5EF4-FFF2-40B4-BE49-F238E27FC236}">
                    <a16:creationId xmlns:a16="http://schemas.microsoft.com/office/drawing/2014/main" id="{B86D4729-0B08-E6FC-5092-454D41D0776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3" name="Freeform 94">
                <a:extLst>
                  <a:ext uri="{FF2B5EF4-FFF2-40B4-BE49-F238E27FC236}">
                    <a16:creationId xmlns:a16="http://schemas.microsoft.com/office/drawing/2014/main" id="{3A25EF2C-7691-DAC4-D96F-69813A4842B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1" name="正方形/長方形 20">
              <a:extLst>
                <a:ext uri="{FF2B5EF4-FFF2-40B4-BE49-F238E27FC236}">
                  <a16:creationId xmlns:a16="http://schemas.microsoft.com/office/drawing/2014/main" id="{36337FED-5989-34DB-083F-D41157CE5DA4}"/>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24" name="グループ化 23">
            <a:extLst>
              <a:ext uri="{FF2B5EF4-FFF2-40B4-BE49-F238E27FC236}">
                <a16:creationId xmlns:a16="http://schemas.microsoft.com/office/drawing/2014/main" id="{326E5923-E2D4-DD65-B1ED-58B5B2DC3BCD}"/>
              </a:ext>
            </a:extLst>
          </p:cNvPr>
          <p:cNvGrpSpPr/>
          <p:nvPr/>
        </p:nvGrpSpPr>
        <p:grpSpPr>
          <a:xfrm>
            <a:off x="862655" y="2527305"/>
            <a:ext cx="6007343" cy="879343"/>
            <a:chOff x="862655" y="2612925"/>
            <a:chExt cx="6007343" cy="879343"/>
          </a:xfrm>
        </p:grpSpPr>
        <p:grpSp>
          <p:nvGrpSpPr>
            <p:cNvPr id="25" name="Group 92">
              <a:extLst>
                <a:ext uri="{FF2B5EF4-FFF2-40B4-BE49-F238E27FC236}">
                  <a16:creationId xmlns:a16="http://schemas.microsoft.com/office/drawing/2014/main" id="{ED32F8A8-21FC-FEE1-9893-7D53358C1B6A}"/>
                </a:ext>
              </a:extLst>
            </p:cNvPr>
            <p:cNvGrpSpPr>
              <a:grpSpLocks noChangeAspect="1"/>
            </p:cNvGrpSpPr>
            <p:nvPr/>
          </p:nvGrpSpPr>
          <p:grpSpPr bwMode="auto">
            <a:xfrm>
              <a:off x="862655" y="2649915"/>
              <a:ext cx="356906" cy="356906"/>
              <a:chOff x="6546" y="1719"/>
              <a:chExt cx="426" cy="426"/>
            </a:xfrm>
            <a:solidFill>
              <a:srgbClr val="EE5105"/>
            </a:solidFill>
          </p:grpSpPr>
          <p:sp>
            <p:nvSpPr>
              <p:cNvPr id="27" name="Freeform 93">
                <a:extLst>
                  <a:ext uri="{FF2B5EF4-FFF2-40B4-BE49-F238E27FC236}">
                    <a16:creationId xmlns:a16="http://schemas.microsoft.com/office/drawing/2014/main" id="{50BBC575-A781-0D00-2D2C-39AE41C751A0}"/>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8" name="Freeform 94">
                <a:extLst>
                  <a:ext uri="{FF2B5EF4-FFF2-40B4-BE49-F238E27FC236}">
                    <a16:creationId xmlns:a16="http://schemas.microsoft.com/office/drawing/2014/main" id="{6A30C774-685F-A92C-B501-77854BF8850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6" name="正方形/長方形 25">
              <a:extLst>
                <a:ext uri="{FF2B5EF4-FFF2-40B4-BE49-F238E27FC236}">
                  <a16:creationId xmlns:a16="http://schemas.microsoft.com/office/drawing/2014/main" id="{1D4E951B-1147-20DC-4A11-9F4A77FEC739}"/>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29" name="四角形: 角を丸くする 28">
            <a:extLst>
              <a:ext uri="{FF2B5EF4-FFF2-40B4-BE49-F238E27FC236}">
                <a16:creationId xmlns:a16="http://schemas.microsoft.com/office/drawing/2014/main" id="{A4727724-C4BF-706D-BDF0-C8616DF7F5CA}"/>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C811B4F4-8550-018C-88B9-09378E5E81A6}"/>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1" name="グループ化 30">
            <a:extLst>
              <a:ext uri="{FF2B5EF4-FFF2-40B4-BE49-F238E27FC236}">
                <a16:creationId xmlns:a16="http://schemas.microsoft.com/office/drawing/2014/main" id="{54B946FD-4136-18A8-8EA9-7B0ABA9151A1}"/>
              </a:ext>
            </a:extLst>
          </p:cNvPr>
          <p:cNvGrpSpPr/>
          <p:nvPr/>
        </p:nvGrpSpPr>
        <p:grpSpPr>
          <a:xfrm>
            <a:off x="862655" y="2992458"/>
            <a:ext cx="6007343" cy="879343"/>
            <a:chOff x="862655" y="3154801"/>
            <a:chExt cx="6007343" cy="879343"/>
          </a:xfrm>
        </p:grpSpPr>
        <p:grpSp>
          <p:nvGrpSpPr>
            <p:cNvPr id="32" name="Group 92">
              <a:extLst>
                <a:ext uri="{FF2B5EF4-FFF2-40B4-BE49-F238E27FC236}">
                  <a16:creationId xmlns:a16="http://schemas.microsoft.com/office/drawing/2014/main" id="{19A29138-7BA2-7E7E-E77D-7207E07B8179}"/>
                </a:ext>
              </a:extLst>
            </p:cNvPr>
            <p:cNvGrpSpPr>
              <a:grpSpLocks noChangeAspect="1"/>
            </p:cNvGrpSpPr>
            <p:nvPr/>
          </p:nvGrpSpPr>
          <p:grpSpPr bwMode="auto">
            <a:xfrm>
              <a:off x="862655" y="3191791"/>
              <a:ext cx="356906" cy="356906"/>
              <a:chOff x="6546" y="1719"/>
              <a:chExt cx="426" cy="426"/>
            </a:xfrm>
            <a:solidFill>
              <a:srgbClr val="EE5105"/>
            </a:solidFill>
          </p:grpSpPr>
          <p:sp>
            <p:nvSpPr>
              <p:cNvPr id="34" name="Freeform 93">
                <a:extLst>
                  <a:ext uri="{FF2B5EF4-FFF2-40B4-BE49-F238E27FC236}">
                    <a16:creationId xmlns:a16="http://schemas.microsoft.com/office/drawing/2014/main" id="{0C9F05EE-B9D1-F990-8478-970315D8B36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5" name="Freeform 94">
                <a:extLst>
                  <a:ext uri="{FF2B5EF4-FFF2-40B4-BE49-F238E27FC236}">
                    <a16:creationId xmlns:a16="http://schemas.microsoft.com/office/drawing/2014/main" id="{8E7D3FF8-3EC8-B59D-D46D-5B153E944048}"/>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3" name="正方形/長方形 32">
              <a:extLst>
                <a:ext uri="{FF2B5EF4-FFF2-40B4-BE49-F238E27FC236}">
                  <a16:creationId xmlns:a16="http://schemas.microsoft.com/office/drawing/2014/main" id="{75F471CD-2569-DCA9-3729-9C33FE3716BC}"/>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36" name="グループ化 35">
            <a:extLst>
              <a:ext uri="{FF2B5EF4-FFF2-40B4-BE49-F238E27FC236}">
                <a16:creationId xmlns:a16="http://schemas.microsoft.com/office/drawing/2014/main" id="{5C1EF267-7766-0101-3C46-F5176A825941}"/>
              </a:ext>
            </a:extLst>
          </p:cNvPr>
          <p:cNvGrpSpPr/>
          <p:nvPr/>
        </p:nvGrpSpPr>
        <p:grpSpPr>
          <a:xfrm>
            <a:off x="862655" y="3457612"/>
            <a:ext cx="6007343" cy="879343"/>
            <a:chOff x="862655" y="3697504"/>
            <a:chExt cx="6007343" cy="879343"/>
          </a:xfrm>
        </p:grpSpPr>
        <p:grpSp>
          <p:nvGrpSpPr>
            <p:cNvPr id="37" name="Group 92">
              <a:extLst>
                <a:ext uri="{FF2B5EF4-FFF2-40B4-BE49-F238E27FC236}">
                  <a16:creationId xmlns:a16="http://schemas.microsoft.com/office/drawing/2014/main" id="{830FD043-FDF8-7453-3DC0-B80FDE6C8695}"/>
                </a:ext>
              </a:extLst>
            </p:cNvPr>
            <p:cNvGrpSpPr>
              <a:grpSpLocks noChangeAspect="1"/>
            </p:cNvGrpSpPr>
            <p:nvPr/>
          </p:nvGrpSpPr>
          <p:grpSpPr bwMode="auto">
            <a:xfrm>
              <a:off x="862655" y="3734494"/>
              <a:ext cx="356906" cy="356906"/>
              <a:chOff x="6546" y="1719"/>
              <a:chExt cx="426" cy="426"/>
            </a:xfrm>
            <a:solidFill>
              <a:srgbClr val="EE5105"/>
            </a:solidFill>
          </p:grpSpPr>
          <p:sp>
            <p:nvSpPr>
              <p:cNvPr id="39" name="Freeform 93">
                <a:extLst>
                  <a:ext uri="{FF2B5EF4-FFF2-40B4-BE49-F238E27FC236}">
                    <a16:creationId xmlns:a16="http://schemas.microsoft.com/office/drawing/2014/main" id="{9445E538-F1AF-BFBE-26B5-55EC34F3AEC4}"/>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0" name="Freeform 94">
                <a:extLst>
                  <a:ext uri="{FF2B5EF4-FFF2-40B4-BE49-F238E27FC236}">
                    <a16:creationId xmlns:a16="http://schemas.microsoft.com/office/drawing/2014/main" id="{984E6960-595C-263F-0746-B196A7E01ED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8" name="正方形/長方形 37">
              <a:extLst>
                <a:ext uri="{FF2B5EF4-FFF2-40B4-BE49-F238E27FC236}">
                  <a16:creationId xmlns:a16="http://schemas.microsoft.com/office/drawing/2014/main" id="{741FE467-1604-0238-1525-8DE157D2603C}"/>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41" name="正方形/長方形 40">
            <a:extLst>
              <a:ext uri="{FF2B5EF4-FFF2-40B4-BE49-F238E27FC236}">
                <a16:creationId xmlns:a16="http://schemas.microsoft.com/office/drawing/2014/main" id="{9B81BDF8-0523-CADE-DD37-E3F2DABC5402}"/>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42" name="テキスト ボックス 41">
            <a:extLst>
              <a:ext uri="{FF2B5EF4-FFF2-40B4-BE49-F238E27FC236}">
                <a16:creationId xmlns:a16="http://schemas.microsoft.com/office/drawing/2014/main" id="{FEE5273D-3B2E-2BC5-FC7C-ECAAE18351D6}"/>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43" name="グループ化 42">
            <a:extLst>
              <a:ext uri="{FF2B5EF4-FFF2-40B4-BE49-F238E27FC236}">
                <a16:creationId xmlns:a16="http://schemas.microsoft.com/office/drawing/2014/main" id="{87338F23-A38C-4A93-42D7-095E9CEA9ACA}"/>
              </a:ext>
            </a:extLst>
          </p:cNvPr>
          <p:cNvGrpSpPr/>
          <p:nvPr/>
        </p:nvGrpSpPr>
        <p:grpSpPr>
          <a:xfrm>
            <a:off x="875741" y="3890028"/>
            <a:ext cx="6007343" cy="430887"/>
            <a:chOff x="862655" y="3697504"/>
            <a:chExt cx="6007343" cy="430887"/>
          </a:xfrm>
        </p:grpSpPr>
        <p:grpSp>
          <p:nvGrpSpPr>
            <p:cNvPr id="44" name="Group 92">
              <a:extLst>
                <a:ext uri="{FF2B5EF4-FFF2-40B4-BE49-F238E27FC236}">
                  <a16:creationId xmlns:a16="http://schemas.microsoft.com/office/drawing/2014/main" id="{D1048AAD-F1F3-77F9-A3CF-7D45EC7F67F2}"/>
                </a:ext>
              </a:extLst>
            </p:cNvPr>
            <p:cNvGrpSpPr>
              <a:grpSpLocks noChangeAspect="1"/>
            </p:cNvGrpSpPr>
            <p:nvPr/>
          </p:nvGrpSpPr>
          <p:grpSpPr bwMode="auto">
            <a:xfrm>
              <a:off x="862655" y="3734494"/>
              <a:ext cx="356906" cy="356906"/>
              <a:chOff x="6546" y="1719"/>
              <a:chExt cx="426" cy="426"/>
            </a:xfrm>
            <a:solidFill>
              <a:srgbClr val="EE5105"/>
            </a:solidFill>
          </p:grpSpPr>
          <p:sp>
            <p:nvSpPr>
              <p:cNvPr id="46" name="Freeform 93">
                <a:extLst>
                  <a:ext uri="{FF2B5EF4-FFF2-40B4-BE49-F238E27FC236}">
                    <a16:creationId xmlns:a16="http://schemas.microsoft.com/office/drawing/2014/main" id="{CD59F802-1C21-DAA4-D7BD-CB08BD7F422B}"/>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7" name="Freeform 94">
                <a:extLst>
                  <a:ext uri="{FF2B5EF4-FFF2-40B4-BE49-F238E27FC236}">
                    <a16:creationId xmlns:a16="http://schemas.microsoft.com/office/drawing/2014/main" id="{8D64A885-25C7-B708-13FF-909C02DA1AFC}"/>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45" name="正方形/長方形 44">
              <a:extLst>
                <a:ext uri="{FF2B5EF4-FFF2-40B4-BE49-F238E27FC236}">
                  <a16:creationId xmlns:a16="http://schemas.microsoft.com/office/drawing/2014/main" id="{573DE9C9-40D9-134C-22BB-49136FDC6C93}"/>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2C8D4FDE-6219-4FF4-9FAA-9B2FDE7BAF3B}"/>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4" name="吹き出し: 角を丸めた四角形 3">
            <a:extLst>
              <a:ext uri="{FF2B5EF4-FFF2-40B4-BE49-F238E27FC236}">
                <a16:creationId xmlns:a16="http://schemas.microsoft.com/office/drawing/2014/main" id="{674F66CA-D39D-9DC1-B756-14465319807F}"/>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C9AACCFE-124C-9422-D5D3-D507C1102BF4}"/>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5615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60" name="グループ化 59">
            <a:extLst>
              <a:ext uri="{FF2B5EF4-FFF2-40B4-BE49-F238E27FC236}">
                <a16:creationId xmlns:a16="http://schemas.microsoft.com/office/drawing/2014/main" id="{DEE218E4-E161-7EFC-E0D8-659E76369D2C}"/>
              </a:ext>
            </a:extLst>
          </p:cNvPr>
          <p:cNvGrpSpPr/>
          <p:nvPr/>
        </p:nvGrpSpPr>
        <p:grpSpPr>
          <a:xfrm>
            <a:off x="849776" y="2062152"/>
            <a:ext cx="6020222" cy="430887"/>
            <a:chOff x="849776" y="2147496"/>
            <a:chExt cx="6020222" cy="430887"/>
          </a:xfrm>
        </p:grpSpPr>
        <p:grpSp>
          <p:nvGrpSpPr>
            <p:cNvPr id="3" name="Group 92">
              <a:extLst>
                <a:ext uri="{FF2B5EF4-FFF2-40B4-BE49-F238E27FC236}">
                  <a16:creationId xmlns:a16="http://schemas.microsoft.com/office/drawing/2014/main" id="{25127AA2-EC3A-A2D1-64EF-9BEC498B579F}"/>
                </a:ext>
              </a:extLst>
            </p:cNvPr>
            <p:cNvGrpSpPr>
              <a:grpSpLocks noChangeAspect="1"/>
            </p:cNvGrpSpPr>
            <p:nvPr/>
          </p:nvGrpSpPr>
          <p:grpSpPr bwMode="auto">
            <a:xfrm>
              <a:off x="849776" y="2184486"/>
              <a:ext cx="356906" cy="356906"/>
              <a:chOff x="6546" y="1719"/>
              <a:chExt cx="426" cy="426"/>
            </a:xfrm>
            <a:solidFill>
              <a:srgbClr val="EE5105"/>
            </a:solidFill>
          </p:grpSpPr>
          <p:sp>
            <p:nvSpPr>
              <p:cNvPr id="4" name="Freeform 93">
                <a:extLst>
                  <a:ext uri="{FF2B5EF4-FFF2-40B4-BE49-F238E27FC236}">
                    <a16:creationId xmlns:a16="http://schemas.microsoft.com/office/drawing/2014/main" id="{F2DC0DFB-BF26-C4DE-8E05-FD0FA5197896}"/>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 name="Freeform 94">
                <a:extLst>
                  <a:ext uri="{FF2B5EF4-FFF2-40B4-BE49-F238E27FC236}">
                    <a16:creationId xmlns:a16="http://schemas.microsoft.com/office/drawing/2014/main" id="{CA8F7881-404F-9DF6-3890-B56F030C91B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0" name="正方形/長方形 9">
              <a:extLst>
                <a:ext uri="{FF2B5EF4-FFF2-40B4-BE49-F238E27FC236}">
                  <a16:creationId xmlns:a16="http://schemas.microsoft.com/office/drawing/2014/main" id="{D3FB52AC-FBD2-6F44-D867-383A2CBBFA00}"/>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61" name="グループ化 60">
            <a:extLst>
              <a:ext uri="{FF2B5EF4-FFF2-40B4-BE49-F238E27FC236}">
                <a16:creationId xmlns:a16="http://schemas.microsoft.com/office/drawing/2014/main" id="{12806CFA-E553-2728-0122-A09D5D5E5EB1}"/>
              </a:ext>
            </a:extLst>
          </p:cNvPr>
          <p:cNvGrpSpPr/>
          <p:nvPr/>
        </p:nvGrpSpPr>
        <p:grpSpPr>
          <a:xfrm>
            <a:off x="862655" y="2527305"/>
            <a:ext cx="6007343" cy="879343"/>
            <a:chOff x="862655" y="2612925"/>
            <a:chExt cx="6007343" cy="879343"/>
          </a:xfrm>
        </p:grpSpPr>
        <p:grpSp>
          <p:nvGrpSpPr>
            <p:cNvPr id="6" name="Group 92">
              <a:extLst>
                <a:ext uri="{FF2B5EF4-FFF2-40B4-BE49-F238E27FC236}">
                  <a16:creationId xmlns:a16="http://schemas.microsoft.com/office/drawing/2014/main" id="{B29B473E-3EDE-EDE3-84AF-9FBBF676B945}"/>
                </a:ext>
              </a:extLst>
            </p:cNvPr>
            <p:cNvGrpSpPr>
              <a:grpSpLocks noChangeAspect="1"/>
            </p:cNvGrpSpPr>
            <p:nvPr/>
          </p:nvGrpSpPr>
          <p:grpSpPr bwMode="auto">
            <a:xfrm>
              <a:off x="862655" y="2649915"/>
              <a:ext cx="356906" cy="356906"/>
              <a:chOff x="6546" y="1719"/>
              <a:chExt cx="426" cy="426"/>
            </a:xfrm>
            <a:solidFill>
              <a:srgbClr val="EE5105"/>
            </a:solidFill>
          </p:grpSpPr>
          <p:sp>
            <p:nvSpPr>
              <p:cNvPr id="7" name="Freeform 93">
                <a:extLst>
                  <a:ext uri="{FF2B5EF4-FFF2-40B4-BE49-F238E27FC236}">
                    <a16:creationId xmlns:a16="http://schemas.microsoft.com/office/drawing/2014/main" id="{4ED3543C-CF28-45A8-D4D4-309984223783}"/>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8" name="Freeform 94">
                <a:extLst>
                  <a:ext uri="{FF2B5EF4-FFF2-40B4-BE49-F238E27FC236}">
                    <a16:creationId xmlns:a16="http://schemas.microsoft.com/office/drawing/2014/main" id="{082A8858-58EC-8FDF-E68D-6A4380CB5632}"/>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2" name="正方形/長方形 11">
              <a:extLst>
                <a:ext uri="{FF2B5EF4-FFF2-40B4-BE49-F238E27FC236}">
                  <a16:creationId xmlns:a16="http://schemas.microsoft.com/office/drawing/2014/main" id="{225F12DB-6547-8A71-CB89-EF301D218468}"/>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13" name="四角形: 角を丸くする 12">
            <a:extLst>
              <a:ext uri="{FF2B5EF4-FFF2-40B4-BE49-F238E27FC236}">
                <a16:creationId xmlns:a16="http://schemas.microsoft.com/office/drawing/2014/main" id="{523C8002-C833-2EEE-425A-9CF1BD1C38F8}"/>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正方形/長方形 50">
            <a:extLst>
              <a:ext uri="{FF2B5EF4-FFF2-40B4-BE49-F238E27FC236}">
                <a16:creationId xmlns:a16="http://schemas.microsoft.com/office/drawing/2014/main" id="{78EE1701-CE16-12FC-32F7-C873F5E8C0C7}"/>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2" name="グループ化 61">
            <a:extLst>
              <a:ext uri="{FF2B5EF4-FFF2-40B4-BE49-F238E27FC236}">
                <a16:creationId xmlns:a16="http://schemas.microsoft.com/office/drawing/2014/main" id="{8B4851D8-6A5C-7A9C-6462-EE269C65517F}"/>
              </a:ext>
            </a:extLst>
          </p:cNvPr>
          <p:cNvGrpSpPr/>
          <p:nvPr/>
        </p:nvGrpSpPr>
        <p:grpSpPr>
          <a:xfrm>
            <a:off x="862655" y="2992458"/>
            <a:ext cx="6007343" cy="879343"/>
            <a:chOff x="862655" y="3154801"/>
            <a:chExt cx="6007343" cy="879343"/>
          </a:xfrm>
        </p:grpSpPr>
        <p:grpSp>
          <p:nvGrpSpPr>
            <p:cNvPr id="52" name="Group 92">
              <a:extLst>
                <a:ext uri="{FF2B5EF4-FFF2-40B4-BE49-F238E27FC236}">
                  <a16:creationId xmlns:a16="http://schemas.microsoft.com/office/drawing/2014/main" id="{60C992E9-FB8B-0A0D-80A9-35A790D24E60}"/>
                </a:ext>
              </a:extLst>
            </p:cNvPr>
            <p:cNvGrpSpPr>
              <a:grpSpLocks noChangeAspect="1"/>
            </p:cNvGrpSpPr>
            <p:nvPr/>
          </p:nvGrpSpPr>
          <p:grpSpPr bwMode="auto">
            <a:xfrm>
              <a:off x="862655" y="3191791"/>
              <a:ext cx="356906" cy="356906"/>
              <a:chOff x="6546" y="1719"/>
              <a:chExt cx="426" cy="426"/>
            </a:xfrm>
            <a:solidFill>
              <a:srgbClr val="EE5105"/>
            </a:solidFill>
          </p:grpSpPr>
          <p:sp>
            <p:nvSpPr>
              <p:cNvPr id="53" name="Freeform 93">
                <a:extLst>
                  <a:ext uri="{FF2B5EF4-FFF2-40B4-BE49-F238E27FC236}">
                    <a16:creationId xmlns:a16="http://schemas.microsoft.com/office/drawing/2014/main" id="{26F82CEE-5CED-7822-26C0-472717C8C73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94">
                <a:extLst>
                  <a:ext uri="{FF2B5EF4-FFF2-40B4-BE49-F238E27FC236}">
                    <a16:creationId xmlns:a16="http://schemas.microsoft.com/office/drawing/2014/main" id="{7409F1BB-282A-0E5A-76F1-53D6DD4F737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8" name="正方形/長方形 57">
              <a:extLst>
                <a:ext uri="{FF2B5EF4-FFF2-40B4-BE49-F238E27FC236}">
                  <a16:creationId xmlns:a16="http://schemas.microsoft.com/office/drawing/2014/main" id="{B0AB87CF-4908-3B3A-31F7-A089F3E09CD9}"/>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64" name="グループ化 63">
            <a:extLst>
              <a:ext uri="{FF2B5EF4-FFF2-40B4-BE49-F238E27FC236}">
                <a16:creationId xmlns:a16="http://schemas.microsoft.com/office/drawing/2014/main" id="{BA63F65E-2C56-6D14-36E6-D4E0675780F4}"/>
              </a:ext>
            </a:extLst>
          </p:cNvPr>
          <p:cNvGrpSpPr/>
          <p:nvPr/>
        </p:nvGrpSpPr>
        <p:grpSpPr>
          <a:xfrm>
            <a:off x="862655" y="3457612"/>
            <a:ext cx="6007343" cy="879343"/>
            <a:chOff x="862655" y="3697504"/>
            <a:chExt cx="6007343" cy="879343"/>
          </a:xfrm>
        </p:grpSpPr>
        <p:grpSp>
          <p:nvGrpSpPr>
            <p:cNvPr id="55" name="Group 92">
              <a:extLst>
                <a:ext uri="{FF2B5EF4-FFF2-40B4-BE49-F238E27FC236}">
                  <a16:creationId xmlns:a16="http://schemas.microsoft.com/office/drawing/2014/main" id="{2D1F347B-47B8-8090-C01D-A45DBD1EE696}"/>
                </a:ext>
              </a:extLst>
            </p:cNvPr>
            <p:cNvGrpSpPr>
              <a:grpSpLocks noChangeAspect="1"/>
            </p:cNvGrpSpPr>
            <p:nvPr/>
          </p:nvGrpSpPr>
          <p:grpSpPr bwMode="auto">
            <a:xfrm>
              <a:off x="862655" y="3734494"/>
              <a:ext cx="356906" cy="356906"/>
              <a:chOff x="6546" y="1719"/>
              <a:chExt cx="426" cy="426"/>
            </a:xfrm>
            <a:solidFill>
              <a:srgbClr val="EE5105"/>
            </a:solidFill>
          </p:grpSpPr>
          <p:sp>
            <p:nvSpPr>
              <p:cNvPr id="56" name="Freeform 93">
                <a:extLst>
                  <a:ext uri="{FF2B5EF4-FFF2-40B4-BE49-F238E27FC236}">
                    <a16:creationId xmlns:a16="http://schemas.microsoft.com/office/drawing/2014/main" id="{311EE006-CC92-FEB9-4317-ED51A26F4FD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7" name="Freeform 94">
                <a:extLst>
                  <a:ext uri="{FF2B5EF4-FFF2-40B4-BE49-F238E27FC236}">
                    <a16:creationId xmlns:a16="http://schemas.microsoft.com/office/drawing/2014/main" id="{0C24D675-E913-383D-4F5D-4C0D7D723F6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9" name="正方形/長方形 58">
              <a:extLst>
                <a:ext uri="{FF2B5EF4-FFF2-40B4-BE49-F238E27FC236}">
                  <a16:creationId xmlns:a16="http://schemas.microsoft.com/office/drawing/2014/main" id="{AAACD456-4D6C-E3F6-F1DF-99AF0B79077E}"/>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50" name="正方形/長方形 49">
            <a:extLst>
              <a:ext uri="{FF2B5EF4-FFF2-40B4-BE49-F238E27FC236}">
                <a16:creationId xmlns:a16="http://schemas.microsoft.com/office/drawing/2014/main" id="{638FACDD-73B3-F2E3-F14F-581BCDC89DAC}"/>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65" name="テキスト ボックス 64">
            <a:extLst>
              <a:ext uri="{FF2B5EF4-FFF2-40B4-BE49-F238E27FC236}">
                <a16:creationId xmlns:a16="http://schemas.microsoft.com/office/drawing/2014/main" id="{E3E68052-F3D7-39F9-552B-0B98BE9E4DDF}"/>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9" name="グループ化 8">
            <a:extLst>
              <a:ext uri="{FF2B5EF4-FFF2-40B4-BE49-F238E27FC236}">
                <a16:creationId xmlns:a16="http://schemas.microsoft.com/office/drawing/2014/main" id="{1BE482EB-02C9-4E5A-8348-F499E4E3D1F3}"/>
              </a:ext>
            </a:extLst>
          </p:cNvPr>
          <p:cNvGrpSpPr/>
          <p:nvPr/>
        </p:nvGrpSpPr>
        <p:grpSpPr>
          <a:xfrm>
            <a:off x="875741" y="3890028"/>
            <a:ext cx="6007343" cy="430887"/>
            <a:chOff x="862655" y="3697504"/>
            <a:chExt cx="6007343" cy="430887"/>
          </a:xfrm>
        </p:grpSpPr>
        <p:grpSp>
          <p:nvGrpSpPr>
            <p:cNvPr id="14" name="Group 92">
              <a:extLst>
                <a:ext uri="{FF2B5EF4-FFF2-40B4-BE49-F238E27FC236}">
                  <a16:creationId xmlns:a16="http://schemas.microsoft.com/office/drawing/2014/main" id="{7FC0223E-F01C-F48D-7B55-AF9120A4332A}"/>
                </a:ext>
              </a:extLst>
            </p:cNvPr>
            <p:cNvGrpSpPr>
              <a:grpSpLocks noChangeAspect="1"/>
            </p:cNvGrpSpPr>
            <p:nvPr/>
          </p:nvGrpSpPr>
          <p:grpSpPr bwMode="auto">
            <a:xfrm>
              <a:off x="862655" y="3734494"/>
              <a:ext cx="356906" cy="356906"/>
              <a:chOff x="6546" y="1719"/>
              <a:chExt cx="426" cy="426"/>
            </a:xfrm>
            <a:solidFill>
              <a:srgbClr val="EE5105"/>
            </a:solidFill>
          </p:grpSpPr>
          <p:sp>
            <p:nvSpPr>
              <p:cNvPr id="16" name="Freeform 93">
                <a:extLst>
                  <a:ext uri="{FF2B5EF4-FFF2-40B4-BE49-F238E27FC236}">
                    <a16:creationId xmlns:a16="http://schemas.microsoft.com/office/drawing/2014/main" id="{7D4C01CF-036E-4E98-28E0-9306BA458D48}"/>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7" name="Freeform 94">
                <a:extLst>
                  <a:ext uri="{FF2B5EF4-FFF2-40B4-BE49-F238E27FC236}">
                    <a16:creationId xmlns:a16="http://schemas.microsoft.com/office/drawing/2014/main" id="{61C90E4C-D35A-81FE-3893-EFD6F2A4FCA0}"/>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5" name="正方形/長方形 14">
              <a:extLst>
                <a:ext uri="{FF2B5EF4-FFF2-40B4-BE49-F238E27FC236}">
                  <a16:creationId xmlns:a16="http://schemas.microsoft.com/office/drawing/2014/main" id="{27E9C846-4683-7362-A6F1-CB1EB218575D}"/>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DA99C1C4-9924-1428-3F15-2685A129A419}"/>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3" y="154273"/>
            <a:ext cx="2939143" cy="936250"/>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265860"/>
            <a:ext cx="302782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B050"/>
                </a:solidFill>
                <a:effectLst/>
                <a:uLnTx/>
                <a:uFillTx/>
                <a:latin typeface="Calibri" panose="020F0502020204030204"/>
                <a:ea typeface="游ゴシック" panose="020B0400000000000000" pitchFamily="50" charset="-128"/>
                <a:cs typeface="+mn-cs"/>
              </a:rPr>
              <a:t>電子処方箋</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にも対応しています！</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8448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5A387FE6-9C94-20CD-3A70-F0AA2019A28A}"/>
              </a:ext>
            </a:extLst>
          </p:cNvPr>
          <p:cNvGrpSpPr/>
          <p:nvPr/>
        </p:nvGrpSpPr>
        <p:grpSpPr>
          <a:xfrm>
            <a:off x="1045765" y="2897402"/>
            <a:ext cx="4759659" cy="4060969"/>
            <a:chOff x="971439" y="3670134"/>
            <a:chExt cx="4759659" cy="4060969"/>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971439" y="3760811"/>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6969698" y="1828980"/>
                <a:ext cx="1338630"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448610" y="3670134"/>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433190" y="6053013"/>
              <a:ext cx="3798579"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1994866" y="6876670"/>
              <a:ext cx="1475084"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マイナ病院受付</a:t>
              </a: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292442" y="6122482"/>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2925892" y="5624680"/>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5"/>
            <a:srcRect l="34857" t="45077" r="60335"/>
            <a:stretch/>
          </p:blipFill>
          <p:spPr>
            <a:xfrm flipH="1">
              <a:off x="2610894" y="5415316"/>
              <a:ext cx="1019232" cy="1649002"/>
            </a:xfrm>
            <a:prstGeom prst="rect">
              <a:avLst/>
            </a:prstGeom>
          </p:spPr>
        </p:pic>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6"/>
            <a:srcRect b="49327"/>
            <a:stretch/>
          </p:blipFill>
          <p:spPr>
            <a:xfrm rot="633647">
              <a:off x="3096189" y="5178718"/>
              <a:ext cx="433869" cy="482976"/>
            </a:xfrm>
            <a:prstGeom prst="rect">
              <a:avLst/>
            </a:prstGeom>
          </p:spPr>
        </p:pic>
        <p:sp>
          <p:nvSpPr>
            <p:cNvPr id="27" name="円弧 26">
              <a:extLst>
                <a:ext uri="{FF2B5EF4-FFF2-40B4-BE49-F238E27FC236}">
                  <a16:creationId xmlns:a16="http://schemas.microsoft.com/office/drawing/2014/main" id="{0AF33A8E-7027-92B4-AC7D-DC28C45BC3BD}"/>
                </a:ext>
              </a:extLst>
            </p:cNvPr>
            <p:cNvSpPr/>
            <p:nvPr/>
          </p:nvSpPr>
          <p:spPr bwMode="auto">
            <a:xfrm rot="18047302" flipV="1">
              <a:off x="4083608" y="593186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28" name="正方形/長方形 27">
              <a:extLst>
                <a:ext uri="{FF2B5EF4-FFF2-40B4-BE49-F238E27FC236}">
                  <a16:creationId xmlns:a16="http://schemas.microsoft.com/office/drawing/2014/main" id="{B45905E5-336D-99E2-D442-D2A11F85AE78}"/>
                </a:ext>
              </a:extLst>
            </p:cNvPr>
            <p:cNvSpPr/>
            <p:nvPr/>
          </p:nvSpPr>
          <p:spPr bwMode="auto">
            <a:xfrm rot="478923">
              <a:off x="3569360" y="5264068"/>
              <a:ext cx="1122686" cy="1277388"/>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9" name="グループ化 28">
              <a:extLst>
                <a:ext uri="{FF2B5EF4-FFF2-40B4-BE49-F238E27FC236}">
                  <a16:creationId xmlns:a16="http://schemas.microsoft.com/office/drawing/2014/main" id="{7485D3BF-7C45-4139-F9AE-719485652A9A}"/>
                </a:ext>
              </a:extLst>
            </p:cNvPr>
            <p:cNvGrpSpPr/>
            <p:nvPr/>
          </p:nvGrpSpPr>
          <p:grpSpPr>
            <a:xfrm rot="517132">
              <a:off x="3697296" y="5405024"/>
              <a:ext cx="873014" cy="1104824"/>
              <a:chOff x="5586750" y="3902574"/>
              <a:chExt cx="2653585" cy="1870843"/>
            </a:xfrm>
          </p:grpSpPr>
          <p:pic>
            <p:nvPicPr>
              <p:cNvPr id="30" name="図 29">
                <a:extLst>
                  <a:ext uri="{FF2B5EF4-FFF2-40B4-BE49-F238E27FC236}">
                    <a16:creationId xmlns:a16="http://schemas.microsoft.com/office/drawing/2014/main" id="{53BD5497-D605-DDF7-B71A-AD113A903B5A}"/>
                  </a:ext>
                </a:extLst>
              </p:cNvPr>
              <p:cNvPicPr>
                <a:picLocks noChangeAspect="1"/>
              </p:cNvPicPr>
              <p:nvPr/>
            </p:nvPicPr>
            <p:blipFill>
              <a:blip r:embed="rId7"/>
              <a:stretch>
                <a:fillRect/>
              </a:stretch>
            </p:blipFill>
            <p:spPr>
              <a:xfrm>
                <a:off x="5586750" y="3902576"/>
                <a:ext cx="1075486" cy="1870841"/>
              </a:xfrm>
              <a:prstGeom prst="rect">
                <a:avLst/>
              </a:prstGeom>
            </p:spPr>
          </p:pic>
          <p:pic>
            <p:nvPicPr>
              <p:cNvPr id="31" name="図 30">
                <a:extLst>
                  <a:ext uri="{FF2B5EF4-FFF2-40B4-BE49-F238E27FC236}">
                    <a16:creationId xmlns:a16="http://schemas.microsoft.com/office/drawing/2014/main" id="{C5A042FB-45FA-0A3F-215F-3CFBC1E35CE6}"/>
                  </a:ext>
                </a:extLst>
              </p:cNvPr>
              <p:cNvPicPr>
                <a:picLocks noChangeAspect="1"/>
              </p:cNvPicPr>
              <p:nvPr/>
            </p:nvPicPr>
            <p:blipFill>
              <a:blip r:embed="rId8"/>
              <a:stretch>
                <a:fillRect/>
              </a:stretch>
            </p:blipFill>
            <p:spPr>
              <a:xfrm>
                <a:off x="6773502" y="3902574"/>
                <a:ext cx="1466833" cy="1870842"/>
              </a:xfrm>
              <a:prstGeom prst="rect">
                <a:avLst/>
              </a:prstGeom>
              <a:ln>
                <a:solidFill>
                  <a:schemeClr val="bg1">
                    <a:lumMod val="85000"/>
                  </a:schemeClr>
                </a:solidFill>
              </a:ln>
            </p:spPr>
          </p:pic>
        </p:grpSp>
      </p:grpSp>
    </p:spTree>
    <p:extLst>
      <p:ext uri="{BB962C8B-B14F-4D97-AF65-F5344CB8AC3E}">
        <p14:creationId xmlns:p14="http://schemas.microsoft.com/office/powerpoint/2010/main" val="1960693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A18A6F28ED98449BF9CF9F5AE10A0D1" ma:contentTypeVersion="14" ma:contentTypeDescription="新しいドキュメントを作成します。" ma:contentTypeScope="" ma:versionID="bc2877eb45adc77cb4f95c6a7c8888d1">
  <xsd:schema xmlns:xsd="http://www.w3.org/2001/XMLSchema" xmlns:xs="http://www.w3.org/2001/XMLSchema" xmlns:p="http://schemas.microsoft.com/office/2006/metadata/properties" xmlns:ns2="239a7177-3063-4df8-ab7a-6b96235477f0" xmlns:ns3="85e6e18b-26c1-4122-9e79-e6c53ac26d53" targetNamespace="http://schemas.microsoft.com/office/2006/metadata/properties" ma:root="true" ma:fieldsID="27c5a25789d79e60a684601dc68b63d8" ns2:_="" ns3:_="">
    <xsd:import namespace="239a7177-3063-4df8-ab7a-6b96235477f0"/>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a7177-3063-4df8-ab7a-6b96235477f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b04ab77-5665-4b0a-8125-388a7b5f521d}"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239a7177-3063-4df8-ab7a-6b96235477f0" xsi:nil="true"/>
    <TaxCatchAll xmlns="85e6e18b-26c1-4122-9e79-e6c53ac26d53" xsi:nil="true"/>
    <lcf76f155ced4ddcb4097134ff3c332f xmlns="239a7177-3063-4df8-ab7a-6b96235477f0">
      <Terms xmlns="http://schemas.microsoft.com/office/infopath/2007/PartnerControls"/>
    </lcf76f155ced4ddcb4097134ff3c332f>
    <Owner xmlns="239a7177-3063-4df8-ab7a-6b96235477f0">
      <UserInfo>
        <DisplayName/>
        <AccountId xsi:nil="true"/>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D3816F-2010-49F0-B9FC-64898427CB24}"/>
</file>

<file path=customXml/itemProps2.xml><?xml version="1.0" encoding="utf-8"?>
<ds:datastoreItem xmlns:ds="http://schemas.openxmlformats.org/officeDocument/2006/customXml" ds:itemID="{8B7C281A-9BD1-46C4-BC68-929E912B96FC}">
  <ds:schemaRefs>
    <ds:schemaRef ds:uri="http://purl.org/dc/elements/1.1/"/>
    <ds:schemaRef ds:uri="http://purl.org/dc/terms/"/>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7f378564-5aaa-421d-8881-c65b058997b7"/>
    <ds:schemaRef ds:uri="d5b8c9ff-c322-4cb3-897a-633a8421b986"/>
    <ds:schemaRef ds:uri="http://www.w3.org/XML/1998/namespace"/>
  </ds:schemaRefs>
</ds:datastoreItem>
</file>

<file path=customXml/itemProps3.xml><?xml version="1.0" encoding="utf-8"?>
<ds:datastoreItem xmlns:ds="http://schemas.openxmlformats.org/officeDocument/2006/customXml" ds:itemID="{E6578527-93E1-4487-B974-2EC69DF47163}">
  <ds:schemaRefs>
    <ds:schemaRef ds:uri="http://schemas.microsoft.com/sharepoint/v3/contenttype/forms"/>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
  <TotalTime>285</TotalTime>
  <Words>1158</Words>
  <PresentationFormat>A4 210 x 297 mm</PresentationFormat>
  <Paragraphs>95</Paragraphs>
  <Slides>7</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vt:i4>
      </vt:variant>
    </vt:vector>
  </HeadingPairs>
  <TitlesOfParts>
    <vt:vector size="18" baseType="lpstr">
      <vt:lpstr>Meiryo UI</vt:lpstr>
      <vt:lpstr>ＭＳ Ｐゴシック</vt:lpstr>
      <vt:lpstr>Yu Gothic UI Semibold</vt:lpstr>
      <vt:lpstr>メイリオ</vt:lpstr>
      <vt:lpstr>游ゴシック</vt:lpstr>
      <vt:lpstr>游ゴシック Medium</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2023-05-08T07:08:48Z</cp:lastPrinted>
  <dcterms:created xsi:type="dcterms:W3CDTF">2023-05-02T02:30:04Z</dcterms:created>
  <dcterms:modified xsi:type="dcterms:W3CDTF">2024-10-08T05:45:56Z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0x01010047E88BD0CB246C45A85C58561DAE2E3B</vt:lpwstr>
  </property>
  <property fmtid="{D5CDD505-2E9C-101B-9397-08002B2CF9AE}" pid="3" name="MediaServiceImageTags">
    <vt:lpwstr/>
  </property>
  <property fmtid="{D5CDD505-2E9C-101B-9397-08002B2CF9AE}" pid="4" name="Order">
    <vt:r8>242400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