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66" r:id="rId6"/>
    <p:sldId id="288" r:id="rId7"/>
    <p:sldId id="270" r:id="rId8"/>
    <p:sldId id="272" r:id="rId9"/>
    <p:sldId id="281" r:id="rId10"/>
    <p:sldId id="282" r:id="rId11"/>
    <p:sldId id="306"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180ACB99-BD1C-4DE6-996D-F9C5635D4267}"/>
    <pc:docChg chg="custSel modSld">
      <pc:chgData name="Hori, Kaori" userId="f2384def-2f45-4b53-97eb-749d3397a6fe" providerId="ADAL" clId="{180ACB99-BD1C-4DE6-996D-F9C5635D4267}" dt="2024-03-05T10:48:42.048" v="20" actId="1076"/>
      <pc:docMkLst>
        <pc:docMk/>
      </pc:docMkLst>
      <pc:sldChg chg="addSp delSp modSp mod">
        <pc:chgData name="Hori, Kaori" userId="f2384def-2f45-4b53-97eb-749d3397a6fe" providerId="ADAL" clId="{180ACB99-BD1C-4DE6-996D-F9C5635D4267}" dt="2024-03-05T10:45:17.643" v="14"/>
        <pc:sldMkLst>
          <pc:docMk/>
          <pc:sldMk cId="292596965" sldId="272"/>
        </pc:sldMkLst>
        <pc:spChg chg="add mod">
          <ac:chgData name="Hori, Kaori" userId="f2384def-2f45-4b53-97eb-749d3397a6fe" providerId="ADAL" clId="{180ACB99-BD1C-4DE6-996D-F9C5635D4267}" dt="2024-03-05T10:45:17.643" v="14"/>
          <ac:spMkLst>
            <pc:docMk/>
            <pc:sldMk cId="292596965" sldId="272"/>
            <ac:spMk id="2" creationId="{AC0FD9F2-E5A6-4781-6524-7F011C6646C0}"/>
          </ac:spMkLst>
        </pc:spChg>
        <pc:spChg chg="del mod">
          <ac:chgData name="Hori, Kaori" userId="f2384def-2f45-4b53-97eb-749d3397a6fe" providerId="ADAL" clId="{180ACB99-BD1C-4DE6-996D-F9C5635D4267}" dt="2024-03-05T10:45:17.316" v="13" actId="478"/>
          <ac:spMkLst>
            <pc:docMk/>
            <pc:sldMk cId="292596965" sldId="272"/>
            <ac:spMk id="48" creationId="{03CA2A97-B085-C0B0-6916-F3D19AF4A2F7}"/>
          </ac:spMkLst>
        </pc:spChg>
      </pc:sldChg>
      <pc:sldChg chg="addSp delSp modSp mod">
        <pc:chgData name="Hori, Kaori" userId="f2384def-2f45-4b53-97eb-749d3397a6fe" providerId="ADAL" clId="{180ACB99-BD1C-4DE6-996D-F9C5635D4267}" dt="2024-03-05T10:48:42.048" v="20" actId="1076"/>
        <pc:sldMkLst>
          <pc:docMk/>
          <pc:sldMk cId="196069373" sldId="282"/>
        </pc:sldMkLst>
        <pc:spChg chg="add mod">
          <ac:chgData name="Hori, Kaori" userId="f2384def-2f45-4b53-97eb-749d3397a6fe" providerId="ADAL" clId="{180ACB99-BD1C-4DE6-996D-F9C5635D4267}" dt="2024-03-05T10:48:30.035" v="16"/>
          <ac:spMkLst>
            <pc:docMk/>
            <pc:sldMk cId="196069373" sldId="282"/>
            <ac:spMk id="3" creationId="{B4928F48-1261-FBF4-53A4-F5EC6687F204}"/>
          </ac:spMkLst>
        </pc:spChg>
        <pc:spChg chg="del mod">
          <ac:chgData name="Hori, Kaori" userId="f2384def-2f45-4b53-97eb-749d3397a6fe" providerId="ADAL" clId="{180ACB99-BD1C-4DE6-996D-F9C5635D4267}" dt="2024-03-05T10:48:29.765" v="15" actId="478"/>
          <ac:spMkLst>
            <pc:docMk/>
            <pc:sldMk cId="196069373" sldId="282"/>
            <ac:spMk id="36" creationId="{4873570D-4791-E56A-3514-29FFB2B4F516}"/>
          </ac:spMkLst>
        </pc:spChg>
        <pc:grpChg chg="mod">
          <ac:chgData name="Hori, Kaori" userId="f2384def-2f45-4b53-97eb-749d3397a6fe" providerId="ADAL" clId="{180ACB99-BD1C-4DE6-996D-F9C5635D4267}" dt="2024-03-05T10:48:42.048" v="20" actId="1076"/>
          <ac:grpSpMkLst>
            <pc:docMk/>
            <pc:sldMk cId="196069373" sldId="282"/>
            <ac:grpSpMk id="37" creationId="{5A387FE6-9C94-20CD-3A70-F0AA2019A28A}"/>
          </ac:grpSpMkLst>
        </pc:grpChg>
      </pc:sldChg>
      <pc:sldChg chg="modSp mod">
        <pc:chgData name="Hori, Kaori" userId="f2384def-2f45-4b53-97eb-749d3397a6fe" providerId="ADAL" clId="{180ACB99-BD1C-4DE6-996D-F9C5635D4267}" dt="2024-03-05T10:39:53.402" v="3"/>
        <pc:sldMkLst>
          <pc:docMk/>
          <pc:sldMk cId="1870829612" sldId="288"/>
        </pc:sldMkLst>
        <pc:spChg chg="mod">
          <ac:chgData name="Hori, Kaori" userId="f2384def-2f45-4b53-97eb-749d3397a6fe" providerId="ADAL" clId="{180ACB99-BD1C-4DE6-996D-F9C5635D4267}" dt="2024-03-05T10:39:53.402" v="3"/>
          <ac:spMkLst>
            <pc:docMk/>
            <pc:sldMk cId="1870829612" sldId="288"/>
            <ac:spMk id="15" creationId="{954FABB5-ABFB-59A9-C210-1213D0DA2EC2}"/>
          </ac:spMkLst>
        </pc:spChg>
      </pc:sldChg>
      <pc:sldChg chg="modSp mod">
        <pc:chgData name="Hori, Kaori" userId="f2384def-2f45-4b53-97eb-749d3397a6fe" providerId="ADAL" clId="{180ACB99-BD1C-4DE6-996D-F9C5635D4267}" dt="2024-03-05T10:40:00.296" v="7"/>
        <pc:sldMkLst>
          <pc:docMk/>
          <pc:sldMk cId="3247018185" sldId="292"/>
        </pc:sldMkLst>
        <pc:spChg chg="mod">
          <ac:chgData name="Hori, Kaori" userId="f2384def-2f45-4b53-97eb-749d3397a6fe" providerId="ADAL" clId="{180ACB99-BD1C-4DE6-996D-F9C5635D4267}" dt="2024-03-05T10:40:00.296" v="7"/>
          <ac:spMkLst>
            <pc:docMk/>
            <pc:sldMk cId="3247018185" sldId="292"/>
            <ac:spMk id="64" creationId="{A15F654B-B971-82D8-A50B-2A72123D5398}"/>
          </ac:spMkLst>
        </pc:spChg>
      </pc:sldChg>
      <pc:sldChg chg="modSp mod">
        <pc:chgData name="Hori, Kaori" userId="f2384def-2f45-4b53-97eb-749d3397a6fe" providerId="ADAL" clId="{180ACB99-BD1C-4DE6-996D-F9C5635D4267}" dt="2024-03-05T10:40:08.298" v="11"/>
        <pc:sldMkLst>
          <pc:docMk/>
          <pc:sldMk cId="2866833663" sldId="298"/>
        </pc:sldMkLst>
        <pc:spChg chg="mod">
          <ac:chgData name="Hori, Kaori" userId="f2384def-2f45-4b53-97eb-749d3397a6fe" providerId="ADAL" clId="{180ACB99-BD1C-4DE6-996D-F9C5635D4267}" dt="2024-03-05T10:40:08.298" v="11"/>
          <ac:spMkLst>
            <pc:docMk/>
            <pc:sldMk cId="2866833663" sldId="298"/>
            <ac:spMk id="26" creationId="{17C13008-5EB9-AE0F-F01E-BE545DCCD29F}"/>
          </ac:spMkLst>
        </pc:spChg>
      </pc:sldChg>
      <pc:sldChg chg="addSp delSp modSp mod">
        <pc:chgData name="Hori, Kaori" userId="f2384def-2f45-4b53-97eb-749d3397a6fe" providerId="ADAL" clId="{180ACB99-BD1C-4DE6-996D-F9C5635D4267}" dt="2024-03-05T10:48:38.251" v="19" actId="1076"/>
        <pc:sldMkLst>
          <pc:docMk/>
          <pc:sldMk cId="1356034593" sldId="304"/>
        </pc:sldMkLst>
        <pc:spChg chg="add mod">
          <ac:chgData name="Hori, Kaori" userId="f2384def-2f45-4b53-97eb-749d3397a6fe" providerId="ADAL" clId="{180ACB99-BD1C-4DE6-996D-F9C5635D4267}" dt="2024-03-05T10:48:34.039" v="18"/>
          <ac:spMkLst>
            <pc:docMk/>
            <pc:sldMk cId="1356034593" sldId="304"/>
            <ac:spMk id="3" creationId="{5BABF9ED-FF66-5BA1-B515-8FBB8A295708}"/>
          </ac:spMkLst>
        </pc:spChg>
        <pc:spChg chg="mod">
          <ac:chgData name="Hori, Kaori" userId="f2384def-2f45-4b53-97eb-749d3397a6fe" providerId="ADAL" clId="{180ACB99-BD1C-4DE6-996D-F9C5635D4267}" dt="2024-03-05T10:48:38.251" v="19" actId="1076"/>
          <ac:spMkLst>
            <pc:docMk/>
            <pc:sldMk cId="1356034593" sldId="304"/>
            <ac:spMk id="32" creationId="{E6DF475A-FAF5-6E96-62CB-9AE5E22208F7}"/>
          </ac:spMkLst>
        </pc:spChg>
        <pc:spChg chg="mod">
          <ac:chgData name="Hori, Kaori" userId="f2384def-2f45-4b53-97eb-749d3397a6fe" providerId="ADAL" clId="{180ACB99-BD1C-4DE6-996D-F9C5635D4267}" dt="2024-03-05T10:48:38.251" v="19" actId="1076"/>
          <ac:spMkLst>
            <pc:docMk/>
            <pc:sldMk cId="1356034593" sldId="304"/>
            <ac:spMk id="33" creationId="{41146F1F-D39D-46D7-19EA-8C02010C8417}"/>
          </ac:spMkLst>
        </pc:spChg>
        <pc:spChg chg="mod">
          <ac:chgData name="Hori, Kaori" userId="f2384def-2f45-4b53-97eb-749d3397a6fe" providerId="ADAL" clId="{180ACB99-BD1C-4DE6-996D-F9C5635D4267}" dt="2024-03-05T10:48:38.251" v="19" actId="1076"/>
          <ac:spMkLst>
            <pc:docMk/>
            <pc:sldMk cId="1356034593" sldId="304"/>
            <ac:spMk id="34" creationId="{B6B9D301-5ABB-F958-A69A-E1586AE629D7}"/>
          </ac:spMkLst>
        </pc:spChg>
        <pc:spChg chg="del mod">
          <ac:chgData name="Hori, Kaori" userId="f2384def-2f45-4b53-97eb-749d3397a6fe" providerId="ADAL" clId="{180ACB99-BD1C-4DE6-996D-F9C5635D4267}" dt="2024-03-05T10:48:33.808" v="17" actId="478"/>
          <ac:spMkLst>
            <pc:docMk/>
            <pc:sldMk cId="1356034593" sldId="304"/>
            <ac:spMk id="36" creationId="{4873570D-4791-E56A-3514-29FFB2B4F516}"/>
          </ac:spMkLst>
        </pc:spChg>
        <pc:grpChg chg="mod">
          <ac:chgData name="Hori, Kaori" userId="f2384def-2f45-4b53-97eb-749d3397a6fe" providerId="ADAL" clId="{180ACB99-BD1C-4DE6-996D-F9C5635D4267}" dt="2024-03-05T10:48:38.251" v="19" actId="1076"/>
          <ac:grpSpMkLst>
            <pc:docMk/>
            <pc:sldMk cId="1356034593" sldId="304"/>
            <ac:grpSpMk id="2" creationId="{B31E12A7-4803-356E-4BE2-93729F120EFE}"/>
          </ac:grpSpMkLst>
        </pc:grpChg>
        <pc:grpChg chg="mod">
          <ac:chgData name="Hori, Kaori" userId="f2384def-2f45-4b53-97eb-749d3397a6fe" providerId="ADAL" clId="{180ACB99-BD1C-4DE6-996D-F9C5635D4267}" dt="2024-03-05T10:48:38.251" v="19" actId="1076"/>
          <ac:grpSpMkLst>
            <pc:docMk/>
            <pc:sldMk cId="1356034593" sldId="304"/>
            <ac:grpSpMk id="35" creationId="{D9B2187E-6A67-CBB6-C075-51491EC9886C}"/>
          </ac:grpSpMkLst>
        </pc:grpChg>
      </pc:sldChg>
    </pc:docChg>
  </pc:docChgLst>
  <pc:docChgLst>
    <pc:chgData name="Ogata, Yukino" userId="46c124f1-f3c4-49f4-8de1-f58709379159" providerId="ADAL" clId="{3A89172D-D343-4CD5-83CD-93178D922E91}"/>
    <pc:docChg chg="modSld">
      <pc:chgData name="Ogata, Yukino" userId="46c124f1-f3c4-49f4-8de1-f58709379159" providerId="ADAL" clId="{3A89172D-D343-4CD5-83CD-93178D922E91}" dt="2024-04-11T09:15:36.600" v="1"/>
      <pc:docMkLst>
        <pc:docMk/>
      </pc:docMkLst>
      <pc:sldChg chg="addSp delSp modSp">
        <pc:chgData name="Ogata, Yukino" userId="46c124f1-f3c4-49f4-8de1-f58709379159" providerId="ADAL" clId="{3A89172D-D343-4CD5-83CD-93178D922E91}" dt="2024-04-11T09:15:36.600" v="1"/>
        <pc:sldMkLst>
          <pc:docMk/>
          <pc:sldMk cId="2918197795" sldId="266"/>
        </pc:sldMkLst>
        <pc:spChg chg="mod">
          <ac:chgData name="Ogata, Yukino" userId="46c124f1-f3c4-49f4-8de1-f58709379159" providerId="ADAL" clId="{3A89172D-D343-4CD5-83CD-93178D922E91}" dt="2024-04-11T09:15:36.600" v="1"/>
          <ac:spMkLst>
            <pc:docMk/>
            <pc:sldMk cId="2918197795" sldId="266"/>
            <ac:spMk id="15" creationId="{9DCFAC41-938F-B7A6-E641-C4B5154F28B9}"/>
          </ac:spMkLst>
        </pc:spChg>
        <pc:spChg chg="mod">
          <ac:chgData name="Ogata, Yukino" userId="46c124f1-f3c4-49f4-8de1-f58709379159" providerId="ADAL" clId="{3A89172D-D343-4CD5-83CD-93178D922E91}" dt="2024-04-11T09:15:36.600" v="1"/>
          <ac:spMkLst>
            <pc:docMk/>
            <pc:sldMk cId="2918197795" sldId="266"/>
            <ac:spMk id="18" creationId="{59F8E4A9-5435-57CB-E764-67CB6A32AC4D}"/>
          </ac:spMkLst>
        </pc:spChg>
        <pc:spChg chg="mod">
          <ac:chgData name="Ogata, Yukino" userId="46c124f1-f3c4-49f4-8de1-f58709379159" providerId="ADAL" clId="{3A89172D-D343-4CD5-83CD-93178D922E91}" dt="2024-04-11T09:15:36.600" v="1"/>
          <ac:spMkLst>
            <pc:docMk/>
            <pc:sldMk cId="2918197795" sldId="266"/>
            <ac:spMk id="21" creationId="{69016D0C-E8DC-9DE4-3397-E744400B515D}"/>
          </ac:spMkLst>
        </pc:spChg>
        <pc:spChg chg="mod">
          <ac:chgData name="Ogata, Yukino" userId="46c124f1-f3c4-49f4-8de1-f58709379159" providerId="ADAL" clId="{3A89172D-D343-4CD5-83CD-93178D922E91}" dt="2024-04-11T09:15:36.600" v="1"/>
          <ac:spMkLst>
            <pc:docMk/>
            <pc:sldMk cId="2918197795" sldId="266"/>
            <ac:spMk id="22" creationId="{4D5154C6-DACC-6E8E-2E84-F853C2045151}"/>
          </ac:spMkLst>
        </pc:spChg>
        <pc:spChg chg="mod">
          <ac:chgData name="Ogata, Yukino" userId="46c124f1-f3c4-49f4-8de1-f58709379159" providerId="ADAL" clId="{3A89172D-D343-4CD5-83CD-93178D922E91}" dt="2024-04-11T09:15:36.600" v="1"/>
          <ac:spMkLst>
            <pc:docMk/>
            <pc:sldMk cId="2918197795" sldId="266"/>
            <ac:spMk id="23" creationId="{E2310F81-1F0E-0019-0182-40C260CF6661}"/>
          </ac:spMkLst>
        </pc:spChg>
        <pc:spChg chg="mod">
          <ac:chgData name="Ogata, Yukino" userId="46c124f1-f3c4-49f4-8de1-f58709379159" providerId="ADAL" clId="{3A89172D-D343-4CD5-83CD-93178D922E91}" dt="2024-04-11T09:15:36.600" v="1"/>
          <ac:spMkLst>
            <pc:docMk/>
            <pc:sldMk cId="2918197795" sldId="266"/>
            <ac:spMk id="24" creationId="{CE012B50-5288-9FF2-B78C-2A4819C8F4F8}"/>
          </ac:spMkLst>
        </pc:spChg>
        <pc:spChg chg="mod">
          <ac:chgData name="Ogata, Yukino" userId="46c124f1-f3c4-49f4-8de1-f58709379159" providerId="ADAL" clId="{3A89172D-D343-4CD5-83CD-93178D922E91}" dt="2024-04-11T09:15:36.600" v="1"/>
          <ac:spMkLst>
            <pc:docMk/>
            <pc:sldMk cId="2918197795" sldId="266"/>
            <ac:spMk id="25" creationId="{E1568BD3-FEDE-E1AA-FE03-878303850D9D}"/>
          </ac:spMkLst>
        </pc:spChg>
        <pc:spChg chg="mod">
          <ac:chgData name="Ogata, Yukino" userId="46c124f1-f3c4-49f4-8de1-f58709379159" providerId="ADAL" clId="{3A89172D-D343-4CD5-83CD-93178D922E91}" dt="2024-04-11T09:15:36.600" v="1"/>
          <ac:spMkLst>
            <pc:docMk/>
            <pc:sldMk cId="2918197795" sldId="266"/>
            <ac:spMk id="26" creationId="{A0C5CCDD-7CCB-6C40-3C17-C89E89F1AEE6}"/>
          </ac:spMkLst>
        </pc:spChg>
        <pc:spChg chg="mod">
          <ac:chgData name="Ogata, Yukino" userId="46c124f1-f3c4-49f4-8de1-f58709379159" providerId="ADAL" clId="{3A89172D-D343-4CD5-83CD-93178D922E91}" dt="2024-04-11T09:15:36.600" v="1"/>
          <ac:spMkLst>
            <pc:docMk/>
            <pc:sldMk cId="2918197795" sldId="266"/>
            <ac:spMk id="28" creationId="{9A4130A9-4A56-1E42-C8FC-601B2EA02F31}"/>
          </ac:spMkLst>
        </pc:spChg>
        <pc:spChg chg="mod">
          <ac:chgData name="Ogata, Yukino" userId="46c124f1-f3c4-49f4-8de1-f58709379159" providerId="ADAL" clId="{3A89172D-D343-4CD5-83CD-93178D922E91}" dt="2024-04-11T09:15:36.600" v="1"/>
          <ac:spMkLst>
            <pc:docMk/>
            <pc:sldMk cId="2918197795" sldId="266"/>
            <ac:spMk id="31" creationId="{95CAAB1B-D608-8625-BF6B-26EECFCED9A9}"/>
          </ac:spMkLst>
        </pc:spChg>
        <pc:spChg chg="mod">
          <ac:chgData name="Ogata, Yukino" userId="46c124f1-f3c4-49f4-8de1-f58709379159" providerId="ADAL" clId="{3A89172D-D343-4CD5-83CD-93178D922E91}" dt="2024-04-11T09:15:36.600" v="1"/>
          <ac:spMkLst>
            <pc:docMk/>
            <pc:sldMk cId="2918197795" sldId="266"/>
            <ac:spMk id="32" creationId="{6F5D0109-D9D8-3AA6-DB93-CA52A54454A3}"/>
          </ac:spMkLst>
        </pc:spChg>
        <pc:grpChg chg="del">
          <ac:chgData name="Ogata, Yukino" userId="46c124f1-f3c4-49f4-8de1-f58709379159" providerId="ADAL" clId="{3A89172D-D343-4CD5-83CD-93178D922E91}" dt="2024-04-11T09:15:35.708" v="0" actId="478"/>
          <ac:grpSpMkLst>
            <pc:docMk/>
            <pc:sldMk cId="2918197795" sldId="266"/>
            <ac:grpSpMk id="2" creationId="{9BDEE7DC-57BA-47A2-8323-C6F84217CDD0}"/>
          </ac:grpSpMkLst>
        </pc:grpChg>
        <pc:grpChg chg="del">
          <ac:chgData name="Ogata, Yukino" userId="46c124f1-f3c4-49f4-8de1-f58709379159" providerId="ADAL" clId="{3A89172D-D343-4CD5-83CD-93178D922E91}" dt="2024-04-11T09:15:35.708" v="0" actId="478"/>
          <ac:grpSpMkLst>
            <pc:docMk/>
            <pc:sldMk cId="2918197795" sldId="266"/>
            <ac:grpSpMk id="8" creationId="{D1F670DA-6F7F-42BD-8CD0-C83EBD5173B1}"/>
          </ac:grpSpMkLst>
        </pc:grpChg>
        <pc:grpChg chg="add mod">
          <ac:chgData name="Ogata, Yukino" userId="46c124f1-f3c4-49f4-8de1-f58709379159" providerId="ADAL" clId="{3A89172D-D343-4CD5-83CD-93178D922E91}" dt="2024-04-11T09:15:36.600" v="1"/>
          <ac:grpSpMkLst>
            <pc:docMk/>
            <pc:sldMk cId="2918197795" sldId="266"/>
            <ac:grpSpMk id="11" creationId="{9881C513-96B4-C526-929C-C87F735645ED}"/>
          </ac:grpSpMkLst>
        </pc:grpChg>
        <pc:grpChg chg="mod">
          <ac:chgData name="Ogata, Yukino" userId="46c124f1-f3c4-49f4-8de1-f58709379159" providerId="ADAL" clId="{3A89172D-D343-4CD5-83CD-93178D922E91}" dt="2024-04-11T09:15:36.600" v="1"/>
          <ac:grpSpMkLst>
            <pc:docMk/>
            <pc:sldMk cId="2918197795" sldId="266"/>
            <ac:grpSpMk id="14" creationId="{C8D22E56-9D53-4445-351C-0D894EAECA83}"/>
          </ac:grpSpMkLst>
        </pc:grpChg>
        <pc:grpChg chg="mod">
          <ac:chgData name="Ogata, Yukino" userId="46c124f1-f3c4-49f4-8de1-f58709379159" providerId="ADAL" clId="{3A89172D-D343-4CD5-83CD-93178D922E91}" dt="2024-04-11T09:15:36.600" v="1"/>
          <ac:grpSpMkLst>
            <pc:docMk/>
            <pc:sldMk cId="2918197795" sldId="266"/>
            <ac:grpSpMk id="20" creationId="{26357ED4-C578-7136-E309-6E3010BB79EF}"/>
          </ac:grpSpMkLst>
        </pc:grpChg>
        <pc:grpChg chg="mod">
          <ac:chgData name="Ogata, Yukino" userId="46c124f1-f3c4-49f4-8de1-f58709379159" providerId="ADAL" clId="{3A89172D-D343-4CD5-83CD-93178D922E91}" dt="2024-04-11T09:15:36.600" v="1"/>
          <ac:grpSpMkLst>
            <pc:docMk/>
            <pc:sldMk cId="2918197795" sldId="266"/>
            <ac:grpSpMk id="30" creationId="{6F7E4112-AA21-B38B-6997-6F488FB0DCF9}"/>
          </ac:grpSpMkLst>
        </pc:grpChg>
        <pc:picChg chg="mod">
          <ac:chgData name="Ogata, Yukino" userId="46c124f1-f3c4-49f4-8de1-f58709379159" providerId="ADAL" clId="{3A89172D-D343-4CD5-83CD-93178D922E91}" dt="2024-04-11T09:15:36.600" v="1"/>
          <ac:picMkLst>
            <pc:docMk/>
            <pc:sldMk cId="2918197795" sldId="266"/>
            <ac:picMk id="16" creationId="{538B0E94-2D3C-F95F-2887-FED216708E4A}"/>
          </ac:picMkLst>
        </pc:picChg>
        <pc:picChg chg="mod">
          <ac:chgData name="Ogata, Yukino" userId="46c124f1-f3c4-49f4-8de1-f58709379159" providerId="ADAL" clId="{3A89172D-D343-4CD5-83CD-93178D922E91}" dt="2024-04-11T09:15:36.600" v="1"/>
          <ac:picMkLst>
            <pc:docMk/>
            <pc:sldMk cId="2918197795" sldId="266"/>
            <ac:picMk id="17" creationId="{ED6B732A-52EC-548F-4D3E-93ED44D77875}"/>
          </ac:picMkLst>
        </pc:picChg>
        <pc:picChg chg="mod">
          <ac:chgData name="Ogata, Yukino" userId="46c124f1-f3c4-49f4-8de1-f58709379159" providerId="ADAL" clId="{3A89172D-D343-4CD5-83CD-93178D922E91}" dt="2024-04-11T09:15:36.600" v="1"/>
          <ac:picMkLst>
            <pc:docMk/>
            <pc:sldMk cId="2918197795" sldId="266"/>
            <ac:picMk id="27" creationId="{27D8CD29-53D6-FFF3-3B95-59ABFF86AE3D}"/>
          </ac:picMkLst>
        </pc:picChg>
        <pc:picChg chg="mod">
          <ac:chgData name="Ogata, Yukino" userId="46c124f1-f3c4-49f4-8de1-f58709379159" providerId="ADAL" clId="{3A89172D-D343-4CD5-83CD-93178D922E91}" dt="2024-04-11T09:15:36.600" v="1"/>
          <ac:picMkLst>
            <pc:docMk/>
            <pc:sldMk cId="2918197795" sldId="266"/>
            <ac:picMk id="29" creationId="{828CBDCC-6F4D-BEEA-AE31-238F0C835F5D}"/>
          </ac:picMkLst>
        </pc:picChg>
      </pc:sldChg>
    </pc:docChg>
  </pc:docChgLst>
  <pc:docChgLst>
    <pc:chgData name="Ogata, Yukino" userId="S::yukino.ogata@accenture.com::46c124f1-f3c4-49f4-8de1-f58709379159" providerId="AD" clId="Web-{58F352DC-427A-F606-D8A5-84D3843DEE27}"/>
    <pc:docChg chg="modSld">
      <pc:chgData name="Ogata, Yukino" userId="S::yukino.ogata@accenture.com::46c124f1-f3c4-49f4-8de1-f58709379159" providerId="AD" clId="Web-{58F352DC-427A-F606-D8A5-84D3843DEE27}" dt="2024-04-11T09:03:21.854" v="7" actId="20577"/>
      <pc:docMkLst>
        <pc:docMk/>
      </pc:docMkLst>
      <pc:sldChg chg="modSp">
        <pc:chgData name="Ogata, Yukino" userId="S::yukino.ogata@accenture.com::46c124f1-f3c4-49f4-8de1-f58709379159" providerId="AD" clId="Web-{58F352DC-427A-F606-D8A5-84D3843DEE27}" dt="2024-04-11T09:03:21.854" v="7" actId="20577"/>
        <pc:sldMkLst>
          <pc:docMk/>
          <pc:sldMk cId="2918197795" sldId="266"/>
        </pc:sldMkLst>
        <pc:spChg chg="mod">
          <ac:chgData name="Ogata, Yukino" userId="S::yukino.ogata@accenture.com::46c124f1-f3c4-49f4-8de1-f58709379159" providerId="AD" clId="Web-{58F352DC-427A-F606-D8A5-84D3843DEE27}" dt="2024-04-11T09:03:21.854" v="7" actId="20577"/>
          <ac:spMkLst>
            <pc:docMk/>
            <pc:sldMk cId="2918197795" sldId="266"/>
            <ac:spMk id="60" creationId="{E0ECED88-5A37-4294-B4D5-3B5EA14918BE}"/>
          </ac:spMkLst>
        </pc:spChg>
        <pc:spChg chg="mod">
          <ac:chgData name="Ogata, Yukino" userId="S::yukino.ogata@accenture.com::46c124f1-f3c4-49f4-8de1-f58709379159" providerId="AD" clId="Web-{58F352DC-427A-F606-D8A5-84D3843DEE27}" dt="2024-04-11T09:03:10.759" v="3" actId="20577"/>
          <ac:spMkLst>
            <pc:docMk/>
            <pc:sldMk cId="2918197795" sldId="266"/>
            <ac:spMk id="179" creationId="{72C0A910-D3CA-420A-AFC9-EA473ED7B838}"/>
          </ac:spMkLst>
        </pc:spChg>
      </pc:sldChg>
    </pc:docChg>
  </pc:docChgLst>
  <pc:docChgLst>
    <pc:chgData name="Ogata, Yukino" userId="S::yukino.ogata@accenture.com::46c124f1-f3c4-49f4-8de1-f58709379159" providerId="AD" clId="Web-{F2BC7A80-D3C6-AD81-AF4A-B48B4D8E7332}"/>
    <pc:docChg chg="addSld delSld">
      <pc:chgData name="Ogata, Yukino" userId="S::yukino.ogata@accenture.com::46c124f1-f3c4-49f4-8de1-f58709379159" providerId="AD" clId="Web-{F2BC7A80-D3C6-AD81-AF4A-B48B4D8E7332}" dt="2024-03-18T06:21:24.944" v="1"/>
      <pc:docMkLst>
        <pc:docMk/>
      </pc:docMkLst>
      <pc:sldChg chg="new del">
        <pc:chgData name="Ogata, Yukino" userId="S::yukino.ogata@accenture.com::46c124f1-f3c4-49f4-8de1-f58709379159" providerId="AD" clId="Web-{F2BC7A80-D3C6-AD81-AF4A-B48B4D8E7332}" dt="2024-03-18T06:21:24.944" v="1"/>
        <pc:sldMkLst>
          <pc:docMk/>
          <pc:sldMk cId="3284965116" sldId="307"/>
        </pc:sldMkLst>
      </pc:sldChg>
    </pc:docChg>
  </pc:docChgLst>
  <pc:docChgLst>
    <pc:chgData name="Ayana B. Ohkubo" userId="091061b7-d935-4311-9b7a-92414934935a" providerId="ADAL" clId="{4875A219-2E43-4E23-9387-2667F1C94CC7}"/>
    <pc:docChg chg="custSel modSld">
      <pc:chgData name="Ayana B. Ohkubo" userId="091061b7-d935-4311-9b7a-92414934935a" providerId="ADAL" clId="{4875A219-2E43-4E23-9387-2667F1C94CC7}" dt="2024-03-06T04:20:55.803" v="2" actId="313"/>
      <pc:docMkLst>
        <pc:docMk/>
      </pc:docMkLst>
      <pc:sldChg chg="modSp mod">
        <pc:chgData name="Ayana B. Ohkubo" userId="091061b7-d935-4311-9b7a-92414934935a" providerId="ADAL" clId="{4875A219-2E43-4E23-9387-2667F1C94CC7}" dt="2024-03-06T04:20:53.512" v="0" actId="313"/>
        <pc:sldMkLst>
          <pc:docMk/>
          <pc:sldMk cId="292596965" sldId="272"/>
        </pc:sldMkLst>
        <pc:spChg chg="mod">
          <ac:chgData name="Ayana B. Ohkubo" userId="091061b7-d935-4311-9b7a-92414934935a" providerId="ADAL" clId="{4875A219-2E43-4E23-9387-2667F1C94CC7}" dt="2024-03-06T04:20:53.512" v="0" actId="313"/>
          <ac:spMkLst>
            <pc:docMk/>
            <pc:sldMk cId="292596965" sldId="272"/>
            <ac:spMk id="2" creationId="{AC0FD9F2-E5A6-4781-6524-7F011C6646C0}"/>
          </ac:spMkLst>
        </pc:spChg>
      </pc:sldChg>
      <pc:sldChg chg="modSp mod">
        <pc:chgData name="Ayana B. Ohkubo" userId="091061b7-d935-4311-9b7a-92414934935a" providerId="ADAL" clId="{4875A219-2E43-4E23-9387-2667F1C94CC7}" dt="2024-03-06T04:20:54.745" v="1" actId="313"/>
        <pc:sldMkLst>
          <pc:docMk/>
          <pc:sldMk cId="196069373" sldId="282"/>
        </pc:sldMkLst>
        <pc:spChg chg="mod">
          <ac:chgData name="Ayana B. Ohkubo" userId="091061b7-d935-4311-9b7a-92414934935a" providerId="ADAL" clId="{4875A219-2E43-4E23-9387-2667F1C94CC7}" dt="2024-03-06T04:20:54.745" v="1" actId="313"/>
          <ac:spMkLst>
            <pc:docMk/>
            <pc:sldMk cId="196069373" sldId="282"/>
            <ac:spMk id="3" creationId="{B4928F48-1261-FBF4-53A4-F5EC6687F204}"/>
          </ac:spMkLst>
        </pc:spChg>
      </pc:sldChg>
      <pc:sldChg chg="modSp mod">
        <pc:chgData name="Ayana B. Ohkubo" userId="091061b7-d935-4311-9b7a-92414934935a" providerId="ADAL" clId="{4875A219-2E43-4E23-9387-2667F1C94CC7}" dt="2024-03-06T04:20:55.803" v="2" actId="313"/>
        <pc:sldMkLst>
          <pc:docMk/>
          <pc:sldMk cId="1356034593" sldId="304"/>
        </pc:sldMkLst>
        <pc:spChg chg="mod">
          <ac:chgData name="Ayana B. Ohkubo" userId="091061b7-d935-4311-9b7a-92414934935a" providerId="ADAL" clId="{4875A219-2E43-4E23-9387-2667F1C94CC7}" dt="2024-03-06T04:20:55.803" v="2" actId="313"/>
          <ac:spMkLst>
            <pc:docMk/>
            <pc:sldMk cId="1356034593" sldId="304"/>
            <ac:spMk id="3" creationId="{5BABF9ED-FF66-5BA1-B515-8FBB8A295708}"/>
          </ac:spMkLst>
        </pc:spChg>
      </pc:sldChg>
    </pc:docChg>
  </pc:docChgLst>
  <pc:docChgLst>
    <pc:chgData name="Hori, Kaori" userId="f2384def-2f45-4b53-97eb-749d3397a6fe" providerId="ADAL" clId="{57720190-2C75-4CE6-9280-BC82EF06C368}"/>
    <pc:docChg chg="modSld">
      <pc:chgData name="Hori, Kaori" userId="f2384def-2f45-4b53-97eb-749d3397a6fe" providerId="ADAL" clId="{57720190-2C75-4CE6-9280-BC82EF06C368}" dt="2024-10-08T05:45:31.949" v="1" actId="20577"/>
      <pc:docMkLst>
        <pc:docMk/>
      </pc:docMkLst>
      <pc:sldChg chg="modSp mod">
        <pc:chgData name="Hori, Kaori" userId="f2384def-2f45-4b53-97eb-749d3397a6fe" providerId="ADAL" clId="{57720190-2C75-4CE6-9280-BC82EF06C368}" dt="2024-10-08T05:45:31.949" v="1" actId="20577"/>
        <pc:sldMkLst>
          <pc:docMk/>
          <pc:sldMk cId="3432584904" sldId="270"/>
        </pc:sldMkLst>
        <pc:spChg chg="mod">
          <ac:chgData name="Hori, Kaori" userId="f2384def-2f45-4b53-97eb-749d3397a6fe" providerId="ADAL" clId="{57720190-2C75-4CE6-9280-BC82EF06C368}" dt="2024-10-08T05:45:31.949" v="1" actId="20577"/>
          <ac:spMkLst>
            <pc:docMk/>
            <pc:sldMk cId="3432584904" sldId="270"/>
            <ac:spMk id="49" creationId="{85A3D1DD-272D-FF7D-FCE8-AFCA4A9A945F}"/>
          </ac:spMkLst>
        </pc:spChg>
      </pc:sldChg>
    </pc:docChg>
  </pc:docChgLst>
  <pc:docChgLst>
    <pc:chgData name="Ogata, Yukino" userId="46c124f1-f3c4-49f4-8de1-f58709379159" providerId="ADAL" clId="{4ADDCBAB-1085-434C-97DB-BFC144F898CD}"/>
    <pc:docChg chg="modSld">
      <pc:chgData name="Ogata, Yukino" userId="46c124f1-f3c4-49f4-8de1-f58709379159" providerId="ADAL" clId="{4ADDCBAB-1085-434C-97DB-BFC144F898CD}" dt="2024-03-07T06:31:12.791" v="24" actId="20577"/>
      <pc:docMkLst>
        <pc:docMk/>
      </pc:docMkLst>
      <pc:sldChg chg="modSp mod">
        <pc:chgData name="Ogata, Yukino" userId="46c124f1-f3c4-49f4-8de1-f58709379159" providerId="ADAL" clId="{4ADDCBAB-1085-434C-97DB-BFC144F898CD}" dt="2024-03-07T06:31:12.791" v="24" actId="20577"/>
        <pc:sldMkLst>
          <pc:docMk/>
          <pc:sldMk cId="1870829612" sldId="288"/>
        </pc:sldMkLst>
        <pc:spChg chg="mod">
          <ac:chgData name="Ogata, Yukino" userId="46c124f1-f3c4-49f4-8de1-f58709379159" providerId="ADAL" clId="{4ADDCBAB-1085-434C-97DB-BFC144F898CD}" dt="2024-03-07T06:31:12.791" v="24" actId="20577"/>
          <ac:spMkLst>
            <pc:docMk/>
            <pc:sldMk cId="1870829612" sldId="288"/>
            <ac:spMk id="15" creationId="{954FABB5-ABFB-59A9-C210-1213D0DA2EC2}"/>
          </ac:spMkLst>
        </pc:spChg>
      </pc:sldChg>
    </pc:docChg>
  </pc:docChgLst>
  <pc:docChgLst>
    <pc:chgData name="Ogata, Yukino" userId="S::yukino.ogata@accenture.com::46c124f1-f3c4-49f4-8de1-f58709379159" providerId="AD" clId="Web-{FFCDB2F4-A0BA-11BA-C266-30F1651BD3D9}"/>
    <pc:docChg chg="modSld">
      <pc:chgData name="Ogata, Yukino" userId="S::yukino.ogata@accenture.com::46c124f1-f3c4-49f4-8de1-f58709379159" providerId="AD" clId="Web-{FFCDB2F4-A0BA-11BA-C266-30F1651BD3D9}" dt="2024-03-08T05:34:43.458" v="0"/>
      <pc:docMkLst>
        <pc:docMk/>
      </pc:docMkLst>
      <pc:sldChg chg="addSp">
        <pc:chgData name="Ogata, Yukino" userId="S::yukino.ogata@accenture.com::46c124f1-f3c4-49f4-8de1-f58709379159" providerId="AD" clId="Web-{FFCDB2F4-A0BA-11BA-C266-30F1651BD3D9}" dt="2024-03-08T05:34:43.458" v="0"/>
        <pc:sldMkLst>
          <pc:docMk/>
          <pc:sldMk cId="3432584904" sldId="270"/>
        </pc:sldMkLst>
        <pc:grpChg chg="add">
          <ac:chgData name="Ogata, Yukino" userId="S::yukino.ogata@accenture.com::46c124f1-f3c4-49f4-8de1-f58709379159" providerId="AD" clId="Web-{FFCDB2F4-A0BA-11BA-C266-30F1651BD3D9}" dt="2024-03-08T05:34:43.458" v="0"/>
          <ac:grpSpMkLst>
            <pc:docMk/>
            <pc:sldMk cId="3432584904" sldId="270"/>
            <ac:grpSpMk id="9" creationId="{E5158C11-2642-7D0E-7843-97350CE81011}"/>
          </ac:grpSpMkLst>
        </pc:grpChg>
      </pc:sldChg>
    </pc:docChg>
  </pc:docChgLst>
  <pc:docChgLst>
    <pc:chgData name="Hori, Kaori" userId="f2384def-2f45-4b53-97eb-749d3397a6fe" providerId="ADAL" clId="{90F64CB3-DC32-4FC4-85F0-608E3065A56E}"/>
    <pc:docChg chg="custSel modSld">
      <pc:chgData name="Hori, Kaori" userId="f2384def-2f45-4b53-97eb-749d3397a6fe" providerId="ADAL" clId="{90F64CB3-DC32-4FC4-85F0-608E3065A56E}" dt="2024-02-26T08:34:50.769" v="25" actId="478"/>
      <pc:docMkLst>
        <pc:docMk/>
      </pc:docMkLst>
      <pc:sldChg chg="delSp mod">
        <pc:chgData name="Hori, Kaori" userId="f2384def-2f45-4b53-97eb-749d3397a6fe" providerId="ADAL" clId="{90F64CB3-DC32-4FC4-85F0-608E3065A56E}" dt="2024-02-26T08:34:42.206" v="22" actId="478"/>
        <pc:sldMkLst>
          <pc:docMk/>
          <pc:sldMk cId="292596965" sldId="272"/>
        </pc:sldMkLst>
        <pc:spChg chg="del">
          <ac:chgData name="Hori, Kaori" userId="f2384def-2f45-4b53-97eb-749d3397a6fe" providerId="ADAL" clId="{90F64CB3-DC32-4FC4-85F0-608E3065A56E}" dt="2024-02-26T08:34:42.206" v="22" actId="478"/>
          <ac:spMkLst>
            <pc:docMk/>
            <pc:sldMk cId="292596965" sldId="272"/>
            <ac:spMk id="68" creationId="{6DEC3A0C-51B8-70D5-CFBB-A49E9ADAEDAD}"/>
          </ac:spMkLst>
        </pc:spChg>
        <pc:picChg chg="del">
          <ac:chgData name="Hori, Kaori" userId="f2384def-2f45-4b53-97eb-749d3397a6fe" providerId="ADAL" clId="{90F64CB3-DC32-4FC4-85F0-608E3065A56E}" dt="2024-02-26T08:34:42.206" v="22" actId="478"/>
          <ac:picMkLst>
            <pc:docMk/>
            <pc:sldMk cId="292596965" sldId="272"/>
            <ac:picMk id="2" creationId="{5E33FF7C-84F9-D518-83EF-D6797DED315B}"/>
          </ac:picMkLst>
        </pc:picChg>
      </pc:sldChg>
      <pc:sldChg chg="delSp mod">
        <pc:chgData name="Hori, Kaori" userId="f2384def-2f45-4b53-97eb-749d3397a6fe" providerId="ADAL" clId="{90F64CB3-DC32-4FC4-85F0-608E3065A56E}" dt="2024-02-26T08:34:44.619" v="23" actId="478"/>
        <pc:sldMkLst>
          <pc:docMk/>
          <pc:sldMk cId="3756151943" sldId="281"/>
        </pc:sldMkLst>
        <pc:spChg chg="del">
          <ac:chgData name="Hori, Kaori" userId="f2384def-2f45-4b53-97eb-749d3397a6fe" providerId="ADAL" clId="{90F64CB3-DC32-4FC4-85F0-608E3065A56E}" dt="2024-02-26T08:34:44.619" v="23" actId="478"/>
          <ac:spMkLst>
            <pc:docMk/>
            <pc:sldMk cId="3756151943" sldId="281"/>
            <ac:spMk id="70" creationId="{F380BFD5-EA9B-4B8B-4A6C-83ECE497B14E}"/>
          </ac:spMkLst>
        </pc:spChg>
      </pc:sldChg>
      <pc:sldChg chg="delSp mod">
        <pc:chgData name="Hori, Kaori" userId="f2384def-2f45-4b53-97eb-749d3397a6fe" providerId="ADAL" clId="{90F64CB3-DC32-4FC4-85F0-608E3065A56E}" dt="2024-02-26T08:34:46.698" v="24" actId="478"/>
        <pc:sldMkLst>
          <pc:docMk/>
          <pc:sldMk cId="3884489003" sldId="286"/>
        </pc:sldMkLst>
        <pc:spChg chg="del">
          <ac:chgData name="Hori, Kaori" userId="f2384def-2f45-4b53-97eb-749d3397a6fe" providerId="ADAL" clId="{90F64CB3-DC32-4FC4-85F0-608E3065A56E}" dt="2024-02-26T08:34:46.698" v="24" actId="478"/>
          <ac:spMkLst>
            <pc:docMk/>
            <pc:sldMk cId="3884489003" sldId="286"/>
            <ac:spMk id="70" creationId="{F380BFD5-EA9B-4B8B-4A6C-83ECE497B14E}"/>
          </ac:spMkLst>
        </pc:spChg>
      </pc:sldChg>
      <pc:sldChg chg="modSp mod">
        <pc:chgData name="Hori, Kaori" userId="f2384def-2f45-4b53-97eb-749d3397a6fe" providerId="ADAL" clId="{90F64CB3-DC32-4FC4-85F0-608E3065A56E}" dt="2024-02-26T08:23:01.020" v="5" actId="20577"/>
        <pc:sldMkLst>
          <pc:docMk/>
          <pc:sldMk cId="1870829612" sldId="288"/>
        </pc:sldMkLst>
        <pc:spChg chg="mod">
          <ac:chgData name="Hori, Kaori" userId="f2384def-2f45-4b53-97eb-749d3397a6fe" providerId="ADAL" clId="{90F64CB3-DC32-4FC4-85F0-608E3065A56E}" dt="2024-02-26T08:23:01.020" v="5" actId="20577"/>
          <ac:spMkLst>
            <pc:docMk/>
            <pc:sldMk cId="1870829612" sldId="288"/>
            <ac:spMk id="32" creationId="{612525A9-9B9D-BA3F-7D62-2706C60747C3}"/>
          </ac:spMkLst>
        </pc:spChg>
      </pc:sldChg>
      <pc:sldChg chg="delSp modSp mod">
        <pc:chgData name="Hori, Kaori" userId="f2384def-2f45-4b53-97eb-749d3397a6fe" providerId="ADAL" clId="{90F64CB3-DC32-4FC4-85F0-608E3065A56E}" dt="2024-02-26T08:34:31.755" v="18" actId="478"/>
        <pc:sldMkLst>
          <pc:docMk/>
          <pc:sldMk cId="3247018185" sldId="292"/>
        </pc:sldMkLst>
        <pc:spChg chg="del">
          <ac:chgData name="Hori, Kaori" userId="f2384def-2f45-4b53-97eb-749d3397a6fe" providerId="ADAL" clId="{90F64CB3-DC32-4FC4-85F0-608E3065A56E}" dt="2024-02-26T08:34:31.755" v="18" actId="478"/>
          <ac:spMkLst>
            <pc:docMk/>
            <pc:sldMk cId="3247018185" sldId="292"/>
            <ac:spMk id="3" creationId="{07BBF388-88BA-D097-D389-F7780FD9F9C9}"/>
          </ac:spMkLst>
        </pc:spChg>
        <pc:spChg chg="del">
          <ac:chgData name="Hori, Kaori" userId="f2384def-2f45-4b53-97eb-749d3397a6fe" providerId="ADAL" clId="{90F64CB3-DC32-4FC4-85F0-608E3065A56E}" dt="2024-02-26T08:34:31.755" v="18" actId="478"/>
          <ac:spMkLst>
            <pc:docMk/>
            <pc:sldMk cId="3247018185" sldId="292"/>
            <ac:spMk id="9" creationId="{C57294F3-4441-CBE0-32DB-5B944A8C58EF}"/>
          </ac:spMkLst>
        </pc:spChg>
        <pc:spChg chg="del">
          <ac:chgData name="Hori, Kaori" userId="f2384def-2f45-4b53-97eb-749d3397a6fe" providerId="ADAL" clId="{90F64CB3-DC32-4FC4-85F0-608E3065A56E}" dt="2024-02-26T08:34:31.755" v="18" actId="478"/>
          <ac:spMkLst>
            <pc:docMk/>
            <pc:sldMk cId="3247018185" sldId="292"/>
            <ac:spMk id="10" creationId="{CCE766C7-A7F4-9DA2-6DD5-423E4AF856B5}"/>
          </ac:spMkLst>
        </pc:spChg>
        <pc:spChg chg="mod">
          <ac:chgData name="Hori, Kaori" userId="f2384def-2f45-4b53-97eb-749d3397a6fe" providerId="ADAL" clId="{90F64CB3-DC32-4FC4-85F0-608E3065A56E}" dt="2024-02-26T08:23:05.429" v="11" actId="20577"/>
          <ac:spMkLst>
            <pc:docMk/>
            <pc:sldMk cId="3247018185" sldId="292"/>
            <ac:spMk id="20" creationId="{E9C332BF-EBA8-9763-3E69-FFA9AA9AAABB}"/>
          </ac:spMkLst>
        </pc:spChg>
      </pc:sldChg>
      <pc:sldChg chg="delSp modSp mod">
        <pc:chgData name="Hori, Kaori" userId="f2384def-2f45-4b53-97eb-749d3397a6fe" providerId="ADAL" clId="{90F64CB3-DC32-4FC4-85F0-608E3065A56E}" dt="2024-02-26T08:34:34.204" v="19" actId="478"/>
        <pc:sldMkLst>
          <pc:docMk/>
          <pc:sldMk cId="2866833663" sldId="298"/>
        </pc:sldMkLst>
        <pc:spChg chg="del">
          <ac:chgData name="Hori, Kaori" userId="f2384def-2f45-4b53-97eb-749d3397a6fe" providerId="ADAL" clId="{90F64CB3-DC32-4FC4-85F0-608E3065A56E}" dt="2024-02-26T08:34:34.204" v="19" actId="478"/>
          <ac:spMkLst>
            <pc:docMk/>
            <pc:sldMk cId="2866833663" sldId="298"/>
            <ac:spMk id="3" creationId="{C028BB94-0883-17AB-2426-EE38A92F9343}"/>
          </ac:spMkLst>
        </pc:spChg>
        <pc:spChg chg="mod">
          <ac:chgData name="Hori, Kaori" userId="f2384def-2f45-4b53-97eb-749d3397a6fe" providerId="ADAL" clId="{90F64CB3-DC32-4FC4-85F0-608E3065A56E}" dt="2024-02-26T08:23:10.022" v="17" actId="20577"/>
          <ac:spMkLst>
            <pc:docMk/>
            <pc:sldMk cId="2866833663" sldId="298"/>
            <ac:spMk id="80" creationId="{C9F2B764-B03A-293A-C0E1-42D71953B4D2}"/>
          </ac:spMkLst>
        </pc:spChg>
      </pc:sldChg>
      <pc:sldChg chg="delSp mod">
        <pc:chgData name="Hori, Kaori" userId="f2384def-2f45-4b53-97eb-749d3397a6fe" providerId="ADAL" clId="{90F64CB3-DC32-4FC4-85F0-608E3065A56E}" dt="2024-02-26T08:34:50.769" v="25" actId="478"/>
        <pc:sldMkLst>
          <pc:docMk/>
          <pc:sldMk cId="1356034593" sldId="304"/>
        </pc:sldMkLst>
        <pc:spChg chg="del">
          <ac:chgData name="Hori, Kaori" userId="f2384def-2f45-4b53-97eb-749d3397a6fe" providerId="ADAL" clId="{90F64CB3-DC32-4FC4-85F0-608E3065A56E}" dt="2024-02-26T08:34:50.769" v="25" actId="478"/>
          <ac:spMkLst>
            <pc:docMk/>
            <pc:sldMk cId="1356034593" sldId="304"/>
            <ac:spMk id="3" creationId="{DC3FDA01-02D8-27BC-3D27-C519F02BA6B6}"/>
          </ac:spMkLst>
        </pc:spChg>
        <pc:spChg chg="del">
          <ac:chgData name="Hori, Kaori" userId="f2384def-2f45-4b53-97eb-749d3397a6fe" providerId="ADAL" clId="{90F64CB3-DC32-4FC4-85F0-608E3065A56E}" dt="2024-02-26T08:34:50.769" v="25" actId="478"/>
          <ac:spMkLst>
            <pc:docMk/>
            <pc:sldMk cId="1356034593" sldId="304"/>
            <ac:spMk id="13" creationId="{F15C3563-F864-934D-2EA7-0682CABA27D9}"/>
          </ac:spMkLst>
        </pc:spChg>
      </pc:sldChg>
      <pc:sldChg chg="delSp modSp mod">
        <pc:chgData name="Hori, Kaori" userId="f2384def-2f45-4b53-97eb-749d3397a6fe" providerId="ADAL" clId="{90F64CB3-DC32-4FC4-85F0-608E3065A56E}" dt="2024-02-26T08:34:39.299" v="21" actId="478"/>
        <pc:sldMkLst>
          <pc:docMk/>
          <pc:sldMk cId="2372968502" sldId="305"/>
        </pc:sldMkLst>
        <pc:spChg chg="del">
          <ac:chgData name="Hori, Kaori" userId="f2384def-2f45-4b53-97eb-749d3397a6fe" providerId="ADAL" clId="{90F64CB3-DC32-4FC4-85F0-608E3065A56E}" dt="2024-02-26T08:34:39.299" v="21" actId="478"/>
          <ac:spMkLst>
            <pc:docMk/>
            <pc:sldMk cId="2372968502" sldId="305"/>
            <ac:spMk id="20" creationId="{651224E1-FE77-B8F0-27B7-86C3B555DD76}"/>
          </ac:spMkLst>
        </pc:spChg>
        <pc:spChg chg="del mod">
          <ac:chgData name="Hori, Kaori" userId="f2384def-2f45-4b53-97eb-749d3397a6fe" providerId="ADAL" clId="{90F64CB3-DC32-4FC4-85F0-608E3065A56E}" dt="2024-02-26T08:34:39.299" v="21" actId="478"/>
          <ac:spMkLst>
            <pc:docMk/>
            <pc:sldMk cId="2372968502" sldId="305"/>
            <ac:spMk id="25" creationId="{8E82C7AC-4409-3FEA-416C-AA3E726F6266}"/>
          </ac:spMkLst>
        </pc:spChg>
        <pc:spChg chg="del">
          <ac:chgData name="Hori, Kaori" userId="f2384def-2f45-4b53-97eb-749d3397a6fe" providerId="ADAL" clId="{90F64CB3-DC32-4FC4-85F0-608E3065A56E}" dt="2024-02-26T08:34:39.299" v="21" actId="478"/>
          <ac:spMkLst>
            <pc:docMk/>
            <pc:sldMk cId="2372968502" sldId="305"/>
            <ac:spMk id="40" creationId="{B55EDF7D-B143-E292-9AD3-20A1F6D7A8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2</a:t>
            </a:fld>
            <a:endParaRPr kumimoji="1" lang="ja-JP" altLang="en-US"/>
          </a:p>
        </p:txBody>
      </p:sp>
    </p:spTree>
    <p:extLst>
      <p:ext uri="{BB962C8B-B14F-4D97-AF65-F5344CB8AC3E}">
        <p14:creationId xmlns:p14="http://schemas.microsoft.com/office/powerpoint/2010/main" val="162435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3</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16023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4865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9626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54574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29521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133768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38592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79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06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59568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95818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006483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0.png"/><Relationship Id="rId12"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sv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206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31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54" name="Group 92">
            <a:extLst>
              <a:ext uri="{FF2B5EF4-FFF2-40B4-BE49-F238E27FC236}">
                <a16:creationId xmlns:a16="http://schemas.microsoft.com/office/drawing/2014/main" id="{BD3E4627-4470-47A7-A694-18F14960CEBB}"/>
              </a:ext>
            </a:extLst>
          </p:cNvPr>
          <p:cNvGrpSpPr>
            <a:grpSpLocks noChangeAspect="1"/>
          </p:cNvGrpSpPr>
          <p:nvPr/>
        </p:nvGrpSpPr>
        <p:grpSpPr bwMode="auto">
          <a:xfrm>
            <a:off x="746744" y="6179769"/>
            <a:ext cx="356906" cy="356906"/>
            <a:chOff x="6546" y="1719"/>
            <a:chExt cx="426" cy="426"/>
          </a:xfrm>
          <a:solidFill>
            <a:srgbClr val="EE5105"/>
          </a:solidFill>
        </p:grpSpPr>
        <p:sp>
          <p:nvSpPr>
            <p:cNvPr id="55" name="Freeform 93">
              <a:extLst>
                <a:ext uri="{FF2B5EF4-FFF2-40B4-BE49-F238E27FC236}">
                  <a16:creationId xmlns:a16="http://schemas.microsoft.com/office/drawing/2014/main" id="{5CFC0B0B-8600-4D9C-BC8D-D03049DEA6EE}"/>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94">
              <a:extLst>
                <a:ext uri="{FF2B5EF4-FFF2-40B4-BE49-F238E27FC236}">
                  <a16:creationId xmlns:a16="http://schemas.microsoft.com/office/drawing/2014/main" id="{15D5C899-B9BF-41AB-9609-E27DDE8E19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7" name="Group 92">
            <a:extLst>
              <a:ext uri="{FF2B5EF4-FFF2-40B4-BE49-F238E27FC236}">
                <a16:creationId xmlns:a16="http://schemas.microsoft.com/office/drawing/2014/main" id="{2C2325D9-0ECB-4089-A09C-8C5650AF5C29}"/>
              </a:ext>
            </a:extLst>
          </p:cNvPr>
          <p:cNvGrpSpPr>
            <a:grpSpLocks noChangeAspect="1"/>
          </p:cNvGrpSpPr>
          <p:nvPr/>
        </p:nvGrpSpPr>
        <p:grpSpPr bwMode="auto">
          <a:xfrm>
            <a:off x="746744" y="6722472"/>
            <a:ext cx="356906" cy="356906"/>
            <a:chOff x="6546" y="1719"/>
            <a:chExt cx="426" cy="426"/>
          </a:xfrm>
          <a:solidFill>
            <a:srgbClr val="EE5105"/>
          </a:solidFill>
        </p:grpSpPr>
        <p:sp>
          <p:nvSpPr>
            <p:cNvPr id="58" name="Freeform 93">
              <a:extLst>
                <a:ext uri="{FF2B5EF4-FFF2-40B4-BE49-F238E27FC236}">
                  <a16:creationId xmlns:a16="http://schemas.microsoft.com/office/drawing/2014/main" id="{D42E00C1-255A-4558-8A25-2A700E53839F}"/>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94">
              <a:extLst>
                <a:ext uri="{FF2B5EF4-FFF2-40B4-BE49-F238E27FC236}">
                  <a16:creationId xmlns:a16="http://schemas.microsoft.com/office/drawing/2014/main" id="{21F1AD11-DD26-4E91-B036-0CAC449CFD0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0" name="正方形/長方形 59">
            <a:extLst>
              <a:ext uri="{FF2B5EF4-FFF2-40B4-BE49-F238E27FC236}">
                <a16:creationId xmlns:a16="http://schemas.microsoft.com/office/drawing/2014/main" id="{E0ECED88-5A37-4294-B4D5-3B5EA14918BE}"/>
              </a:ext>
            </a:extLst>
          </p:cNvPr>
          <p:cNvSpPr/>
          <p:nvPr/>
        </p:nvSpPr>
        <p:spPr>
          <a:xfrm>
            <a:off x="1175967" y="6690523"/>
            <a:ext cx="5578120" cy="430887"/>
          </a:xfrm>
          <a:prstGeom prst="rect">
            <a:avLst/>
          </a:prstGeom>
        </p:spPr>
        <p:txBody>
          <a:bodyPr wrap="square" lIns="91440" tIns="45720" rIns="91440" bIns="45720" anchor="t">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a:ea typeface="游ゴシック"/>
              </a:rPr>
              <a:t>顔写真を表にして</a:t>
            </a:r>
            <a:r>
              <a:rPr kumimoji="1" lang="ja-JP" altLang="en-US" sz="2000" b="1">
                <a:solidFill>
                  <a:prstClr val="black">
                    <a:lumMod val="75000"/>
                    <a:lumOff val="25000"/>
                  </a:prstClr>
                </a:solidFill>
                <a:latin typeface="游ゴシック"/>
                <a:ea typeface="游ゴシック"/>
              </a:rPr>
              <a:t>縦</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a:ea typeface="游ゴシック"/>
              </a:rPr>
              <a:t>向きに置いてください</a:t>
            </a:r>
          </a:p>
        </p:txBody>
      </p:sp>
      <p:sp>
        <p:nvSpPr>
          <p:cNvPr id="61" name="正方形/長方形 60">
            <a:extLst>
              <a:ext uri="{FF2B5EF4-FFF2-40B4-BE49-F238E27FC236}">
                <a16:creationId xmlns:a16="http://schemas.microsoft.com/office/drawing/2014/main" id="{3ECB7B34-315A-473E-9864-2451C95B2860}"/>
              </a:ext>
            </a:extLst>
          </p:cNvPr>
          <p:cNvSpPr/>
          <p:nvPr/>
        </p:nvSpPr>
        <p:spPr>
          <a:xfrm>
            <a:off x="1175967" y="6140903"/>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62" name="四角形: 角を丸くする 61">
            <a:extLst>
              <a:ext uri="{FF2B5EF4-FFF2-40B4-BE49-F238E27FC236}">
                <a16:creationId xmlns:a16="http://schemas.microsoft.com/office/drawing/2014/main" id="{EAFA55C1-D8FD-4F04-A940-FFFF10D7EB77}"/>
              </a:ext>
            </a:extLst>
          </p:cNvPr>
          <p:cNvSpPr/>
          <p:nvPr/>
        </p:nvSpPr>
        <p:spPr>
          <a:xfrm>
            <a:off x="260757" y="5927611"/>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四角形: 角を丸くする 48">
            <a:extLst>
              <a:ext uri="{FF2B5EF4-FFF2-40B4-BE49-F238E27FC236}">
                <a16:creationId xmlns:a16="http://schemas.microsoft.com/office/drawing/2014/main" id="{77464989-FBD8-4803-850D-764F60EEB9DE}"/>
              </a:ext>
            </a:extLst>
          </p:cNvPr>
          <p:cNvSpPr/>
          <p:nvPr/>
        </p:nvSpPr>
        <p:spPr>
          <a:xfrm>
            <a:off x="1985276" y="8148380"/>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50" name="図 49" descr="アイコン&#10;&#10;自動的に生成された説明">
            <a:extLst>
              <a:ext uri="{FF2B5EF4-FFF2-40B4-BE49-F238E27FC236}">
                <a16:creationId xmlns:a16="http://schemas.microsoft.com/office/drawing/2014/main" id="{5371B446-6A67-47C8-A7C0-DFA12B4B84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8088" y="8031251"/>
            <a:ext cx="1440501" cy="1350208"/>
          </a:xfrm>
          <a:prstGeom prst="rect">
            <a:avLst/>
          </a:prstGeom>
        </p:spPr>
      </p:pic>
      <p:sp>
        <p:nvSpPr>
          <p:cNvPr id="51" name="矢印: 五方向 50">
            <a:extLst>
              <a:ext uri="{FF2B5EF4-FFF2-40B4-BE49-F238E27FC236}">
                <a16:creationId xmlns:a16="http://schemas.microsoft.com/office/drawing/2014/main" id="{CD2C4ABB-5969-4AC3-B8E9-5C90E3176040}"/>
              </a:ext>
            </a:extLst>
          </p:cNvPr>
          <p:cNvSpPr/>
          <p:nvPr/>
        </p:nvSpPr>
        <p:spPr>
          <a:xfrm>
            <a:off x="308088" y="7443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A46FBBB3-3D00-42FD-BE38-B8FAEDC4F737}"/>
              </a:ext>
            </a:extLst>
          </p:cNvPr>
          <p:cNvSpPr/>
          <p:nvPr/>
        </p:nvSpPr>
        <p:spPr>
          <a:xfrm>
            <a:off x="314283" y="7560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53" name="テキスト ボックス 52">
            <a:extLst>
              <a:ext uri="{FF2B5EF4-FFF2-40B4-BE49-F238E27FC236}">
                <a16:creationId xmlns:a16="http://schemas.microsoft.com/office/drawing/2014/main" id="{48DC4E07-5E80-41E3-A10F-0EFA75FC0828}"/>
              </a:ext>
            </a:extLst>
          </p:cNvPr>
          <p:cNvSpPr txBox="1"/>
          <p:nvPr/>
        </p:nvSpPr>
        <p:spPr>
          <a:xfrm>
            <a:off x="2076514" y="8411802"/>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64" name="正方形/長方形 63">
            <a:extLst>
              <a:ext uri="{FF2B5EF4-FFF2-40B4-BE49-F238E27FC236}">
                <a16:creationId xmlns:a16="http://schemas.microsoft.com/office/drawing/2014/main" id="{FEF37DD9-A47B-4EAB-A7B8-9B5D27D6251A}"/>
              </a:ext>
            </a:extLst>
          </p:cNvPr>
          <p:cNvSpPr/>
          <p:nvPr/>
        </p:nvSpPr>
        <p:spPr>
          <a:xfrm>
            <a:off x="2888702" y="7518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sp>
        <p:nvSpPr>
          <p:cNvPr id="65" name="正方形/長方形 64">
            <a:extLst>
              <a:ext uri="{FF2B5EF4-FFF2-40B4-BE49-F238E27FC236}">
                <a16:creationId xmlns:a16="http://schemas.microsoft.com/office/drawing/2014/main" id="{19EFCB7B-6434-4531-9CA6-7210F863DD5B}"/>
              </a:ext>
            </a:extLst>
          </p:cNvPr>
          <p:cNvSpPr/>
          <p:nvPr/>
        </p:nvSpPr>
        <p:spPr>
          <a:xfrm>
            <a:off x="332566" y="9510536"/>
            <a:ext cx="619910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a:ln>
                  <a:noFill/>
                </a:ln>
                <a:solidFill>
                  <a:srgbClr val="F18101"/>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a:ln>
                  <a:noFill/>
                </a:ln>
                <a:solidFill>
                  <a:srgbClr val="F18101"/>
                </a:solidFill>
                <a:effectLst/>
                <a:uLnTx/>
                <a:uFillTx/>
                <a:latin typeface="游ゴシック" panose="020B0400000000000000" pitchFamily="50" charset="-128"/>
                <a:ea typeface="游ゴシック" panose="020B0400000000000000" pitchFamily="50" charset="-128"/>
                <a:cs typeface="+mn-cs"/>
              </a:rPr>
              <a:t>万が一、カードリーダーにご自身以外の名前が表示された場合は、受付までお知らせください。</a:t>
            </a:r>
          </a:p>
        </p:txBody>
      </p:sp>
      <p:pic>
        <p:nvPicPr>
          <p:cNvPr id="9" name="図 8" descr="人, 電子レンジ, オーブン, 男 が含まれている画像&#10;&#10;自動的に生成された説明">
            <a:extLst>
              <a:ext uri="{FF2B5EF4-FFF2-40B4-BE49-F238E27FC236}">
                <a16:creationId xmlns:a16="http://schemas.microsoft.com/office/drawing/2014/main" id="{792DC021-0675-0B18-4CCF-86B1F6435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06" y="2974439"/>
            <a:ext cx="3530063" cy="2692262"/>
          </a:xfrm>
          <a:prstGeom prst="rect">
            <a:avLst/>
          </a:prstGeom>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A9EF0346-CB58-97F2-612C-2ED4FED29133}"/>
              </a:ext>
            </a:extLst>
          </p:cNvPr>
          <p:cNvPicPr>
            <a:picLocks noChangeAspect="1"/>
          </p:cNvPicPr>
          <p:nvPr/>
        </p:nvPicPr>
        <p:blipFill rotWithShape="1">
          <a:blip r:embed="rId4">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10" name="吹き出し: 角を丸めた四角形 9">
            <a:extLst>
              <a:ext uri="{FF2B5EF4-FFF2-40B4-BE49-F238E27FC236}">
                <a16:creationId xmlns:a16="http://schemas.microsoft.com/office/drawing/2014/main" id="{33DDFE5A-F58E-3990-DBDB-5A1163883DD0}"/>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6DD7059-035E-B0E5-5B3D-9666E9CE29E9}"/>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9881C513-96B4-C526-929C-C87F735645ED}"/>
              </a:ext>
            </a:extLst>
          </p:cNvPr>
          <p:cNvGrpSpPr/>
          <p:nvPr/>
        </p:nvGrpSpPr>
        <p:grpSpPr>
          <a:xfrm>
            <a:off x="3952606" y="2976510"/>
            <a:ext cx="2579068" cy="2555174"/>
            <a:chOff x="3952606" y="2976510"/>
            <a:chExt cx="2579068" cy="2555174"/>
          </a:xfrm>
        </p:grpSpPr>
        <p:grpSp>
          <p:nvGrpSpPr>
            <p:cNvPr id="14" name="グループ化 13">
              <a:extLst>
                <a:ext uri="{FF2B5EF4-FFF2-40B4-BE49-F238E27FC236}">
                  <a16:creationId xmlns:a16="http://schemas.microsoft.com/office/drawing/2014/main" id="{C8D22E56-9D53-4445-351C-0D894EAECA83}"/>
                </a:ext>
              </a:extLst>
            </p:cNvPr>
            <p:cNvGrpSpPr/>
            <p:nvPr/>
          </p:nvGrpSpPr>
          <p:grpSpPr>
            <a:xfrm>
              <a:off x="3952606" y="2976510"/>
              <a:ext cx="2579068" cy="1243196"/>
              <a:chOff x="3983380" y="4670464"/>
              <a:chExt cx="2579068" cy="1243196"/>
            </a:xfrm>
          </p:grpSpPr>
          <p:sp>
            <p:nvSpPr>
              <p:cNvPr id="24" name="テキスト ボックス 23">
                <a:extLst>
                  <a:ext uri="{FF2B5EF4-FFF2-40B4-BE49-F238E27FC236}">
                    <a16:creationId xmlns:a16="http://schemas.microsoft.com/office/drawing/2014/main" id="{CE012B50-5288-9FF2-B78C-2A4819C8F4F8}"/>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E1568BD3-FEDE-E1AA-FE03-878303850D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26" name="テキスト ボックス 25">
                <a:extLst>
                  <a:ext uri="{FF2B5EF4-FFF2-40B4-BE49-F238E27FC236}">
                    <a16:creationId xmlns:a16="http://schemas.microsoft.com/office/drawing/2014/main" id="{A0C5CCDD-7CCB-6C40-3C17-C89E89F1AEE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27" name="Picture 2" descr="マイナンバーカード見本">
                <a:extLst>
                  <a:ext uri="{FF2B5EF4-FFF2-40B4-BE49-F238E27FC236}">
                    <a16:creationId xmlns:a16="http://schemas.microsoft.com/office/drawing/2014/main" id="{27D8CD29-53D6-FFF3-3B95-59ABFF86A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9A4130A9-4A56-1E42-C8FC-601B2EA02F31}"/>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9" name="Picture 2" descr="マイナンバーカード見本">
                <a:extLst>
                  <a:ext uri="{FF2B5EF4-FFF2-40B4-BE49-F238E27FC236}">
                    <a16:creationId xmlns:a16="http://schemas.microsoft.com/office/drawing/2014/main" id="{828CBDCC-6F4D-BEEA-AE31-238F0C835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92">
                <a:extLst>
                  <a:ext uri="{FF2B5EF4-FFF2-40B4-BE49-F238E27FC236}">
                    <a16:creationId xmlns:a16="http://schemas.microsoft.com/office/drawing/2014/main" id="{6F7E4112-AA21-B38B-6997-6F488FB0DCF9}"/>
                  </a:ext>
                </a:extLst>
              </p:cNvPr>
              <p:cNvGrpSpPr>
                <a:grpSpLocks noChangeAspect="1"/>
              </p:cNvGrpSpPr>
              <p:nvPr/>
            </p:nvGrpSpPr>
            <p:grpSpPr bwMode="auto">
              <a:xfrm>
                <a:off x="5375597" y="5472361"/>
                <a:ext cx="276999" cy="276999"/>
                <a:chOff x="6546" y="1719"/>
                <a:chExt cx="426" cy="426"/>
              </a:xfrm>
              <a:solidFill>
                <a:srgbClr val="EE5105"/>
              </a:solidFill>
            </p:grpSpPr>
            <p:sp>
              <p:nvSpPr>
                <p:cNvPr id="31" name="Freeform 93">
                  <a:extLst>
                    <a:ext uri="{FF2B5EF4-FFF2-40B4-BE49-F238E27FC236}">
                      <a16:creationId xmlns:a16="http://schemas.microsoft.com/office/drawing/2014/main" id="{95CAAB1B-D608-8625-BF6B-26EECFCED9A9}"/>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2" name="Freeform 94">
                  <a:extLst>
                    <a:ext uri="{FF2B5EF4-FFF2-40B4-BE49-F238E27FC236}">
                      <a16:creationId xmlns:a16="http://schemas.microsoft.com/office/drawing/2014/main" id="{6F5D0109-D9D8-3AA6-DB93-CA52A54454A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15" name="矢印: 下 14">
              <a:extLst>
                <a:ext uri="{FF2B5EF4-FFF2-40B4-BE49-F238E27FC236}">
                  <a16:creationId xmlns:a16="http://schemas.microsoft.com/office/drawing/2014/main" id="{9DCFAC41-938F-B7A6-E641-C4B5154F28B9}"/>
                </a:ext>
              </a:extLst>
            </p:cNvPr>
            <p:cNvSpPr/>
            <p:nvPr/>
          </p:nvSpPr>
          <p:spPr>
            <a:xfrm rot="10800000">
              <a:off x="4134820"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Picture 2" descr="マイナンバーカード見本">
              <a:extLst>
                <a:ext uri="{FF2B5EF4-FFF2-40B4-BE49-F238E27FC236}">
                  <a16:creationId xmlns:a16="http://schemas.microsoft.com/office/drawing/2014/main" id="{538B0E94-2D3C-F95F-2887-FED216708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755853" y="4639036"/>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マイナンバーカード見本">
              <a:extLst>
                <a:ext uri="{FF2B5EF4-FFF2-40B4-BE49-F238E27FC236}">
                  <a16:creationId xmlns:a16="http://schemas.microsoft.com/office/drawing/2014/main" id="{ED6B732A-52EC-548F-4D3E-93ED44D77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527602" y="4582218"/>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59F8E4A9-5435-57CB-E764-67CB6A32AC4D}"/>
                </a:ext>
              </a:extLst>
            </p:cNvPr>
            <p:cNvSpPr txBox="1"/>
            <p:nvPr/>
          </p:nvSpPr>
          <p:spPr>
            <a:xfrm>
              <a:off x="5878130" y="4762060"/>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20" name="Group 92">
              <a:extLst>
                <a:ext uri="{FF2B5EF4-FFF2-40B4-BE49-F238E27FC236}">
                  <a16:creationId xmlns:a16="http://schemas.microsoft.com/office/drawing/2014/main" id="{26357ED4-C578-7136-E309-6E3010BB79EF}"/>
                </a:ext>
              </a:extLst>
            </p:cNvPr>
            <p:cNvGrpSpPr>
              <a:grpSpLocks noChangeAspect="1"/>
            </p:cNvGrpSpPr>
            <p:nvPr/>
          </p:nvGrpSpPr>
          <p:grpSpPr bwMode="auto">
            <a:xfrm>
              <a:off x="5620852" y="4745343"/>
              <a:ext cx="276999" cy="276999"/>
              <a:chOff x="6546" y="1719"/>
              <a:chExt cx="426" cy="426"/>
            </a:xfrm>
            <a:solidFill>
              <a:srgbClr val="EE5105"/>
            </a:solidFill>
          </p:grpSpPr>
          <p:sp>
            <p:nvSpPr>
              <p:cNvPr id="22" name="Freeform 93">
                <a:extLst>
                  <a:ext uri="{FF2B5EF4-FFF2-40B4-BE49-F238E27FC236}">
                    <a16:creationId xmlns:a16="http://schemas.microsoft.com/office/drawing/2014/main" id="{4D5154C6-DACC-6E8E-2E84-F853C204515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E2310F81-1F0E-0019-0182-40C260CF6661}"/>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矢印: 下 20">
              <a:extLst>
                <a:ext uri="{FF2B5EF4-FFF2-40B4-BE49-F238E27FC236}">
                  <a16:creationId xmlns:a16="http://schemas.microsoft.com/office/drawing/2014/main" id="{69016D0C-E8DC-9DE4-3397-E744400B515D}"/>
                </a:ext>
              </a:extLst>
            </p:cNvPr>
            <p:cNvSpPr/>
            <p:nvPr/>
          </p:nvSpPr>
          <p:spPr>
            <a:xfrm rot="10800000">
              <a:off x="4904528"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9181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Picture 4" descr="マイナちゃん">
            <a:extLst>
              <a:ext uri="{FF2B5EF4-FFF2-40B4-BE49-F238E27FC236}">
                <a16:creationId xmlns:a16="http://schemas.microsoft.com/office/drawing/2014/main" id="{BA81B599-103C-22D5-9826-0E536E021B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51" b="9290"/>
          <a:stretch/>
        </p:blipFill>
        <p:spPr bwMode="auto">
          <a:xfrm>
            <a:off x="5685085" y="7784551"/>
            <a:ext cx="923439" cy="105043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954FABB5-ABFB-59A9-C210-1213D0DA2EC2}"/>
              </a:ext>
            </a:extLst>
          </p:cNvPr>
          <p:cNvSpPr txBox="1"/>
          <p:nvPr/>
        </p:nvSpPr>
        <p:spPr>
          <a:xfrm>
            <a:off x="818270" y="2505441"/>
            <a:ext cx="3815223"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a:t>
            </a:r>
            <a:br>
              <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読み取り口に置いてください。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顔写真を表にして縦向きにおいてください</a:t>
            </a:r>
          </a:p>
        </p:txBody>
      </p:sp>
      <p:sp>
        <p:nvSpPr>
          <p:cNvPr id="16" name="テキスト ボックス 15">
            <a:extLst>
              <a:ext uri="{FF2B5EF4-FFF2-40B4-BE49-F238E27FC236}">
                <a16:creationId xmlns:a16="http://schemas.microsoft.com/office/drawing/2014/main" id="{B0E6E618-9179-75D0-8083-D2D2F3A86BDA}"/>
              </a:ext>
            </a:extLst>
          </p:cNvPr>
          <p:cNvSpPr txBox="1"/>
          <p:nvPr/>
        </p:nvSpPr>
        <p:spPr>
          <a:xfrm>
            <a:off x="818270" y="3646154"/>
            <a:ext cx="4975655"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17" name="テキスト ボックス 16">
            <a:extLst>
              <a:ext uri="{FF2B5EF4-FFF2-40B4-BE49-F238E27FC236}">
                <a16:creationId xmlns:a16="http://schemas.microsoft.com/office/drawing/2014/main" id="{AA54CB6F-37E1-06A7-DFD5-1D7A128246D1}"/>
              </a:ext>
            </a:extLst>
          </p:cNvPr>
          <p:cNvSpPr txBox="1"/>
          <p:nvPr/>
        </p:nvSpPr>
        <p:spPr>
          <a:xfrm>
            <a:off x="818270" y="7123011"/>
            <a:ext cx="4975654"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3DDB9CD0-08D9-66EE-74DD-1563E3CAFAF4}"/>
              </a:ext>
            </a:extLst>
          </p:cNvPr>
          <p:cNvSpPr txBox="1"/>
          <p:nvPr/>
        </p:nvSpPr>
        <p:spPr>
          <a:xfrm>
            <a:off x="3013274" y="7566797"/>
            <a:ext cx="2413724" cy="1208597"/>
          </a:xfrm>
          <a:prstGeom prst="wedgeRoundRectCallout">
            <a:avLst>
              <a:gd name="adj1" fmla="val 63142"/>
              <a:gd name="adj2" fmla="val -2089"/>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81AFACEE-E453-A300-B2F7-55D10B0C6AA5}"/>
              </a:ext>
            </a:extLst>
          </p:cNvPr>
          <p:cNvSpPr txBox="1"/>
          <p:nvPr/>
        </p:nvSpPr>
        <p:spPr>
          <a:xfrm>
            <a:off x="3064515" y="7710388"/>
            <a:ext cx="2365284" cy="8362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2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と、医師・歯科医師・薬剤師が過去の</a:t>
            </a:r>
            <a:r>
              <a:rPr kumimoji="1" lang="ja-JP" altLang="en-US" sz="1200"/>
              <a:t>診療情報</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を確認できるようになり、データに基づくよりよい医療が受けられます。</a:t>
            </a:r>
          </a:p>
        </p:txBody>
      </p:sp>
      <p:cxnSp>
        <p:nvCxnSpPr>
          <p:cNvPr id="20" name="直線矢印コネクタ 19">
            <a:extLst>
              <a:ext uri="{FF2B5EF4-FFF2-40B4-BE49-F238E27FC236}">
                <a16:creationId xmlns:a16="http://schemas.microsoft.com/office/drawing/2014/main" id="{E2D7F583-9D13-B560-0751-A1045BAD2F01}"/>
              </a:ext>
            </a:extLst>
          </p:cNvPr>
          <p:cNvCxnSpPr>
            <a:cxnSpLocks/>
            <a:stCxn id="28" idx="2"/>
            <a:endCxn id="23" idx="0"/>
          </p:cNvCxnSpPr>
          <p:nvPr/>
        </p:nvCxnSpPr>
        <p:spPr>
          <a:xfrm>
            <a:off x="620477" y="2995600"/>
            <a:ext cx="0" cy="497067"/>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C210A76-00A4-5E65-3465-AB886C1EA7CB}"/>
              </a:ext>
            </a:extLst>
          </p:cNvPr>
          <p:cNvCxnSpPr>
            <a:cxnSpLocks/>
            <a:stCxn id="23" idx="2"/>
            <a:endCxn id="24" idx="0"/>
          </p:cNvCxnSpPr>
          <p:nvPr/>
        </p:nvCxnSpPr>
        <p:spPr>
          <a:xfrm>
            <a:off x="620477" y="4003733"/>
            <a:ext cx="0" cy="305199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55746A6-086F-F27C-F6DE-2C322DC93BC6}"/>
              </a:ext>
            </a:extLst>
          </p:cNvPr>
          <p:cNvCxnSpPr>
            <a:cxnSpLocks/>
            <a:stCxn id="24" idx="2"/>
            <a:endCxn id="25" idx="0"/>
          </p:cNvCxnSpPr>
          <p:nvPr/>
        </p:nvCxnSpPr>
        <p:spPr>
          <a:xfrm>
            <a:off x="620477" y="7566797"/>
            <a:ext cx="0" cy="1298762"/>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グラフィックス 22" descr="バッジ 単色塗りつぶし">
            <a:extLst>
              <a:ext uri="{FF2B5EF4-FFF2-40B4-BE49-F238E27FC236}">
                <a16:creationId xmlns:a16="http://schemas.microsoft.com/office/drawing/2014/main" id="{FB91BBDC-1689-103E-7651-F6146A8231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495" y="3492667"/>
            <a:ext cx="537964" cy="511066"/>
          </a:xfrm>
          <a:prstGeom prst="rect">
            <a:avLst/>
          </a:prstGeom>
        </p:spPr>
      </p:pic>
      <p:pic>
        <p:nvPicPr>
          <p:cNvPr id="24" name="グラフィックス 23" descr="バッジ 3 単色塗りつぶし">
            <a:extLst>
              <a:ext uri="{FF2B5EF4-FFF2-40B4-BE49-F238E27FC236}">
                <a16:creationId xmlns:a16="http://schemas.microsoft.com/office/drawing/2014/main" id="{0307BEE2-1189-9A9A-8A0A-022D8FD815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1495" y="7055731"/>
            <a:ext cx="537964" cy="511066"/>
          </a:xfrm>
          <a:prstGeom prst="rect">
            <a:avLst/>
          </a:prstGeom>
        </p:spPr>
      </p:pic>
      <p:pic>
        <p:nvPicPr>
          <p:cNvPr id="25" name="グラフィックス 24" descr="バッジ 4 単色塗りつぶし">
            <a:extLst>
              <a:ext uri="{FF2B5EF4-FFF2-40B4-BE49-F238E27FC236}">
                <a16:creationId xmlns:a16="http://schemas.microsoft.com/office/drawing/2014/main" id="{F9578CA9-85EE-5C0D-DD2E-2EF7A8AE88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495" y="8865559"/>
            <a:ext cx="537964" cy="511066"/>
          </a:xfrm>
          <a:prstGeom prst="rect">
            <a:avLst/>
          </a:prstGeom>
        </p:spPr>
      </p:pic>
      <p:cxnSp>
        <p:nvCxnSpPr>
          <p:cNvPr id="40" name="直線コネクタ 39">
            <a:extLst>
              <a:ext uri="{FF2B5EF4-FFF2-40B4-BE49-F238E27FC236}">
                <a16:creationId xmlns:a16="http://schemas.microsoft.com/office/drawing/2014/main" id="{6C4220B9-6087-7245-6BCC-D325DBFD429E}"/>
              </a:ext>
            </a:extLst>
          </p:cNvPr>
          <p:cNvCxnSpPr>
            <a:cxnSpLocks/>
          </p:cNvCxnSpPr>
          <p:nvPr/>
        </p:nvCxnSpPr>
        <p:spPr>
          <a:xfrm>
            <a:off x="949689" y="3568254"/>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3786B24-A57F-1A16-5B2F-2EC88CF7AE93}"/>
              </a:ext>
            </a:extLst>
          </p:cNvPr>
          <p:cNvCxnSpPr>
            <a:cxnSpLocks/>
          </p:cNvCxnSpPr>
          <p:nvPr/>
        </p:nvCxnSpPr>
        <p:spPr>
          <a:xfrm>
            <a:off x="949689" y="7078973"/>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B96E84E-2484-480D-85CA-7A3DA23059FC}"/>
              </a:ext>
            </a:extLst>
          </p:cNvPr>
          <p:cNvCxnSpPr>
            <a:cxnSpLocks/>
          </p:cNvCxnSpPr>
          <p:nvPr/>
        </p:nvCxnSpPr>
        <p:spPr>
          <a:xfrm>
            <a:off x="949689" y="8914327"/>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22813F-3E6A-AEBA-1B09-76054E43E9EA}"/>
              </a:ext>
            </a:extLst>
          </p:cNvPr>
          <p:cNvSpPr txBox="1"/>
          <p:nvPr/>
        </p:nvSpPr>
        <p:spPr>
          <a:xfrm>
            <a:off x="818269" y="8966467"/>
            <a:ext cx="56372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28" name="グラフィックス 27" descr="バッジ 1 単色塗りつぶし">
            <a:extLst>
              <a:ext uri="{FF2B5EF4-FFF2-40B4-BE49-F238E27FC236}">
                <a16:creationId xmlns:a16="http://schemas.microsoft.com/office/drawing/2014/main" id="{A52CA869-19B0-2859-BA6A-2F3B4EA897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495" y="2484534"/>
            <a:ext cx="537964" cy="511066"/>
          </a:xfrm>
          <a:prstGeom prst="rect">
            <a:avLst/>
          </a:prstGeom>
        </p:spPr>
      </p:pic>
      <p:sp>
        <p:nvSpPr>
          <p:cNvPr id="31" name="四角形: 角を丸くする 30">
            <a:extLst>
              <a:ext uri="{FF2B5EF4-FFF2-40B4-BE49-F238E27FC236}">
                <a16:creationId xmlns:a16="http://schemas.microsoft.com/office/drawing/2014/main" id="{163F4C4D-A8EA-F62B-3B12-DDE316A821ED}"/>
              </a:ext>
            </a:extLst>
          </p:cNvPr>
          <p:cNvSpPr/>
          <p:nvPr/>
        </p:nvSpPr>
        <p:spPr>
          <a:xfrm>
            <a:off x="872514" y="5920540"/>
            <a:ext cx="5039654" cy="110067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12525A9-9B9D-BA3F-7D62-2706C60747C3}"/>
              </a:ext>
            </a:extLst>
          </p:cNvPr>
          <p:cNvSpPr txBox="1"/>
          <p:nvPr/>
        </p:nvSpPr>
        <p:spPr>
          <a:xfrm>
            <a:off x="2266703" y="5918644"/>
            <a:ext cx="2688640" cy="110799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33" name="フローチャート: 組合せ 32">
            <a:extLst>
              <a:ext uri="{FF2B5EF4-FFF2-40B4-BE49-F238E27FC236}">
                <a16:creationId xmlns:a16="http://schemas.microsoft.com/office/drawing/2014/main" id="{5D097005-74C8-751B-C504-90FEE7BFAF52}"/>
              </a:ext>
            </a:extLst>
          </p:cNvPr>
          <p:cNvSpPr/>
          <p:nvPr/>
        </p:nvSpPr>
        <p:spPr>
          <a:xfrm rot="16200000">
            <a:off x="4749114" y="6425496"/>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9" name="図 38">
            <a:extLst>
              <a:ext uri="{FF2B5EF4-FFF2-40B4-BE49-F238E27FC236}">
                <a16:creationId xmlns:a16="http://schemas.microsoft.com/office/drawing/2014/main" id="{53CE9B90-A378-8070-CF60-5A7BB453A3B2}"/>
              </a:ext>
            </a:extLst>
          </p:cNvPr>
          <p:cNvPicPr>
            <a:picLocks noChangeAspect="1"/>
          </p:cNvPicPr>
          <p:nvPr/>
        </p:nvPicPr>
        <p:blipFill>
          <a:blip r:embed="rId12"/>
          <a:stretch>
            <a:fillRect/>
          </a:stretch>
        </p:blipFill>
        <p:spPr>
          <a:xfrm>
            <a:off x="5210660" y="6102211"/>
            <a:ext cx="537390" cy="737418"/>
          </a:xfrm>
          <a:prstGeom prst="rect">
            <a:avLst/>
          </a:prstGeom>
          <a:ln>
            <a:solidFill>
              <a:schemeClr val="bg1">
                <a:lumMod val="65000"/>
              </a:schemeClr>
            </a:solidFill>
          </a:ln>
        </p:spPr>
      </p:pic>
      <p:sp>
        <p:nvSpPr>
          <p:cNvPr id="4" name="テキスト ボックス 3">
            <a:extLst>
              <a:ext uri="{FF2B5EF4-FFF2-40B4-BE49-F238E27FC236}">
                <a16:creationId xmlns:a16="http://schemas.microsoft.com/office/drawing/2014/main" id="{972F2F3B-013B-DB21-BB5F-E896A129F951}"/>
              </a:ext>
            </a:extLst>
          </p:cNvPr>
          <p:cNvSpPr txBox="1"/>
          <p:nvPr/>
        </p:nvSpPr>
        <p:spPr>
          <a:xfrm>
            <a:off x="197238" y="1977034"/>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AFEE7C4-8BF8-B189-EC93-93FD7703282A}"/>
              </a:ext>
            </a:extLst>
          </p:cNvPr>
          <p:cNvSpPr txBox="1"/>
          <p:nvPr/>
        </p:nvSpPr>
        <p:spPr>
          <a:xfrm>
            <a:off x="53572" y="1388050"/>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sp>
        <p:nvSpPr>
          <p:cNvPr id="7" name="正方形/長方形 6">
            <a:extLst>
              <a:ext uri="{FF2B5EF4-FFF2-40B4-BE49-F238E27FC236}">
                <a16:creationId xmlns:a16="http://schemas.microsoft.com/office/drawing/2014/main" id="{898C8FCE-3265-D03C-3809-782CDF26796C}"/>
              </a:ext>
            </a:extLst>
          </p:cNvPr>
          <p:cNvSpPr/>
          <p:nvPr/>
        </p:nvSpPr>
        <p:spPr>
          <a:xfrm>
            <a:off x="775161" y="3976540"/>
            <a:ext cx="2126108" cy="25703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①顔認証</a:t>
            </a:r>
          </a:p>
        </p:txBody>
      </p:sp>
      <p:sp>
        <p:nvSpPr>
          <p:cNvPr id="8" name="正方形/長方形 7">
            <a:extLst>
              <a:ext uri="{FF2B5EF4-FFF2-40B4-BE49-F238E27FC236}">
                <a16:creationId xmlns:a16="http://schemas.microsoft.com/office/drawing/2014/main" id="{603D3EA1-95B3-A12E-836A-598FFAAE3419}"/>
              </a:ext>
            </a:extLst>
          </p:cNvPr>
          <p:cNvSpPr/>
          <p:nvPr/>
        </p:nvSpPr>
        <p:spPr>
          <a:xfrm>
            <a:off x="3250621" y="3976540"/>
            <a:ext cx="2094735" cy="25703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②暗証番号</a:t>
            </a:r>
          </a:p>
        </p:txBody>
      </p:sp>
      <p:sp>
        <p:nvSpPr>
          <p:cNvPr id="9" name="テキスト ボックス 8">
            <a:extLst>
              <a:ext uri="{FF2B5EF4-FFF2-40B4-BE49-F238E27FC236}">
                <a16:creationId xmlns:a16="http://schemas.microsoft.com/office/drawing/2014/main" id="{B2F2B6F1-9C16-9BE5-D7A2-1B85F0FCFC37}"/>
              </a:ext>
            </a:extLst>
          </p:cNvPr>
          <p:cNvSpPr txBox="1"/>
          <p:nvPr/>
        </p:nvSpPr>
        <p:spPr>
          <a:xfrm>
            <a:off x="785846" y="5474953"/>
            <a:ext cx="55472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b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p>
        </p:txBody>
      </p:sp>
      <p:pic>
        <p:nvPicPr>
          <p:cNvPr id="2" name="図 1">
            <a:extLst>
              <a:ext uri="{FF2B5EF4-FFF2-40B4-BE49-F238E27FC236}">
                <a16:creationId xmlns:a16="http://schemas.microsoft.com/office/drawing/2014/main" id="{05D0B2CB-7FE0-F8AE-E2D9-FEA2AB886C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08621" y="4285525"/>
            <a:ext cx="1778734" cy="1111448"/>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9D44A363-E91D-6BF9-A655-954DB4FEDE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9689" y="4285440"/>
            <a:ext cx="1778735" cy="1111618"/>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ACBAE850-F335-2238-00AE-25749366A4EF}"/>
              </a:ext>
            </a:extLst>
          </p:cNvPr>
          <p:cNvPicPr>
            <a:picLocks noChangeAspect="1"/>
          </p:cNvPicPr>
          <p:nvPr/>
        </p:nvPicPr>
        <p:blipFill>
          <a:blip r:embed="rId15"/>
          <a:stretch>
            <a:fillRect/>
          </a:stretch>
        </p:blipFill>
        <p:spPr>
          <a:xfrm>
            <a:off x="4443678" y="2378831"/>
            <a:ext cx="1562827" cy="1099593"/>
          </a:xfrm>
          <a:prstGeom prst="rect">
            <a:avLst/>
          </a:prstGeom>
        </p:spPr>
      </p:pic>
      <p:pic>
        <p:nvPicPr>
          <p:cNvPr id="10" name="図 9">
            <a:extLst>
              <a:ext uri="{FF2B5EF4-FFF2-40B4-BE49-F238E27FC236}">
                <a16:creationId xmlns:a16="http://schemas.microsoft.com/office/drawing/2014/main" id="{6F2F7C36-3B56-8C98-3057-90E8FA25F9A2}"/>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20808" y="6104184"/>
            <a:ext cx="1186773" cy="741734"/>
          </a:xfrm>
          <a:prstGeom prst="rect">
            <a:avLst/>
          </a:prstGeom>
          <a:noFill/>
          <a:ln>
            <a:solidFill>
              <a:schemeClr val="bg1">
                <a:lumMod val="75000"/>
              </a:schemeClr>
            </a:solidFill>
          </a:ln>
        </p:spPr>
      </p:pic>
      <p:pic>
        <p:nvPicPr>
          <p:cNvPr id="12" name="図 11">
            <a:extLst>
              <a:ext uri="{FF2B5EF4-FFF2-40B4-BE49-F238E27FC236}">
                <a16:creationId xmlns:a16="http://schemas.microsoft.com/office/drawing/2014/main" id="{2126613D-83A3-4CD5-755F-0E7B39049CF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5712" y="7466803"/>
            <a:ext cx="1973517" cy="123344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グラフィックス 12" descr="右向き指示マーク 単色塗りつぶし">
            <a:extLst>
              <a:ext uri="{FF2B5EF4-FFF2-40B4-BE49-F238E27FC236}">
                <a16:creationId xmlns:a16="http://schemas.microsoft.com/office/drawing/2014/main" id="{656A1FCB-692C-EF85-351F-EB5C915F82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200000">
            <a:off x="1378881" y="8380430"/>
            <a:ext cx="478501" cy="478501"/>
          </a:xfrm>
          <a:prstGeom prst="rect">
            <a:avLst/>
          </a:prstGeom>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A2778B91-C337-E53C-F007-CBC85D672470}"/>
              </a:ext>
            </a:extLst>
          </p:cNvPr>
          <p:cNvPicPr>
            <a:picLocks noChangeAspect="1"/>
          </p:cNvPicPr>
          <p:nvPr/>
        </p:nvPicPr>
        <p:blipFill rotWithShape="1">
          <a:blip r:embed="rId20">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08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4035870" y="6430622"/>
            <a:ext cx="2469479" cy="3023455"/>
          </a:xfrm>
          <a:prstGeom prst="rect">
            <a:avLst/>
          </a:prstGeom>
        </p:spPr>
      </p:pic>
      <p:grpSp>
        <p:nvGrpSpPr>
          <p:cNvPr id="9" name="Group 8">
            <a:extLst>
              <a:ext uri="{FF2B5EF4-FFF2-40B4-BE49-F238E27FC236}">
                <a16:creationId xmlns:a16="http://schemas.microsoft.com/office/drawing/2014/main" id="{E5158C11-2642-7D0E-7843-97350CE81011}"/>
              </a:ext>
            </a:extLst>
          </p:cNvPr>
          <p:cNvGrpSpPr/>
          <p:nvPr/>
        </p:nvGrpSpPr>
        <p:grpSpPr>
          <a:xfrm>
            <a:off x="0" y="-13648"/>
            <a:ext cx="6858000" cy="9060675"/>
            <a:chOff x="0" y="-13648"/>
            <a:chExt cx="6858000" cy="9060675"/>
          </a:xfrm>
        </p:grpSpPr>
        <p:pic>
          <p:nvPicPr>
            <p:cNvPr id="3" name="図 2">
              <a:extLst>
                <a:ext uri="{FF2B5EF4-FFF2-40B4-BE49-F238E27FC236}">
                  <a16:creationId xmlns:a16="http://schemas.microsoft.com/office/drawing/2014/main" id="{3CB513F9-83D8-D065-ECDF-0401C99E97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920" y="5102685"/>
              <a:ext cx="2094212" cy="1308882"/>
            </a:xfrm>
            <a:prstGeom prst="rect">
              <a:avLst/>
            </a:prstGeom>
            <a:noFill/>
            <a:ln>
              <a:solidFill>
                <a:schemeClr val="bg1">
                  <a:lumMod val="75000"/>
                </a:schemeClr>
              </a:solidFill>
            </a:ln>
          </p:spPr>
        </p:pic>
        <p:pic>
          <p:nvPicPr>
            <p:cNvPr id="4" name="図 3">
              <a:extLst>
                <a:ext uri="{FF2B5EF4-FFF2-40B4-BE49-F238E27FC236}">
                  <a16:creationId xmlns:a16="http://schemas.microsoft.com/office/drawing/2014/main" id="{032E3786-E8D3-1DB7-307C-1CF73D2F78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920" y="7461948"/>
              <a:ext cx="2094212" cy="1308882"/>
            </a:xfrm>
            <a:prstGeom prst="rect">
              <a:avLst/>
            </a:prstGeom>
            <a:noFill/>
            <a:ln>
              <a:solidFill>
                <a:schemeClr val="bg1">
                  <a:lumMod val="75000"/>
                </a:schemeClr>
              </a:solidFill>
            </a:ln>
          </p:spPr>
        </p:pic>
        <p:pic>
          <p:nvPicPr>
            <p:cNvPr id="5" name="図 4">
              <a:extLst>
                <a:ext uri="{FF2B5EF4-FFF2-40B4-BE49-F238E27FC236}">
                  <a16:creationId xmlns:a16="http://schemas.microsoft.com/office/drawing/2014/main" id="{25DEB14D-861F-3DA5-ACB9-C8B324B070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919" y="2984203"/>
              <a:ext cx="2101254" cy="1313284"/>
            </a:xfrm>
            <a:prstGeom prst="rect">
              <a:avLst/>
            </a:prstGeom>
            <a:noFill/>
            <a:ln>
              <a:solidFill>
                <a:schemeClr val="bg1">
                  <a:lumMod val="75000"/>
                </a:schemeClr>
              </a:solidFill>
            </a:ln>
          </p:spPr>
        </p:pic>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4857118"/>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06204" y="2626675"/>
              <a:ext cx="5402161" cy="338554"/>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「継続」するを選択してください。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06204" y="4512715"/>
              <a:ext cx="5402160" cy="584775"/>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マイナポータルの利用規約を確認し、</a:t>
              </a:r>
              <a:endParaRPr kumimoji="1" lang="en-US" altLang="ja-JP" sz="1600">
                <a:latin typeface="Meiryo UI" panose="020B0604030504040204" pitchFamily="50" charset="-128"/>
                <a:ea typeface="Meiryo UI" panose="020B0604030504040204" pitchFamily="50" charset="-128"/>
              </a:endParaRPr>
            </a:p>
            <a:p>
              <a:r>
                <a:rPr kumimoji="1" lang="ja-JP" altLang="en-US" sz="1600">
                  <a:latin typeface="Meiryo UI" panose="020B0604030504040204" pitchFamily="50" charset="-128"/>
                  <a:ea typeface="Meiryo UI" panose="020B0604030504040204" pitchFamily="50" charset="-128"/>
                </a:rPr>
                <a:t>問題なければ「同意して進む」を選択してください。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06204" y="6616823"/>
              <a:ext cx="590494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「資格情報を取得する」を選択し、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「マイナ受付」の手順③にお戻りください。</a:t>
              </a:r>
              <a:endParaRPr kumimoji="1" lang="en-US" altLang="ja-JP" sz="16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3" name="グラフィックス 62" descr="右向き指示マーク 単色塗りつぶし">
              <a:extLst>
                <a:ext uri="{FF2B5EF4-FFF2-40B4-BE49-F238E27FC236}">
                  <a16:creationId xmlns:a16="http://schemas.microsoft.com/office/drawing/2014/main" id="{FC22EFB7-A12F-B5FE-D6D8-4D368CE797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337768" y="3900179"/>
              <a:ext cx="552750" cy="552750"/>
            </a:xfrm>
            <a:prstGeom prst="rect">
              <a:avLst/>
            </a:prstGeom>
          </p:spPr>
        </p:pic>
        <p:pic>
          <p:nvPicPr>
            <p:cNvPr id="69" name="グラフィックス 68" descr="右向き指示マーク 単色塗りつぶし">
              <a:extLst>
                <a:ext uri="{FF2B5EF4-FFF2-40B4-BE49-F238E27FC236}">
                  <a16:creationId xmlns:a16="http://schemas.microsoft.com/office/drawing/2014/main" id="{83F186D5-6744-AB83-4B02-4616E30A22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858940" y="6061357"/>
              <a:ext cx="552750" cy="552750"/>
            </a:xfrm>
            <a:prstGeom prst="rect">
              <a:avLst/>
            </a:prstGeom>
          </p:spPr>
        </p:pic>
        <p:pic>
          <p:nvPicPr>
            <p:cNvPr id="81" name="グラフィックス 80" descr="右向き指示マーク 単色塗りつぶし">
              <a:extLst>
                <a:ext uri="{FF2B5EF4-FFF2-40B4-BE49-F238E27FC236}">
                  <a16:creationId xmlns:a16="http://schemas.microsoft.com/office/drawing/2014/main" id="{3621CDAA-9D2E-BBB3-15CB-7798E06ED3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19961" y="8494277"/>
              <a:ext cx="552750" cy="552750"/>
            </a:xfrm>
            <a:prstGeom prst="rect">
              <a:avLst/>
            </a:prstGeom>
          </p:spPr>
        </p:pic>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2015775" y="1482402"/>
              <a:ext cx="4221079" cy="738664"/>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976" y="6345038"/>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1976" y="2533422"/>
              <a:ext cx="584078" cy="584078"/>
            </a:xfrm>
            <a:prstGeom prst="rect">
              <a:avLst/>
            </a:prstGeom>
          </p:spPr>
        </p:pic>
        <p:pic>
          <p:nvPicPr>
            <p:cNvPr id="8" name="図 7">
              <a:extLst>
                <a:ext uri="{FF2B5EF4-FFF2-40B4-BE49-F238E27FC236}">
                  <a16:creationId xmlns:a16="http://schemas.microsoft.com/office/drawing/2014/main" id="{FDDF2E11-6445-D7BE-C0AD-A069CB47F5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146" y="1499862"/>
              <a:ext cx="1350573" cy="844108"/>
            </a:xfrm>
            <a:prstGeom prst="rect">
              <a:avLst/>
            </a:prstGeom>
            <a:noFill/>
            <a:ln>
              <a:solidFill>
                <a:schemeClr val="bg1">
                  <a:lumMod val="75000"/>
                </a:schemeClr>
              </a:solidFill>
            </a:ln>
          </p:spPr>
        </p:pic>
      </p:grpSp>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B27AAE3-D511-2D7D-9372-F9BA49BCBA74}"/>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AC0FD9F2-E5A6-4781-6524-7F011C6646C0}"/>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FD495538-BF6D-82B0-76A4-0E20F8BC0B11}"/>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45765"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45765"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35159583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7C281A-9BD1-46C4-BC68-929E912B96FC}">
  <ds:schemaRefs>
    <ds:schemaRef ds:uri="http://schemas.microsoft.com/office/2006/documentManagement/types"/>
    <ds:schemaRef ds:uri="7f378564-5aaa-421d-8881-c65b058997b7"/>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d5b8c9ff-c322-4cb3-897a-633a8421b986"/>
  </ds:schemaRefs>
</ds:datastoreItem>
</file>

<file path=customXml/itemProps2.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3.xml><?xml version="1.0" encoding="utf-8"?>
<ds:datastoreItem xmlns:ds="http://schemas.openxmlformats.org/officeDocument/2006/customXml" ds:itemID="{F5828508-0927-435F-A2DF-409F358AAE94}"/>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0</TotalTime>
  <Words>876</Words>
  <PresentationFormat>A4 210 x 297 mm</PresentationFormat>
  <Paragraphs>74</Paragraphs>
  <Slides>7</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2023-05-08T07:08:48Z</cp:lastPrinted>
  <dcterms:created xsi:type="dcterms:W3CDTF">2023-05-02T02:30:04Z</dcterms:created>
  <dcterms:modified xsi:type="dcterms:W3CDTF">2024-10-08T05:45:34Z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242600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