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3"/>
  </p:notesMasterIdLst>
  <p:sldIdLst>
    <p:sldId id="262" r:id="rId6"/>
    <p:sldId id="298" r:id="rId7"/>
    <p:sldId id="305" r:id="rId8"/>
    <p:sldId id="270" r:id="rId9"/>
    <p:sldId id="272" r:id="rId10"/>
    <p:sldId id="286" r:id="rId11"/>
    <p:sldId id="304" r:id="rId1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54"/>
    <a:srgbClr val="DB4D6D"/>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D8205-CF9B-4AB2-B2C3-EAC54B142574}" v="1" dt="2024-10-03T11:32:54.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024" y="72"/>
      </p:cViewPr>
      <p:guideLst>
        <p:guide orient="horz" pos="3097"/>
        <p:guide pos="3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i, Kaori" userId="f2384def-2f45-4b53-97eb-749d3397a6fe" providerId="ADAL" clId="{C20D9488-F59B-42DA-B573-B09592B5DE96}"/>
    <pc:docChg chg="custSel modSld">
      <pc:chgData name="Hori, Kaori" userId="f2384def-2f45-4b53-97eb-749d3397a6fe" providerId="ADAL" clId="{C20D9488-F59B-42DA-B573-B09592B5DE96}" dt="2024-02-26T08:29:30.528" v="5" actId="478"/>
      <pc:docMkLst>
        <pc:docMk/>
      </pc:docMkLst>
      <pc:sldChg chg="delSp mod">
        <pc:chgData name="Hori, Kaori" userId="f2384def-2f45-4b53-97eb-749d3397a6fe" providerId="ADAL" clId="{C20D9488-F59B-42DA-B573-B09592B5DE96}" dt="2024-02-26T08:29:26.285" v="3" actId="478"/>
        <pc:sldMkLst>
          <pc:docMk/>
          <pc:sldMk cId="292596965" sldId="272"/>
        </pc:sldMkLst>
        <pc:spChg chg="del">
          <ac:chgData name="Hori, Kaori" userId="f2384def-2f45-4b53-97eb-749d3397a6fe" providerId="ADAL" clId="{C20D9488-F59B-42DA-B573-B09592B5DE96}" dt="2024-02-26T08:29:26.285" v="3" actId="478"/>
          <ac:spMkLst>
            <pc:docMk/>
            <pc:sldMk cId="292596965" sldId="272"/>
            <ac:spMk id="68" creationId="{6DEC3A0C-51B8-70D5-CFBB-A49E9ADAEDAD}"/>
          </ac:spMkLst>
        </pc:spChg>
        <pc:picChg chg="del">
          <ac:chgData name="Hori, Kaori" userId="f2384def-2f45-4b53-97eb-749d3397a6fe" providerId="ADAL" clId="{C20D9488-F59B-42DA-B573-B09592B5DE96}" dt="2024-02-26T08:29:26.285" v="3" actId="478"/>
          <ac:picMkLst>
            <pc:docMk/>
            <pc:sldMk cId="292596965" sldId="272"/>
            <ac:picMk id="2" creationId="{5E33FF7C-84F9-D518-83EF-D6797DED315B}"/>
          </ac:picMkLst>
        </pc:picChg>
      </pc:sldChg>
      <pc:sldChg chg="delSp mod">
        <pc:chgData name="Hori, Kaori" userId="f2384def-2f45-4b53-97eb-749d3397a6fe" providerId="ADAL" clId="{C20D9488-F59B-42DA-B573-B09592B5DE96}" dt="2024-02-26T08:29:28.696" v="4" actId="478"/>
        <pc:sldMkLst>
          <pc:docMk/>
          <pc:sldMk cId="3756151943" sldId="281"/>
        </pc:sldMkLst>
        <pc:spChg chg="del">
          <ac:chgData name="Hori, Kaori" userId="f2384def-2f45-4b53-97eb-749d3397a6fe" providerId="ADAL" clId="{C20D9488-F59B-42DA-B573-B09592B5DE96}" dt="2024-02-26T08:29:28.696" v="4" actId="478"/>
          <ac:spMkLst>
            <pc:docMk/>
            <pc:sldMk cId="3756151943" sldId="281"/>
            <ac:spMk id="70" creationId="{F380BFD5-EA9B-4B8B-4A6C-83ECE497B14E}"/>
          </ac:spMkLst>
        </pc:spChg>
      </pc:sldChg>
      <pc:sldChg chg="delSp mod">
        <pc:chgData name="Hori, Kaori" userId="f2384def-2f45-4b53-97eb-749d3397a6fe" providerId="ADAL" clId="{C20D9488-F59B-42DA-B573-B09592B5DE96}" dt="2024-02-26T08:29:30.528" v="5" actId="478"/>
        <pc:sldMkLst>
          <pc:docMk/>
          <pc:sldMk cId="3884489003" sldId="286"/>
        </pc:sldMkLst>
        <pc:spChg chg="del">
          <ac:chgData name="Hori, Kaori" userId="f2384def-2f45-4b53-97eb-749d3397a6fe" providerId="ADAL" clId="{C20D9488-F59B-42DA-B573-B09592B5DE96}" dt="2024-02-26T08:29:30.528" v="5" actId="478"/>
          <ac:spMkLst>
            <pc:docMk/>
            <pc:sldMk cId="3884489003" sldId="286"/>
            <ac:spMk id="70" creationId="{F380BFD5-EA9B-4B8B-4A6C-83ECE497B14E}"/>
          </ac:spMkLst>
        </pc:spChg>
      </pc:sldChg>
      <pc:sldChg chg="delSp mod">
        <pc:chgData name="Hori, Kaori" userId="f2384def-2f45-4b53-97eb-749d3397a6fe" providerId="ADAL" clId="{C20D9488-F59B-42DA-B573-B09592B5DE96}" dt="2024-02-26T08:29:14.684" v="0" actId="478"/>
        <pc:sldMkLst>
          <pc:docMk/>
          <pc:sldMk cId="3411688983" sldId="291"/>
        </pc:sldMkLst>
        <pc:spChg chg="del">
          <ac:chgData name="Hori, Kaori" userId="f2384def-2f45-4b53-97eb-749d3397a6fe" providerId="ADAL" clId="{C20D9488-F59B-42DA-B573-B09592B5DE96}" dt="2024-02-26T08:29:14.684" v="0" actId="478"/>
          <ac:spMkLst>
            <pc:docMk/>
            <pc:sldMk cId="3411688983" sldId="291"/>
            <ac:spMk id="3" creationId="{07BBF388-88BA-D097-D389-F7780FD9F9C9}"/>
          </ac:spMkLst>
        </pc:spChg>
        <pc:spChg chg="del">
          <ac:chgData name="Hori, Kaori" userId="f2384def-2f45-4b53-97eb-749d3397a6fe" providerId="ADAL" clId="{C20D9488-F59B-42DA-B573-B09592B5DE96}" dt="2024-02-26T08:29:14.684" v="0" actId="478"/>
          <ac:spMkLst>
            <pc:docMk/>
            <pc:sldMk cId="3411688983" sldId="291"/>
            <ac:spMk id="25" creationId="{B2CD3122-12ED-2675-5315-80882D0A9EF5}"/>
          </ac:spMkLst>
        </pc:spChg>
      </pc:sldChg>
      <pc:sldChg chg="delSp mod">
        <pc:chgData name="Hori, Kaori" userId="f2384def-2f45-4b53-97eb-749d3397a6fe" providerId="ADAL" clId="{C20D9488-F59B-42DA-B573-B09592B5DE96}" dt="2024-02-26T08:29:17.263" v="1" actId="478"/>
        <pc:sldMkLst>
          <pc:docMk/>
          <pc:sldMk cId="3869324497" sldId="298"/>
        </pc:sldMkLst>
        <pc:spChg chg="del">
          <ac:chgData name="Hori, Kaori" userId="f2384def-2f45-4b53-97eb-749d3397a6fe" providerId="ADAL" clId="{C20D9488-F59B-42DA-B573-B09592B5DE96}" dt="2024-02-26T08:29:17.263" v="1" actId="478"/>
          <ac:spMkLst>
            <pc:docMk/>
            <pc:sldMk cId="3869324497" sldId="298"/>
            <ac:spMk id="3" creationId="{415F0F15-0C98-0066-78F2-7FA5ECF787B3}"/>
          </ac:spMkLst>
        </pc:spChg>
      </pc:sldChg>
      <pc:sldChg chg="delSp mod">
        <pc:chgData name="Hori, Kaori" userId="f2384def-2f45-4b53-97eb-749d3397a6fe" providerId="ADAL" clId="{C20D9488-F59B-42DA-B573-B09592B5DE96}" dt="2024-02-26T08:29:21.960" v="2" actId="478"/>
        <pc:sldMkLst>
          <pc:docMk/>
          <pc:sldMk cId="3425873646" sldId="305"/>
        </pc:sldMkLst>
        <pc:spChg chg="del">
          <ac:chgData name="Hori, Kaori" userId="f2384def-2f45-4b53-97eb-749d3397a6fe" providerId="ADAL" clId="{C20D9488-F59B-42DA-B573-B09592B5DE96}" dt="2024-02-26T08:29:21.960" v="2" actId="478"/>
          <ac:spMkLst>
            <pc:docMk/>
            <pc:sldMk cId="3425873646" sldId="305"/>
            <ac:spMk id="28" creationId="{16CE3526-D52C-0609-2946-B780EE710C3E}"/>
          </ac:spMkLst>
        </pc:spChg>
        <pc:spChg chg="del">
          <ac:chgData name="Hori, Kaori" userId="f2384def-2f45-4b53-97eb-749d3397a6fe" providerId="ADAL" clId="{C20D9488-F59B-42DA-B573-B09592B5DE96}" dt="2024-02-26T08:29:21.960" v="2" actId="478"/>
          <ac:spMkLst>
            <pc:docMk/>
            <pc:sldMk cId="3425873646" sldId="305"/>
            <ac:spMk id="35" creationId="{22B2C080-6474-A67E-28D0-693B818AFA7A}"/>
          </ac:spMkLst>
        </pc:spChg>
        <pc:spChg chg="del">
          <ac:chgData name="Hori, Kaori" userId="f2384def-2f45-4b53-97eb-749d3397a6fe" providerId="ADAL" clId="{C20D9488-F59B-42DA-B573-B09592B5DE96}" dt="2024-02-26T08:29:21.960" v="2" actId="478"/>
          <ac:spMkLst>
            <pc:docMk/>
            <pc:sldMk cId="3425873646" sldId="305"/>
            <ac:spMk id="40" creationId="{265C050D-6487-A2A0-065D-0BAA1F49F084}"/>
          </ac:spMkLst>
        </pc:spChg>
      </pc:sldChg>
    </pc:docChg>
  </pc:docChgLst>
  <pc:docChgLst>
    <pc:chgData name="Hori, Kaori" userId="f2384def-2f45-4b53-97eb-749d3397a6fe" providerId="ADAL" clId="{148D8205-CF9B-4AB2-B2C3-EAC54B142574}"/>
    <pc:docChg chg="modSld">
      <pc:chgData name="Hori, Kaori" userId="f2384def-2f45-4b53-97eb-749d3397a6fe" providerId="ADAL" clId="{148D8205-CF9B-4AB2-B2C3-EAC54B142574}" dt="2024-10-03T11:33:11.142" v="5" actId="1035"/>
      <pc:docMkLst>
        <pc:docMk/>
      </pc:docMkLst>
      <pc:sldChg chg="modSp mod">
        <pc:chgData name="Hori, Kaori" userId="f2384def-2f45-4b53-97eb-749d3397a6fe" providerId="ADAL" clId="{148D8205-CF9B-4AB2-B2C3-EAC54B142574}" dt="2024-10-03T11:33:11.142" v="5" actId="1035"/>
        <pc:sldMkLst>
          <pc:docMk/>
          <pc:sldMk cId="3869324497" sldId="298"/>
        </pc:sldMkLst>
        <pc:spChg chg="mod">
          <ac:chgData name="Hori, Kaori" userId="f2384def-2f45-4b53-97eb-749d3397a6fe" providerId="ADAL" clId="{148D8205-CF9B-4AB2-B2C3-EAC54B142574}" dt="2024-10-03T11:32:54.572" v="1" actId="1076"/>
          <ac:spMkLst>
            <pc:docMk/>
            <pc:sldMk cId="3869324497" sldId="298"/>
            <ac:spMk id="6" creationId="{B6405379-5E24-DBC6-6D79-24B0E14562F5}"/>
          </ac:spMkLst>
        </pc:spChg>
        <pc:spChg chg="mod">
          <ac:chgData name="Hori, Kaori" userId="f2384def-2f45-4b53-97eb-749d3397a6fe" providerId="ADAL" clId="{148D8205-CF9B-4AB2-B2C3-EAC54B142574}" dt="2024-10-03T11:32:54.572" v="1" actId="1076"/>
          <ac:spMkLst>
            <pc:docMk/>
            <pc:sldMk cId="3869324497" sldId="298"/>
            <ac:spMk id="49" creationId="{DAB51CB9-8A0C-5BAD-0D03-A4A6D4CD2C4C}"/>
          </ac:spMkLst>
        </pc:spChg>
        <pc:spChg chg="mod">
          <ac:chgData name="Hori, Kaori" userId="f2384def-2f45-4b53-97eb-749d3397a6fe" providerId="ADAL" clId="{148D8205-CF9B-4AB2-B2C3-EAC54B142574}" dt="2024-10-03T11:32:54.572" v="1" actId="1076"/>
          <ac:spMkLst>
            <pc:docMk/>
            <pc:sldMk cId="3869324497" sldId="298"/>
            <ac:spMk id="50" creationId="{2EF721C4-F398-57E6-E57F-5CBAAAC964B5}"/>
          </ac:spMkLst>
        </pc:spChg>
        <pc:grpChg chg="mod">
          <ac:chgData name="Hori, Kaori" userId="f2384def-2f45-4b53-97eb-749d3397a6fe" providerId="ADAL" clId="{148D8205-CF9B-4AB2-B2C3-EAC54B142574}" dt="2024-10-03T11:33:11.142" v="5" actId="1035"/>
          <ac:grpSpMkLst>
            <pc:docMk/>
            <pc:sldMk cId="3869324497" sldId="298"/>
            <ac:grpSpMk id="11" creationId="{3679222A-DA53-99F0-38E9-58A5378B144F}"/>
          </ac:grpSpMkLst>
        </pc:grpChg>
        <pc:picChg chg="mod">
          <ac:chgData name="Hori, Kaori" userId="f2384def-2f45-4b53-97eb-749d3397a6fe" providerId="ADAL" clId="{148D8205-CF9B-4AB2-B2C3-EAC54B142574}" dt="2024-10-03T11:32:54.572" v="1" actId="1076"/>
          <ac:picMkLst>
            <pc:docMk/>
            <pc:sldMk cId="3869324497" sldId="298"/>
            <ac:picMk id="7" creationId="{A80C7F64-C82A-9F0D-926A-0E181DA1862E}"/>
          </ac:picMkLst>
        </pc:picChg>
        <pc:picChg chg="mod">
          <ac:chgData name="Hori, Kaori" userId="f2384def-2f45-4b53-97eb-749d3397a6fe" providerId="ADAL" clId="{148D8205-CF9B-4AB2-B2C3-EAC54B142574}" dt="2024-10-03T11:32:54.572" v="1" actId="1076"/>
          <ac:picMkLst>
            <pc:docMk/>
            <pc:sldMk cId="3869324497" sldId="298"/>
            <ac:picMk id="16" creationId="{26494CA1-01C2-6957-ADAE-B4DDD815D637}"/>
          </ac:picMkLst>
        </pc:picChg>
        <pc:picChg chg="mod">
          <ac:chgData name="Hori, Kaori" userId="f2384def-2f45-4b53-97eb-749d3397a6fe" providerId="ADAL" clId="{148D8205-CF9B-4AB2-B2C3-EAC54B142574}" dt="2024-10-03T11:32:54.572" v="1" actId="1076"/>
          <ac:picMkLst>
            <pc:docMk/>
            <pc:sldMk cId="3869324497" sldId="298"/>
            <ac:picMk id="42" creationId="{4D7F539E-8693-31DB-801E-B979BAF8FB34}"/>
          </ac:picMkLst>
        </pc:picChg>
        <pc:picChg chg="mod">
          <ac:chgData name="Hori, Kaori" userId="f2384def-2f45-4b53-97eb-749d3397a6fe" providerId="ADAL" clId="{148D8205-CF9B-4AB2-B2C3-EAC54B142574}" dt="2024-10-03T11:32:54.572" v="1" actId="1076"/>
          <ac:picMkLst>
            <pc:docMk/>
            <pc:sldMk cId="3869324497" sldId="298"/>
            <ac:picMk id="52" creationId="{7458E0D4-54F9-A0EC-4270-23090ED7FD19}"/>
          </ac:picMkLst>
        </pc:picChg>
        <pc:cxnChg chg="mod">
          <ac:chgData name="Hori, Kaori" userId="f2384def-2f45-4b53-97eb-749d3397a6fe" providerId="ADAL" clId="{148D8205-CF9B-4AB2-B2C3-EAC54B142574}" dt="2024-10-03T11:33:00.530" v="3" actId="14100"/>
          <ac:cxnSpMkLst>
            <pc:docMk/>
            <pc:sldMk cId="3869324497" sldId="298"/>
            <ac:cxnSpMk id="13" creationId="{CE1F80D5-5888-24B3-F2EF-67C04A206F76}"/>
          </ac:cxnSpMkLst>
        </pc:cxnChg>
        <pc:cxnChg chg="mod">
          <ac:chgData name="Hori, Kaori" userId="f2384def-2f45-4b53-97eb-749d3397a6fe" providerId="ADAL" clId="{148D8205-CF9B-4AB2-B2C3-EAC54B142574}" dt="2024-10-03T11:32:54.572" v="1" actId="1076"/>
          <ac:cxnSpMkLst>
            <pc:docMk/>
            <pc:sldMk cId="3869324497" sldId="298"/>
            <ac:cxnSpMk id="22" creationId="{F82FA7F5-F2A6-944B-42ED-C3391C0349C1}"/>
          </ac:cxnSpMkLst>
        </pc:cxnChg>
        <pc:cxnChg chg="mod">
          <ac:chgData name="Hori, Kaori" userId="f2384def-2f45-4b53-97eb-749d3397a6fe" providerId="ADAL" clId="{148D8205-CF9B-4AB2-B2C3-EAC54B142574}" dt="2024-10-03T11:32:54.572" v="1" actId="1076"/>
          <ac:cxnSpMkLst>
            <pc:docMk/>
            <pc:sldMk cId="3869324497" sldId="298"/>
            <ac:cxnSpMk id="30" creationId="{0970B273-9783-DBF1-10E5-244B035A5804}"/>
          </ac:cxnSpMkLst>
        </pc:cxnChg>
      </pc:sldChg>
    </pc:docChg>
  </pc:docChgLst>
  <pc:docChgLst>
    <pc:chgData name="Hori, Kaori" userId="f2384def-2f45-4b53-97eb-749d3397a6fe" providerId="ADAL" clId="{ADEB74DF-E75E-4787-8846-1738433E6DB7}"/>
    <pc:docChg chg="custSel modSld">
      <pc:chgData name="Hori, Kaori" userId="f2384def-2f45-4b53-97eb-749d3397a6fe" providerId="ADAL" clId="{ADEB74DF-E75E-4787-8846-1738433E6DB7}" dt="2024-03-05T10:46:46.257" v="16" actId="14100"/>
      <pc:docMkLst>
        <pc:docMk/>
      </pc:docMkLst>
      <pc:sldChg chg="modSp mod">
        <pc:chgData name="Hori, Kaori" userId="f2384def-2f45-4b53-97eb-749d3397a6fe" providerId="ADAL" clId="{ADEB74DF-E75E-4787-8846-1738433E6DB7}" dt="2024-03-05T10:41:54.631" v="3"/>
        <pc:sldMkLst>
          <pc:docMk/>
          <pc:sldMk cId="1870829612" sldId="271"/>
        </pc:sldMkLst>
        <pc:spChg chg="mod">
          <ac:chgData name="Hori, Kaori" userId="f2384def-2f45-4b53-97eb-749d3397a6fe" providerId="ADAL" clId="{ADEB74DF-E75E-4787-8846-1738433E6DB7}" dt="2024-03-05T10:41:54.631" v="3"/>
          <ac:spMkLst>
            <pc:docMk/>
            <pc:sldMk cId="1870829612" sldId="271"/>
            <ac:spMk id="15" creationId="{954FABB5-ABFB-59A9-C210-1213D0DA2EC2}"/>
          </ac:spMkLst>
        </pc:spChg>
      </pc:sldChg>
      <pc:sldChg chg="addSp delSp modSp mod">
        <pc:chgData name="Hori, Kaori" userId="f2384def-2f45-4b53-97eb-749d3397a6fe" providerId="ADAL" clId="{ADEB74DF-E75E-4787-8846-1738433E6DB7}" dt="2024-03-05T10:46:14.571" v="14"/>
        <pc:sldMkLst>
          <pc:docMk/>
          <pc:sldMk cId="292596965" sldId="272"/>
        </pc:sldMkLst>
        <pc:spChg chg="add mod">
          <ac:chgData name="Hori, Kaori" userId="f2384def-2f45-4b53-97eb-749d3397a6fe" providerId="ADAL" clId="{ADEB74DF-E75E-4787-8846-1738433E6DB7}" dt="2024-03-05T10:46:14.571" v="14"/>
          <ac:spMkLst>
            <pc:docMk/>
            <pc:sldMk cId="292596965" sldId="272"/>
            <ac:spMk id="2" creationId="{0048BE49-834D-6EB1-EEA7-E284B6CD430A}"/>
          </ac:spMkLst>
        </pc:spChg>
        <pc:spChg chg="del mod">
          <ac:chgData name="Hori, Kaori" userId="f2384def-2f45-4b53-97eb-749d3397a6fe" providerId="ADAL" clId="{ADEB74DF-E75E-4787-8846-1738433E6DB7}" dt="2024-03-05T10:46:14.276" v="13" actId="478"/>
          <ac:spMkLst>
            <pc:docMk/>
            <pc:sldMk cId="292596965" sldId="272"/>
            <ac:spMk id="48" creationId="{03CA2A97-B085-C0B0-6916-F3D19AF4A2F7}"/>
          </ac:spMkLst>
        </pc:spChg>
      </pc:sldChg>
      <pc:sldChg chg="modSp mod">
        <pc:chgData name="Hori, Kaori" userId="f2384def-2f45-4b53-97eb-749d3397a6fe" providerId="ADAL" clId="{ADEB74DF-E75E-4787-8846-1738433E6DB7}" dt="2024-03-05T10:46:32.689" v="15" actId="14100"/>
        <pc:sldMkLst>
          <pc:docMk/>
          <pc:sldMk cId="196069373" sldId="282"/>
        </pc:sldMkLst>
        <pc:spChg chg="mod">
          <ac:chgData name="Hori, Kaori" userId="f2384def-2f45-4b53-97eb-749d3397a6fe" providerId="ADAL" clId="{ADEB74DF-E75E-4787-8846-1738433E6DB7}" dt="2024-03-05T10:46:32.689" v="15" actId="14100"/>
          <ac:spMkLst>
            <pc:docMk/>
            <pc:sldMk cId="196069373" sldId="282"/>
            <ac:spMk id="36" creationId="{4873570D-4791-E56A-3514-29FFB2B4F516}"/>
          </ac:spMkLst>
        </pc:spChg>
      </pc:sldChg>
      <pc:sldChg chg="modSp mod">
        <pc:chgData name="Hori, Kaori" userId="f2384def-2f45-4b53-97eb-749d3397a6fe" providerId="ADAL" clId="{ADEB74DF-E75E-4787-8846-1738433E6DB7}" dt="2024-03-05T10:42:01.370" v="7"/>
        <pc:sldMkLst>
          <pc:docMk/>
          <pc:sldMk cId="3411688983" sldId="291"/>
        </pc:sldMkLst>
        <pc:spChg chg="mod">
          <ac:chgData name="Hori, Kaori" userId="f2384def-2f45-4b53-97eb-749d3397a6fe" providerId="ADAL" clId="{ADEB74DF-E75E-4787-8846-1738433E6DB7}" dt="2024-03-05T10:42:01.370" v="7"/>
          <ac:spMkLst>
            <pc:docMk/>
            <pc:sldMk cId="3411688983" sldId="291"/>
            <ac:spMk id="64" creationId="{A15F654B-B971-82D8-A50B-2A72123D5398}"/>
          </ac:spMkLst>
        </pc:spChg>
      </pc:sldChg>
      <pc:sldChg chg="modSp mod">
        <pc:chgData name="Hori, Kaori" userId="f2384def-2f45-4b53-97eb-749d3397a6fe" providerId="ADAL" clId="{ADEB74DF-E75E-4787-8846-1738433E6DB7}" dt="2024-03-05T10:42:08.604" v="11"/>
        <pc:sldMkLst>
          <pc:docMk/>
          <pc:sldMk cId="3869324497" sldId="298"/>
        </pc:sldMkLst>
        <pc:spChg chg="mod">
          <ac:chgData name="Hori, Kaori" userId="f2384def-2f45-4b53-97eb-749d3397a6fe" providerId="ADAL" clId="{ADEB74DF-E75E-4787-8846-1738433E6DB7}" dt="2024-03-05T10:42:08.604" v="11"/>
          <ac:spMkLst>
            <pc:docMk/>
            <pc:sldMk cId="3869324497" sldId="298"/>
            <ac:spMk id="26" creationId="{17C13008-5EB9-AE0F-F01E-BE545DCCD29F}"/>
          </ac:spMkLst>
        </pc:spChg>
      </pc:sldChg>
      <pc:sldChg chg="modSp mod">
        <pc:chgData name="Hori, Kaori" userId="f2384def-2f45-4b53-97eb-749d3397a6fe" providerId="ADAL" clId="{ADEB74DF-E75E-4787-8846-1738433E6DB7}" dt="2024-03-05T10:46:46.257" v="16" actId="14100"/>
        <pc:sldMkLst>
          <pc:docMk/>
          <pc:sldMk cId="1356034593" sldId="304"/>
        </pc:sldMkLst>
        <pc:spChg chg="mod">
          <ac:chgData name="Hori, Kaori" userId="f2384def-2f45-4b53-97eb-749d3397a6fe" providerId="ADAL" clId="{ADEB74DF-E75E-4787-8846-1738433E6DB7}" dt="2024-03-05T10:46:46.257" v="16" actId="14100"/>
          <ac:spMkLst>
            <pc:docMk/>
            <pc:sldMk cId="1356034593" sldId="304"/>
            <ac:spMk id="36" creationId="{4873570D-4791-E56A-3514-29FFB2B4F516}"/>
          </ac:spMkLst>
        </pc:spChg>
      </pc:sldChg>
    </pc:docChg>
  </pc:docChgLst>
  <pc:docChgLst>
    <pc:chgData name="Ogata, Yukino" userId="S::yukino.ogata@accenture.com::46c124f1-f3c4-49f4-8de1-f58709379159" providerId="AD" clId="Web-{3D894619-AE3B-1F2C-7BD8-20E15DC93B7C}"/>
    <pc:docChg chg="modSld">
      <pc:chgData name="Ogata, Yukino" userId="S::yukino.ogata@accenture.com::46c124f1-f3c4-49f4-8de1-f58709379159" providerId="AD" clId="Web-{3D894619-AE3B-1F2C-7BD8-20E15DC93B7C}" dt="2024-03-08T05:48:37.958" v="2"/>
      <pc:docMkLst>
        <pc:docMk/>
      </pc:docMkLst>
      <pc:sldChg chg="addSp delSp">
        <pc:chgData name="Ogata, Yukino" userId="S::yukino.ogata@accenture.com::46c124f1-f3c4-49f4-8de1-f58709379159" providerId="AD" clId="Web-{3D894619-AE3B-1F2C-7BD8-20E15DC93B7C}" dt="2024-03-08T05:48:37.958" v="2"/>
        <pc:sldMkLst>
          <pc:docMk/>
          <pc:sldMk cId="3432584904" sldId="270"/>
        </pc:sldMkLst>
        <pc:spChg chg="topLvl">
          <ac:chgData name="Ogata, Yukino" userId="S::yukino.ogata@accenture.com::46c124f1-f3c4-49f4-8de1-f58709379159" providerId="AD" clId="Web-{3D894619-AE3B-1F2C-7BD8-20E15DC93B7C}" dt="2024-03-08T05:48:33.161" v="1"/>
          <ac:spMkLst>
            <pc:docMk/>
            <pc:sldMk cId="3432584904" sldId="270"/>
            <ac:spMk id="45" creationId="{C649704F-1451-79D7-F9F2-788563ACE65D}"/>
          </ac:spMkLst>
        </pc:spChg>
        <pc:spChg chg="topLvl">
          <ac:chgData name="Ogata, Yukino" userId="S::yukino.ogata@accenture.com::46c124f1-f3c4-49f4-8de1-f58709379159" providerId="AD" clId="Web-{3D894619-AE3B-1F2C-7BD8-20E15DC93B7C}" dt="2024-03-08T05:48:33.161" v="1"/>
          <ac:spMkLst>
            <pc:docMk/>
            <pc:sldMk cId="3432584904" sldId="270"/>
            <ac:spMk id="46" creationId="{4A5BAFEB-DD97-14A6-8E93-CEF060D75253}"/>
          </ac:spMkLst>
        </pc:spChg>
        <pc:spChg chg="topLvl">
          <ac:chgData name="Ogata, Yukino" userId="S::yukino.ogata@accenture.com::46c124f1-f3c4-49f4-8de1-f58709379159" providerId="AD" clId="Web-{3D894619-AE3B-1F2C-7BD8-20E15DC93B7C}" dt="2024-03-08T05:48:33.161" v="1"/>
          <ac:spMkLst>
            <pc:docMk/>
            <pc:sldMk cId="3432584904" sldId="270"/>
            <ac:spMk id="49" creationId="{85A3D1DD-272D-FF7D-FCE8-AFCA4A9A945F}"/>
          </ac:spMkLst>
        </pc:spChg>
        <pc:grpChg chg="add del">
          <ac:chgData name="Ogata, Yukino" userId="S::yukino.ogata@accenture.com::46c124f1-f3c4-49f4-8de1-f58709379159" providerId="AD" clId="Web-{3D894619-AE3B-1F2C-7BD8-20E15DC93B7C}" dt="2024-03-08T05:48:33.161" v="1"/>
          <ac:grpSpMkLst>
            <pc:docMk/>
            <pc:sldMk cId="3432584904" sldId="270"/>
            <ac:grpSpMk id="3" creationId="{1B9DA88C-58BC-E66B-6653-306450DC8CCA}"/>
          </ac:grpSpMkLst>
        </pc:grpChg>
        <pc:grpChg chg="add">
          <ac:chgData name="Ogata, Yukino" userId="S::yukino.ogata@accenture.com::46c124f1-f3c4-49f4-8de1-f58709379159" providerId="AD" clId="Web-{3D894619-AE3B-1F2C-7BD8-20E15DC93B7C}" dt="2024-03-08T05:48:37.958" v="2"/>
          <ac:grpSpMkLst>
            <pc:docMk/>
            <pc:sldMk cId="3432584904" sldId="270"/>
            <ac:grpSpMk id="4" creationId="{455F6771-6A84-4F99-FB56-F9F5CE00BCE3}"/>
          </ac:grpSpMkLst>
        </pc:grpChg>
        <pc:picChg chg="topLvl">
          <ac:chgData name="Ogata, Yukino" userId="S::yukino.ogata@accenture.com::46c124f1-f3c4-49f4-8de1-f58709379159" providerId="AD" clId="Web-{3D894619-AE3B-1F2C-7BD8-20E15DC93B7C}" dt="2024-03-08T05:48:33.161" v="1"/>
          <ac:picMkLst>
            <pc:docMk/>
            <pc:sldMk cId="3432584904" sldId="270"/>
            <ac:picMk id="5" creationId="{25E8D020-5D7B-B536-300A-AC4C13DA26C1}"/>
          </ac:picMkLst>
        </pc:picChg>
        <pc:picChg chg="topLvl">
          <ac:chgData name="Ogata, Yukino" userId="S::yukino.ogata@accenture.com::46c124f1-f3c4-49f4-8de1-f58709379159" providerId="AD" clId="Web-{3D894619-AE3B-1F2C-7BD8-20E15DC93B7C}" dt="2024-03-08T05:48:33.161" v="1"/>
          <ac:picMkLst>
            <pc:docMk/>
            <pc:sldMk cId="3432584904" sldId="270"/>
            <ac:picMk id="12" creationId="{FF20988B-630D-AF3C-C3BA-DF6EBD12B29E}"/>
          </ac:picMkLst>
        </pc:picChg>
        <pc:picChg chg="topLvl">
          <ac:chgData name="Ogata, Yukino" userId="S::yukino.ogata@accenture.com::46c124f1-f3c4-49f4-8de1-f58709379159" providerId="AD" clId="Web-{3D894619-AE3B-1F2C-7BD8-20E15DC93B7C}" dt="2024-03-08T05:48:33.161" v="1"/>
          <ac:picMkLst>
            <pc:docMk/>
            <pc:sldMk cId="3432584904" sldId="270"/>
            <ac:picMk id="13" creationId="{B309E7D1-1A62-4B41-EB87-FF14C1BA3643}"/>
          </ac:picMkLst>
        </pc:picChg>
        <pc:picChg chg="topLvl">
          <ac:chgData name="Ogata, Yukino" userId="S::yukino.ogata@accenture.com::46c124f1-f3c4-49f4-8de1-f58709379159" providerId="AD" clId="Web-{3D894619-AE3B-1F2C-7BD8-20E15DC93B7C}" dt="2024-03-08T05:48:33.161" v="1"/>
          <ac:picMkLst>
            <pc:docMk/>
            <pc:sldMk cId="3432584904" sldId="270"/>
            <ac:picMk id="14" creationId="{7ED77966-577E-D9DB-49AD-674FAC008398}"/>
          </ac:picMkLst>
        </pc:picChg>
        <pc:picChg chg="topLvl">
          <ac:chgData name="Ogata, Yukino" userId="S::yukino.ogata@accenture.com::46c124f1-f3c4-49f4-8de1-f58709379159" providerId="AD" clId="Web-{3D894619-AE3B-1F2C-7BD8-20E15DC93B7C}" dt="2024-03-08T05:48:33.161" v="1"/>
          <ac:picMkLst>
            <pc:docMk/>
            <pc:sldMk cId="3432584904" sldId="270"/>
            <ac:picMk id="15" creationId="{9D85CB13-F017-163B-442C-FF8CFED8272F}"/>
          </ac:picMkLst>
        </pc:picChg>
        <pc:picChg chg="topLvl">
          <ac:chgData name="Ogata, Yukino" userId="S::yukino.ogata@accenture.com::46c124f1-f3c4-49f4-8de1-f58709379159" providerId="AD" clId="Web-{3D894619-AE3B-1F2C-7BD8-20E15DC93B7C}" dt="2024-03-08T05:48:33.161" v="1"/>
          <ac:picMkLst>
            <pc:docMk/>
            <pc:sldMk cId="3432584904" sldId="270"/>
            <ac:picMk id="17" creationId="{9EEB7617-7AB4-FC33-6698-D54D7F54C138}"/>
          </ac:picMkLst>
        </pc:picChg>
        <pc:cxnChg chg="topLvl">
          <ac:chgData name="Ogata, Yukino" userId="S::yukino.ogata@accenture.com::46c124f1-f3c4-49f4-8de1-f58709379159" providerId="AD" clId="Web-{3D894619-AE3B-1F2C-7BD8-20E15DC93B7C}" dt="2024-03-08T05:48:33.161" v="1"/>
          <ac:cxnSpMkLst>
            <pc:docMk/>
            <pc:sldMk cId="3432584904" sldId="270"/>
            <ac:cxnSpMk id="57" creationId="{6C017B84-E1CB-5347-DADA-A92894CB36BF}"/>
          </ac:cxnSpMkLst>
        </pc:cxnChg>
        <pc:cxnChg chg="topLvl">
          <ac:chgData name="Ogata, Yukino" userId="S::yukino.ogata@accenture.com::46c124f1-f3c4-49f4-8de1-f58709379159" providerId="AD" clId="Web-{3D894619-AE3B-1F2C-7BD8-20E15DC93B7C}" dt="2024-03-08T05:48:33.161" v="1"/>
          <ac:cxnSpMkLst>
            <pc:docMk/>
            <pc:sldMk cId="3432584904" sldId="270"/>
            <ac:cxnSpMk id="58" creationId="{1EFAA858-26F3-B004-8BF7-C5B26F8E76E6}"/>
          </ac:cxnSpMkLst>
        </pc:cxnChg>
      </pc:sldChg>
    </pc:docChg>
  </pc:docChgLst>
  <pc:docChgLst>
    <pc:chgData name="Ogata, Yukino" userId="46c124f1-f3c4-49f4-8de1-f58709379159" providerId="ADAL" clId="{87C693D4-FB62-4828-9ABB-AD45425BEB4D}"/>
    <pc:docChg chg="undo custSel modSld">
      <pc:chgData name="Ogata, Yukino" userId="46c124f1-f3c4-49f4-8de1-f58709379159" providerId="ADAL" clId="{87C693D4-FB62-4828-9ABB-AD45425BEB4D}" dt="2024-03-07T06:15:05.332" v="25" actId="14100"/>
      <pc:docMkLst>
        <pc:docMk/>
      </pc:docMkLst>
      <pc:sldChg chg="modSp mod">
        <pc:chgData name="Ogata, Yukino" userId="46c124f1-f3c4-49f4-8de1-f58709379159" providerId="ADAL" clId="{87C693D4-FB62-4828-9ABB-AD45425BEB4D}" dt="2024-03-07T06:15:05.332" v="25" actId="14100"/>
        <pc:sldMkLst>
          <pc:docMk/>
          <pc:sldMk cId="1870829612" sldId="271"/>
        </pc:sldMkLst>
        <pc:spChg chg="mod">
          <ac:chgData name="Ogata, Yukino" userId="46c124f1-f3c4-49f4-8de1-f58709379159" providerId="ADAL" clId="{87C693D4-FB62-4828-9ABB-AD45425BEB4D}" dt="2024-03-07T06:14:52.401" v="22" actId="1036"/>
          <ac:spMkLst>
            <pc:docMk/>
            <pc:sldMk cId="1870829612" sldId="271"/>
            <ac:spMk id="15" creationId="{954FABB5-ABFB-59A9-C210-1213D0DA2EC2}"/>
          </ac:spMkLst>
        </pc:spChg>
        <pc:picChg chg="mod">
          <ac:chgData name="Ogata, Yukino" userId="46c124f1-f3c4-49f4-8de1-f58709379159" providerId="ADAL" clId="{87C693D4-FB62-4828-9ABB-AD45425BEB4D}" dt="2024-03-07T06:14:52.401" v="22" actId="1036"/>
          <ac:picMkLst>
            <pc:docMk/>
            <pc:sldMk cId="1870829612" sldId="271"/>
            <ac:picMk id="2" creationId="{57CD21F7-61E6-F3BB-E593-113AF45E4014}"/>
          </ac:picMkLst>
        </pc:picChg>
        <pc:picChg chg="mod">
          <ac:chgData name="Ogata, Yukino" userId="46c124f1-f3c4-49f4-8de1-f58709379159" providerId="ADAL" clId="{87C693D4-FB62-4828-9ABB-AD45425BEB4D}" dt="2024-03-07T06:14:52.401" v="22" actId="1036"/>
          <ac:picMkLst>
            <pc:docMk/>
            <pc:sldMk cId="1870829612" sldId="271"/>
            <ac:picMk id="28" creationId="{A52CA869-19B0-2859-BA6A-2F3B4EA897AA}"/>
          </ac:picMkLst>
        </pc:picChg>
        <pc:cxnChg chg="mod">
          <ac:chgData name="Ogata, Yukino" userId="46c124f1-f3c4-49f4-8de1-f58709379159" providerId="ADAL" clId="{87C693D4-FB62-4828-9ABB-AD45425BEB4D}" dt="2024-03-07T06:15:05.332" v="25" actId="14100"/>
          <ac:cxnSpMkLst>
            <pc:docMk/>
            <pc:sldMk cId="1870829612" sldId="271"/>
            <ac:cxnSpMk id="20" creationId="{E2D7F583-9D13-B560-0751-A1045BAD2F01}"/>
          </ac:cxnSpMkLst>
        </pc:cxnChg>
      </pc:sldChg>
    </pc:docChg>
  </pc:docChgLst>
  <pc:docChgLst>
    <pc:chgData name="Ayana B. Ohkubo" userId="091061b7-d935-4311-9b7a-92414934935a" providerId="ADAL" clId="{3D32C4C1-9B70-404F-A01E-CA82A3E9D15E}"/>
    <pc:docChg chg="modSld">
      <pc:chgData name="Ayana B. Ohkubo" userId="091061b7-d935-4311-9b7a-92414934935a" providerId="ADAL" clId="{3D32C4C1-9B70-404F-A01E-CA82A3E9D15E}" dt="2024-03-06T04:21:50.001" v="0"/>
      <pc:docMkLst>
        <pc:docMk/>
      </pc:docMkLst>
      <pc:sldChg chg="modSp">
        <pc:chgData name="Ayana B. Ohkubo" userId="091061b7-d935-4311-9b7a-92414934935a" providerId="ADAL" clId="{3D32C4C1-9B70-404F-A01E-CA82A3E9D15E}" dt="2024-03-06T04:21:50.001" v="0"/>
        <pc:sldMkLst>
          <pc:docMk/>
          <pc:sldMk cId="292596965" sldId="272"/>
        </pc:sldMkLst>
        <pc:spChg chg="mod">
          <ac:chgData name="Ayana B. Ohkubo" userId="091061b7-d935-4311-9b7a-92414934935a" providerId="ADAL" clId="{3D32C4C1-9B70-404F-A01E-CA82A3E9D15E}" dt="2024-03-06T04:21:50.001" v="0"/>
          <ac:spMkLst>
            <pc:docMk/>
            <pc:sldMk cId="292596965" sldId="272"/>
            <ac:spMk id="2" creationId="{0048BE49-834D-6EB1-EEA7-E284B6CD430A}"/>
          </ac:spMkLst>
        </pc:spChg>
      </pc:sldChg>
      <pc:sldChg chg="modSp">
        <pc:chgData name="Ayana B. Ohkubo" userId="091061b7-d935-4311-9b7a-92414934935a" providerId="ADAL" clId="{3D32C4C1-9B70-404F-A01E-CA82A3E9D15E}" dt="2024-03-06T04:21:50.001" v="0"/>
        <pc:sldMkLst>
          <pc:docMk/>
          <pc:sldMk cId="196069373" sldId="282"/>
        </pc:sldMkLst>
        <pc:spChg chg="mod">
          <ac:chgData name="Ayana B. Ohkubo" userId="091061b7-d935-4311-9b7a-92414934935a" providerId="ADAL" clId="{3D32C4C1-9B70-404F-A01E-CA82A3E9D15E}" dt="2024-03-06T04:21:50.001" v="0"/>
          <ac:spMkLst>
            <pc:docMk/>
            <pc:sldMk cId="196069373" sldId="282"/>
            <ac:spMk id="36" creationId="{4873570D-4791-E56A-3514-29FFB2B4F516}"/>
          </ac:spMkLst>
        </pc:spChg>
      </pc:sldChg>
      <pc:sldChg chg="modSp">
        <pc:chgData name="Ayana B. Ohkubo" userId="091061b7-d935-4311-9b7a-92414934935a" providerId="ADAL" clId="{3D32C4C1-9B70-404F-A01E-CA82A3E9D15E}" dt="2024-03-06T04:21:50.001" v="0"/>
        <pc:sldMkLst>
          <pc:docMk/>
          <pc:sldMk cId="1356034593" sldId="304"/>
        </pc:sldMkLst>
        <pc:spChg chg="mod">
          <ac:chgData name="Ayana B. Ohkubo" userId="091061b7-d935-4311-9b7a-92414934935a" providerId="ADAL" clId="{3D32C4C1-9B70-404F-A01E-CA82A3E9D15E}" dt="2024-03-06T04:21:50.001" v="0"/>
          <ac:spMkLst>
            <pc:docMk/>
            <pc:sldMk cId="1356034593" sldId="304"/>
            <ac:spMk id="36" creationId="{4873570D-4791-E56A-3514-29FFB2B4F5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0B7813D-411B-44F3-807E-CB190E56A1BE}" type="datetimeFigureOut">
              <a:rPr kumimoji="1" lang="ja-JP" altLang="en-US" smtClean="0"/>
              <a:t>2024/10/3</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D4FBA6A-4979-458F-AD27-5CC455627672}" type="slidenum">
              <a:rPr kumimoji="1" lang="ja-JP" altLang="en-US" smtClean="0"/>
              <a:t>‹#›</a:t>
            </a:fld>
            <a:endParaRPr kumimoji="1" lang="ja-JP" altLang="en-US"/>
          </a:p>
        </p:txBody>
      </p:sp>
    </p:spTree>
    <p:extLst>
      <p:ext uri="{BB962C8B-B14F-4D97-AF65-F5344CB8AC3E}">
        <p14:creationId xmlns:p14="http://schemas.microsoft.com/office/powerpoint/2010/main" val="38321034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4FBA6A-4979-458F-AD27-5CC45562767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64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28039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96512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13142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449623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22953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2677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208678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39151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68491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208907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7470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214047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578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494721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9142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00380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76903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9035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95780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75725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51178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97564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299193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783261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svg"/><Relationship Id="rId19" Type="http://schemas.openxmlformats.org/officeDocument/2006/relationships/image" Target="../media/image23.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14.sv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svg"/><Relationship Id="rId11" Type="http://schemas.openxmlformats.org/officeDocument/2006/relationships/image" Target="../media/image13.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2.png"/><Relationship Id="rId3" Type="http://schemas.openxmlformats.org/officeDocument/2006/relationships/image" Target="../media/image36.pn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3" Type="http://schemas.microsoft.com/office/2007/relationships/hdphoto" Target="../media/hdphoto1.wdp"/><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四角形: 角を丸くする 42">
            <a:extLst>
              <a:ext uri="{FF2B5EF4-FFF2-40B4-BE49-F238E27FC236}">
                <a16:creationId xmlns:a16="http://schemas.microsoft.com/office/drawing/2014/main" id="{AB605C91-1BB5-4EA9-9C63-E4C3DF8D813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9" name="四角形: 角を丸くする 188">
            <a:extLst>
              <a:ext uri="{FF2B5EF4-FFF2-40B4-BE49-F238E27FC236}">
                <a16:creationId xmlns:a16="http://schemas.microsoft.com/office/drawing/2014/main" id="{7E030017-F6AC-4334-ADE7-B5706B71E67F}"/>
              </a:ext>
            </a:extLst>
          </p:cNvPr>
          <p:cNvSpPr/>
          <p:nvPr/>
        </p:nvSpPr>
        <p:spPr>
          <a:xfrm>
            <a:off x="1985276" y="8280824"/>
            <a:ext cx="4617290" cy="1195074"/>
          </a:xfrm>
          <a:prstGeom prst="round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8BF8FF73-1122-4E99-8D21-651226EFAFC9}"/>
              </a:ext>
            </a:extLst>
          </p:cNvPr>
          <p:cNvSpPr txBox="1"/>
          <p:nvPr/>
        </p:nvSpPr>
        <p:spPr>
          <a:xfrm>
            <a:off x="284547" y="1651819"/>
            <a:ext cx="6288902" cy="95410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カードリーダーに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マイナンバーカードを置いてください</a:t>
            </a:r>
          </a:p>
        </p:txBody>
      </p:sp>
      <p:pic>
        <p:nvPicPr>
          <p:cNvPr id="14" name="図 13" descr="アイコン&#10;&#10;自動的に生成された説明">
            <a:extLst>
              <a:ext uri="{FF2B5EF4-FFF2-40B4-BE49-F238E27FC236}">
                <a16:creationId xmlns:a16="http://schemas.microsoft.com/office/drawing/2014/main" id="{ABAD6434-DDB4-47C4-A27F-C20941E83A2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08088" y="8163695"/>
            <a:ext cx="1440501" cy="1350208"/>
          </a:xfrm>
          <a:prstGeom prst="rect">
            <a:avLst/>
          </a:prstGeom>
        </p:spPr>
      </p:pic>
      <p:grpSp>
        <p:nvGrpSpPr>
          <p:cNvPr id="7" name="グループ化 6">
            <a:extLst>
              <a:ext uri="{FF2B5EF4-FFF2-40B4-BE49-F238E27FC236}">
                <a16:creationId xmlns:a16="http://schemas.microsoft.com/office/drawing/2014/main" id="{ACF22274-B477-42A8-935E-0DF39534D7EF}"/>
              </a:ext>
            </a:extLst>
          </p:cNvPr>
          <p:cNvGrpSpPr/>
          <p:nvPr/>
        </p:nvGrpSpPr>
        <p:grpSpPr>
          <a:xfrm>
            <a:off x="604611" y="1429066"/>
            <a:ext cx="1346449" cy="676141"/>
            <a:chOff x="-252116" y="1604071"/>
            <a:chExt cx="1489643" cy="828024"/>
          </a:xfrm>
        </p:grpSpPr>
        <p:sp>
          <p:nvSpPr>
            <p:cNvPr id="5" name="楕円 4">
              <a:extLst>
                <a:ext uri="{FF2B5EF4-FFF2-40B4-BE49-F238E27FC236}">
                  <a16:creationId xmlns:a16="http://schemas.microsoft.com/office/drawing/2014/main" id="{C2AF13C1-0E1C-4E20-9060-9771389F1F9D}"/>
                </a:ext>
              </a:extLst>
            </p:cNvPr>
            <p:cNvSpPr/>
            <p:nvPr/>
          </p:nvSpPr>
          <p:spPr>
            <a:xfrm>
              <a:off x="-252116" y="1604071"/>
              <a:ext cx="1489643" cy="763232"/>
            </a:xfrm>
            <a:prstGeom prst="ellips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カンタン</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受付！</a:t>
              </a:r>
            </a:p>
          </p:txBody>
        </p:sp>
        <p:sp>
          <p:nvSpPr>
            <p:cNvPr id="6" name="二等辺三角形 5">
              <a:extLst>
                <a:ext uri="{FF2B5EF4-FFF2-40B4-BE49-F238E27FC236}">
                  <a16:creationId xmlns:a16="http://schemas.microsoft.com/office/drawing/2014/main" id="{B61754D7-2616-4C38-8983-3E206DD73CE8}"/>
                </a:ext>
              </a:extLst>
            </p:cNvPr>
            <p:cNvSpPr/>
            <p:nvPr/>
          </p:nvSpPr>
          <p:spPr>
            <a:xfrm rot="8100000">
              <a:off x="801563" y="2151431"/>
              <a:ext cx="320067" cy="280664"/>
            </a:xfrm>
            <a:prstGeom prst="triangl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sp>
        <p:nvSpPr>
          <p:cNvPr id="33" name="矢印: 五方向 32">
            <a:extLst>
              <a:ext uri="{FF2B5EF4-FFF2-40B4-BE49-F238E27FC236}">
                <a16:creationId xmlns:a16="http://schemas.microsoft.com/office/drawing/2014/main" id="{897F60E3-3136-4FC1-A923-0711895BC318}"/>
              </a:ext>
            </a:extLst>
          </p:cNvPr>
          <p:cNvSpPr/>
          <p:nvPr/>
        </p:nvSpPr>
        <p:spPr>
          <a:xfrm>
            <a:off x="308088" y="7570601"/>
            <a:ext cx="2675744" cy="476741"/>
          </a:xfrm>
          <a:prstGeom prst="homePlate">
            <a:avLst>
              <a:gd name="adj" fmla="val 36540"/>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61A90BF7-4775-4FCD-9758-22C37D2CCD1A}"/>
              </a:ext>
            </a:extLst>
          </p:cNvPr>
          <p:cNvSpPr/>
          <p:nvPr/>
        </p:nvSpPr>
        <p:spPr>
          <a:xfrm>
            <a:off x="314283" y="7687979"/>
            <a:ext cx="249299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マイナンバーカードを置いた後は</a:t>
            </a:r>
          </a:p>
        </p:txBody>
      </p:sp>
      <p:sp>
        <p:nvSpPr>
          <p:cNvPr id="188" name="テキスト ボックス 187">
            <a:extLst>
              <a:ext uri="{FF2B5EF4-FFF2-40B4-BE49-F238E27FC236}">
                <a16:creationId xmlns:a16="http://schemas.microsoft.com/office/drawing/2014/main" id="{549F8D18-FB1A-4104-ABED-F1BE87718DAD}"/>
              </a:ext>
            </a:extLst>
          </p:cNvPr>
          <p:cNvSpPr txBox="1"/>
          <p:nvPr/>
        </p:nvSpPr>
        <p:spPr>
          <a:xfrm>
            <a:off x="2076514" y="8527401"/>
            <a:ext cx="4485934"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受付完了後はマイナンバーカードを</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忘れずにお取りください！</a:t>
            </a:r>
          </a:p>
        </p:txBody>
      </p:sp>
      <p:sp>
        <p:nvSpPr>
          <p:cNvPr id="37" name="正方形/長方形 36">
            <a:extLst>
              <a:ext uri="{FF2B5EF4-FFF2-40B4-BE49-F238E27FC236}">
                <a16:creationId xmlns:a16="http://schemas.microsoft.com/office/drawing/2014/main" id="{4EB020BC-8969-4FDB-9A71-4FB75355E6E5}"/>
              </a:ext>
            </a:extLst>
          </p:cNvPr>
          <p:cNvSpPr/>
          <p:nvPr/>
        </p:nvSpPr>
        <p:spPr>
          <a:xfrm>
            <a:off x="2888702" y="7645912"/>
            <a:ext cx="3873099" cy="363176"/>
          </a:xfrm>
          <a:prstGeom prst="rect">
            <a:avLst/>
          </a:prstGeom>
        </p:spPr>
        <p:txBody>
          <a:bodyPr wrap="square">
            <a:spAutoFit/>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画面の指示に従って操作してください</a:t>
            </a:r>
          </a:p>
        </p:txBody>
      </p:sp>
      <p:grpSp>
        <p:nvGrpSpPr>
          <p:cNvPr id="49" name="Group 92">
            <a:extLst>
              <a:ext uri="{FF2B5EF4-FFF2-40B4-BE49-F238E27FC236}">
                <a16:creationId xmlns:a16="http://schemas.microsoft.com/office/drawing/2014/main" id="{C694760A-4E88-4B12-8161-443A10260E5A}"/>
              </a:ext>
            </a:extLst>
          </p:cNvPr>
          <p:cNvGrpSpPr>
            <a:grpSpLocks noChangeAspect="1"/>
          </p:cNvGrpSpPr>
          <p:nvPr/>
        </p:nvGrpSpPr>
        <p:grpSpPr bwMode="auto">
          <a:xfrm>
            <a:off x="746744" y="6030749"/>
            <a:ext cx="356906" cy="356906"/>
            <a:chOff x="6546" y="1719"/>
            <a:chExt cx="426" cy="426"/>
          </a:xfrm>
          <a:solidFill>
            <a:srgbClr val="EE5105"/>
          </a:solidFill>
        </p:grpSpPr>
        <p:sp>
          <p:nvSpPr>
            <p:cNvPr id="50" name="Freeform 93">
              <a:extLst>
                <a:ext uri="{FF2B5EF4-FFF2-40B4-BE49-F238E27FC236}">
                  <a16:creationId xmlns:a16="http://schemas.microsoft.com/office/drawing/2014/main" id="{306855A8-EE3F-4E1A-AD35-B49FEB632EBD}"/>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1" name="Freeform 94">
              <a:extLst>
                <a:ext uri="{FF2B5EF4-FFF2-40B4-BE49-F238E27FC236}">
                  <a16:creationId xmlns:a16="http://schemas.microsoft.com/office/drawing/2014/main" id="{DAD1F516-CAD0-404D-B600-8D228BBDE69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52" name="Group 92">
            <a:extLst>
              <a:ext uri="{FF2B5EF4-FFF2-40B4-BE49-F238E27FC236}">
                <a16:creationId xmlns:a16="http://schemas.microsoft.com/office/drawing/2014/main" id="{BE8E309F-A458-4F83-A12A-0A8BD1066DA9}"/>
              </a:ext>
            </a:extLst>
          </p:cNvPr>
          <p:cNvGrpSpPr>
            <a:grpSpLocks noChangeAspect="1"/>
          </p:cNvGrpSpPr>
          <p:nvPr/>
        </p:nvGrpSpPr>
        <p:grpSpPr bwMode="auto">
          <a:xfrm>
            <a:off x="746744" y="6688799"/>
            <a:ext cx="356906" cy="356906"/>
            <a:chOff x="6546" y="1719"/>
            <a:chExt cx="426" cy="426"/>
          </a:xfrm>
          <a:solidFill>
            <a:srgbClr val="EE5105"/>
          </a:solidFill>
        </p:grpSpPr>
        <p:sp>
          <p:nvSpPr>
            <p:cNvPr id="53" name="Freeform 93">
              <a:extLst>
                <a:ext uri="{FF2B5EF4-FFF2-40B4-BE49-F238E27FC236}">
                  <a16:creationId xmlns:a16="http://schemas.microsoft.com/office/drawing/2014/main" id="{0A6B6EC3-DC1B-4CC5-8408-8F1C946766D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907083F0-15F0-41B3-BCB4-8029F0A81EFF}"/>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5" name="正方形/長方形 54">
            <a:extLst>
              <a:ext uri="{FF2B5EF4-FFF2-40B4-BE49-F238E27FC236}">
                <a16:creationId xmlns:a16="http://schemas.microsoft.com/office/drawing/2014/main" id="{D715ED8D-B10B-46C4-8CD8-F99B1785351D}"/>
              </a:ext>
            </a:extLst>
          </p:cNvPr>
          <p:cNvSpPr/>
          <p:nvPr/>
        </p:nvSpPr>
        <p:spPr>
          <a:xfrm>
            <a:off x="1175967" y="6487752"/>
            <a:ext cx="5040576" cy="75623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顔写真を機器側に向け、カードを挿入口にセットしてください</a:t>
            </a:r>
          </a:p>
        </p:txBody>
      </p:sp>
      <p:sp>
        <p:nvSpPr>
          <p:cNvPr id="56" name="正方形/長方形 55">
            <a:extLst>
              <a:ext uri="{FF2B5EF4-FFF2-40B4-BE49-F238E27FC236}">
                <a16:creationId xmlns:a16="http://schemas.microsoft.com/office/drawing/2014/main" id="{DE383431-E594-4106-8DDC-D245770396C1}"/>
              </a:ext>
            </a:extLst>
          </p:cNvPr>
          <p:cNvSpPr/>
          <p:nvPr/>
        </p:nvSpPr>
        <p:spPr>
          <a:xfrm>
            <a:off x="1175967" y="5990678"/>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カバー等は外してください</a:t>
            </a:r>
          </a:p>
        </p:txBody>
      </p:sp>
      <p:sp>
        <p:nvSpPr>
          <p:cNvPr id="57" name="四角形: 角を丸くする 56">
            <a:extLst>
              <a:ext uri="{FF2B5EF4-FFF2-40B4-BE49-F238E27FC236}">
                <a16:creationId xmlns:a16="http://schemas.microsoft.com/office/drawing/2014/main" id="{A65DFE24-5F00-4CCA-B6BD-B5EF147DBF74}"/>
              </a:ext>
            </a:extLst>
          </p:cNvPr>
          <p:cNvSpPr/>
          <p:nvPr/>
        </p:nvSpPr>
        <p:spPr>
          <a:xfrm>
            <a:off x="260757" y="5784359"/>
            <a:ext cx="6318018" cy="1620942"/>
          </a:xfrm>
          <a:prstGeom prst="roundRect">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9" name="グループ化 68">
            <a:extLst>
              <a:ext uri="{FF2B5EF4-FFF2-40B4-BE49-F238E27FC236}">
                <a16:creationId xmlns:a16="http://schemas.microsoft.com/office/drawing/2014/main" id="{14D5F74D-9047-455F-B48E-52771A9BC35A}"/>
              </a:ext>
            </a:extLst>
          </p:cNvPr>
          <p:cNvGrpSpPr/>
          <p:nvPr/>
        </p:nvGrpSpPr>
        <p:grpSpPr>
          <a:xfrm>
            <a:off x="3952606" y="2976510"/>
            <a:ext cx="2579068" cy="1243196"/>
            <a:chOff x="3983380" y="4670464"/>
            <a:chExt cx="2579068" cy="1243196"/>
          </a:xfrm>
        </p:grpSpPr>
        <p:sp>
          <p:nvSpPr>
            <p:cNvPr id="70" name="テキスト ボックス 69">
              <a:extLst>
                <a:ext uri="{FF2B5EF4-FFF2-40B4-BE49-F238E27FC236}">
                  <a16:creationId xmlns:a16="http://schemas.microsoft.com/office/drawing/2014/main" id="{7C5DAF0D-B378-4C83-8ADF-57F8584B45D3}"/>
                </a:ext>
              </a:extLst>
            </p:cNvPr>
            <p:cNvSpPr txBox="1"/>
            <p:nvPr/>
          </p:nvSpPr>
          <p:spPr>
            <a:xfrm>
              <a:off x="3983380" y="5390440"/>
              <a:ext cx="484428" cy="523220"/>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sp>
          <p:nvSpPr>
            <p:cNvPr id="71" name="テキスト ボックス 70">
              <a:extLst>
                <a:ext uri="{FF2B5EF4-FFF2-40B4-BE49-F238E27FC236}">
                  <a16:creationId xmlns:a16="http://schemas.microsoft.com/office/drawing/2014/main" id="{B88D050E-3859-4131-B8A7-D481644E7F8F}"/>
                </a:ext>
              </a:extLst>
            </p:cNvPr>
            <p:cNvSpPr txBox="1"/>
            <p:nvPr/>
          </p:nvSpPr>
          <p:spPr>
            <a:xfrm>
              <a:off x="4316523"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カバーあり</a:t>
              </a:r>
            </a:p>
          </p:txBody>
        </p:sp>
        <p:sp>
          <p:nvSpPr>
            <p:cNvPr id="72" name="テキスト ボックス 71">
              <a:extLst>
                <a:ext uri="{FF2B5EF4-FFF2-40B4-BE49-F238E27FC236}">
                  <a16:creationId xmlns:a16="http://schemas.microsoft.com/office/drawing/2014/main" id="{B149F545-C4B7-4346-9F54-F60787AEF497}"/>
                </a:ext>
              </a:extLst>
            </p:cNvPr>
            <p:cNvSpPr txBox="1"/>
            <p:nvPr/>
          </p:nvSpPr>
          <p:spPr>
            <a:xfrm>
              <a:off x="5608341"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カバーなし</a:t>
              </a:r>
            </a:p>
          </p:txBody>
        </p:sp>
        <p:pic>
          <p:nvPicPr>
            <p:cNvPr id="73" name="Picture 2" descr="マイナンバーカード見本">
              <a:extLst>
                <a:ext uri="{FF2B5EF4-FFF2-40B4-BE49-F238E27FC236}">
                  <a16:creationId xmlns:a16="http://schemas.microsoft.com/office/drawing/2014/main" id="{070A344B-63DD-42CF-95EF-53C0FA3E2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673"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74" name="正方形/長方形 73">
              <a:extLst>
                <a:ext uri="{FF2B5EF4-FFF2-40B4-BE49-F238E27FC236}">
                  <a16:creationId xmlns:a16="http://schemas.microsoft.com/office/drawing/2014/main" id="{D0503923-BCDF-4C22-94C7-E8C22CE859D7}"/>
                </a:ext>
              </a:extLst>
            </p:cNvPr>
            <p:cNvSpPr/>
            <p:nvPr/>
          </p:nvSpPr>
          <p:spPr>
            <a:xfrm>
              <a:off x="4079472" y="4670464"/>
              <a:ext cx="1106246" cy="716913"/>
            </a:xfrm>
            <a:prstGeom prst="rect">
              <a:avLst/>
            </a:prstGeom>
            <a:gradFill flip="none" rotWithShape="1">
              <a:gsLst>
                <a:gs pos="0">
                  <a:schemeClr val="accent1">
                    <a:lumMod val="5000"/>
                    <a:lumOff val="95000"/>
                    <a:alpha val="14000"/>
                  </a:schemeClr>
                </a:gs>
                <a:gs pos="100000">
                  <a:schemeClr val="bg1">
                    <a:lumMod val="95000"/>
                    <a:alpha val="83000"/>
                  </a:schemeClr>
                </a:gs>
              </a:gsLst>
              <a:lin ang="108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5" name="Picture 2" descr="マイナンバーカード見本">
              <a:extLst>
                <a:ext uri="{FF2B5EF4-FFF2-40B4-BE49-F238E27FC236}">
                  <a16:creationId xmlns:a16="http://schemas.microsoft.com/office/drawing/2014/main" id="{6729D89F-6A5F-4FE9-B568-CA159E57A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001"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92">
              <a:extLst>
                <a:ext uri="{FF2B5EF4-FFF2-40B4-BE49-F238E27FC236}">
                  <a16:creationId xmlns:a16="http://schemas.microsoft.com/office/drawing/2014/main" id="{5C12C997-E9BF-4647-ACC7-A3C3F220F6DE}"/>
                </a:ext>
              </a:extLst>
            </p:cNvPr>
            <p:cNvGrpSpPr>
              <a:grpSpLocks noChangeAspect="1"/>
            </p:cNvGrpSpPr>
            <p:nvPr/>
          </p:nvGrpSpPr>
          <p:grpSpPr bwMode="auto">
            <a:xfrm>
              <a:off x="5375597" y="5472361"/>
              <a:ext cx="276999" cy="276999"/>
              <a:chOff x="6546" y="1719"/>
              <a:chExt cx="426" cy="426"/>
            </a:xfrm>
            <a:solidFill>
              <a:srgbClr val="EE5105"/>
            </a:solidFill>
          </p:grpSpPr>
          <p:sp>
            <p:nvSpPr>
              <p:cNvPr id="77" name="Freeform 93">
                <a:extLst>
                  <a:ext uri="{FF2B5EF4-FFF2-40B4-BE49-F238E27FC236}">
                    <a16:creationId xmlns:a16="http://schemas.microsoft.com/office/drawing/2014/main" id="{5FDF2952-DF6A-48EF-BE08-DE61C5B0591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78" name="Freeform 94">
                <a:extLst>
                  <a:ext uri="{FF2B5EF4-FFF2-40B4-BE49-F238E27FC236}">
                    <a16:creationId xmlns:a16="http://schemas.microsoft.com/office/drawing/2014/main" id="{DEF12DE5-859E-42BE-A788-D7752D74C5CF}"/>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sp>
        <p:nvSpPr>
          <p:cNvPr id="60" name="テキスト ボックス 59">
            <a:extLst>
              <a:ext uri="{FF2B5EF4-FFF2-40B4-BE49-F238E27FC236}">
                <a16:creationId xmlns:a16="http://schemas.microsoft.com/office/drawing/2014/main" id="{B4BE946E-214E-4970-B7D1-21DB000622E8}"/>
              </a:ext>
            </a:extLst>
          </p:cNvPr>
          <p:cNvSpPr txBox="1"/>
          <p:nvPr/>
        </p:nvSpPr>
        <p:spPr>
          <a:xfrm>
            <a:off x="4173407" y="5261978"/>
            <a:ext cx="249299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横向き・顔写真を機器側に向ける</a:t>
            </a:r>
          </a:p>
        </p:txBody>
      </p:sp>
      <p:grpSp>
        <p:nvGrpSpPr>
          <p:cNvPr id="61" name="Group 92">
            <a:extLst>
              <a:ext uri="{FF2B5EF4-FFF2-40B4-BE49-F238E27FC236}">
                <a16:creationId xmlns:a16="http://schemas.microsoft.com/office/drawing/2014/main" id="{088FF784-3B80-4CEC-A025-94E1DE730DA0}"/>
              </a:ext>
            </a:extLst>
          </p:cNvPr>
          <p:cNvGrpSpPr>
            <a:grpSpLocks noChangeAspect="1"/>
          </p:cNvGrpSpPr>
          <p:nvPr/>
        </p:nvGrpSpPr>
        <p:grpSpPr bwMode="auto">
          <a:xfrm>
            <a:off x="3916129" y="5245261"/>
            <a:ext cx="276999" cy="276999"/>
            <a:chOff x="6546" y="1719"/>
            <a:chExt cx="426" cy="426"/>
          </a:xfrm>
          <a:solidFill>
            <a:srgbClr val="EE5105"/>
          </a:solidFill>
        </p:grpSpPr>
        <p:sp>
          <p:nvSpPr>
            <p:cNvPr id="67" name="Freeform 93">
              <a:extLst>
                <a:ext uri="{FF2B5EF4-FFF2-40B4-BE49-F238E27FC236}">
                  <a16:creationId xmlns:a16="http://schemas.microsoft.com/office/drawing/2014/main" id="{2954D256-8005-43AF-BFA6-9530B410207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68" name="Freeform 94">
              <a:extLst>
                <a:ext uri="{FF2B5EF4-FFF2-40B4-BE49-F238E27FC236}">
                  <a16:creationId xmlns:a16="http://schemas.microsoft.com/office/drawing/2014/main" id="{51594147-0949-4878-9F0A-5246AFE27C2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63" name="矢印: 下 62">
            <a:extLst>
              <a:ext uri="{FF2B5EF4-FFF2-40B4-BE49-F238E27FC236}">
                <a16:creationId xmlns:a16="http://schemas.microsoft.com/office/drawing/2014/main" id="{EFD570D4-0602-4116-89B6-62ED0D176C5B}"/>
              </a:ext>
            </a:extLst>
          </p:cNvPr>
          <p:cNvSpPr/>
          <p:nvPr/>
        </p:nvSpPr>
        <p:spPr>
          <a:xfrm>
            <a:off x="4427513" y="5024993"/>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1" name="矢印: 下 80">
            <a:extLst>
              <a:ext uri="{FF2B5EF4-FFF2-40B4-BE49-F238E27FC236}">
                <a16:creationId xmlns:a16="http://schemas.microsoft.com/office/drawing/2014/main" id="{8C67BEB0-60F3-44D7-83DF-8997163B4D36}"/>
              </a:ext>
            </a:extLst>
          </p:cNvPr>
          <p:cNvSpPr/>
          <p:nvPr/>
        </p:nvSpPr>
        <p:spPr>
          <a:xfrm>
            <a:off x="5677889" y="5024993"/>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 name="図 7" descr="グラフィカル ユーザー インターフェイス, Web サイト&#10;&#10;自動的に生成された説明">
            <a:extLst>
              <a:ext uri="{FF2B5EF4-FFF2-40B4-BE49-F238E27FC236}">
                <a16:creationId xmlns:a16="http://schemas.microsoft.com/office/drawing/2014/main" id="{C4EB8C7B-715E-41ED-8FA0-3ECE92BE940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6095" y="2962226"/>
            <a:ext cx="3308452" cy="2512640"/>
          </a:xfrm>
          <a:prstGeom prst="rect">
            <a:avLst/>
          </a:prstGeom>
        </p:spPr>
      </p:pic>
      <p:pic>
        <p:nvPicPr>
          <p:cNvPr id="13" name="図 12" descr="ダイアグラム が含まれている画像&#10;&#10;自動的に生成された説明">
            <a:extLst>
              <a:ext uri="{FF2B5EF4-FFF2-40B4-BE49-F238E27FC236}">
                <a16:creationId xmlns:a16="http://schemas.microsoft.com/office/drawing/2014/main" id="{74250E73-D3E2-4F68-9F91-2485E2DB13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23609" y="4282888"/>
            <a:ext cx="1093801" cy="689500"/>
          </a:xfrm>
          <a:prstGeom prst="rect">
            <a:avLst/>
          </a:prstGeom>
        </p:spPr>
      </p:pic>
      <p:pic>
        <p:nvPicPr>
          <p:cNvPr id="59" name="図 58" descr="ダイアグラム が含まれている画像&#10;&#10;自動的に生成された説明">
            <a:extLst>
              <a:ext uri="{FF2B5EF4-FFF2-40B4-BE49-F238E27FC236}">
                <a16:creationId xmlns:a16="http://schemas.microsoft.com/office/drawing/2014/main" id="{6DCA3FDA-8F5A-405A-8827-A82F8FBE2CF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0800000">
            <a:off x="5305297" y="4282888"/>
            <a:ext cx="1093801" cy="689500"/>
          </a:xfrm>
          <a:prstGeom prst="rect">
            <a:avLst/>
          </a:prstGeom>
        </p:spPr>
      </p:pic>
      <p:sp>
        <p:nvSpPr>
          <p:cNvPr id="45" name="正方形/長方形 44">
            <a:extLst>
              <a:ext uri="{FF2B5EF4-FFF2-40B4-BE49-F238E27FC236}">
                <a16:creationId xmlns:a16="http://schemas.microsoft.com/office/drawing/2014/main" id="{19EFCB7B-6434-4531-9CA6-7210F863DD5B}"/>
              </a:ext>
            </a:extLst>
          </p:cNvPr>
          <p:cNvSpPr/>
          <p:nvPr/>
        </p:nvSpPr>
        <p:spPr>
          <a:xfrm>
            <a:off x="332566" y="9510536"/>
            <a:ext cx="619910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srgbClr val="F18101"/>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srgbClr val="F18101"/>
                </a:solidFill>
                <a:effectLst/>
                <a:uLnTx/>
                <a:uFillTx/>
                <a:latin typeface="游ゴシック" panose="020B0400000000000000" pitchFamily="50" charset="-128"/>
                <a:ea typeface="游ゴシック" panose="020B0400000000000000" pitchFamily="50" charset="-128"/>
                <a:cs typeface="+mn-cs"/>
              </a:rPr>
              <a:t>万が一、カードリーダーにご自身以外の名前が表示された場合は、受付までお知らせください。</a:t>
            </a:r>
          </a:p>
        </p:txBody>
      </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3B98BC88-66C3-AB0A-EE77-9791EBAC6300}"/>
              </a:ext>
            </a:extLst>
          </p:cNvPr>
          <p:cNvPicPr>
            <a:picLocks noChangeAspect="1"/>
          </p:cNvPicPr>
          <p:nvPr/>
        </p:nvPicPr>
        <p:blipFill rotWithShape="1">
          <a:blip r:embed="rId6">
            <a:extLst>
              <a:ext uri="{28A0092B-C50C-407E-A947-70E740481C1C}">
                <a14:useLocalDpi xmlns:a14="http://schemas.microsoft.com/office/drawing/2010/main" val="0"/>
              </a:ext>
            </a:extLst>
          </a:blip>
          <a:srcRect t="66597" b="4995"/>
          <a:stretch/>
        </p:blipFill>
        <p:spPr>
          <a:xfrm>
            <a:off x="43764" y="46726"/>
            <a:ext cx="3829189" cy="1087783"/>
          </a:xfrm>
          <a:prstGeom prst="rect">
            <a:avLst/>
          </a:prstGeom>
        </p:spPr>
      </p:pic>
      <p:sp>
        <p:nvSpPr>
          <p:cNvPr id="3" name="吹き出し: 角を丸めた四角形 2">
            <a:extLst>
              <a:ext uri="{FF2B5EF4-FFF2-40B4-BE49-F238E27FC236}">
                <a16:creationId xmlns:a16="http://schemas.microsoft.com/office/drawing/2014/main" id="{A2611927-B111-CD8D-046E-BF703CD111B5}"/>
              </a:ext>
            </a:extLst>
          </p:cNvPr>
          <p:cNvSpPr/>
          <p:nvPr/>
        </p:nvSpPr>
        <p:spPr>
          <a:xfrm>
            <a:off x="3853542" y="253928"/>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B3D49430-E8D2-EC20-A601-55886EA746B6}"/>
              </a:ext>
            </a:extLst>
          </p:cNvPr>
          <p:cNvSpPr txBox="1"/>
          <p:nvPr/>
        </p:nvSpPr>
        <p:spPr>
          <a:xfrm>
            <a:off x="3816027" y="375276"/>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3886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FD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四角形: 角を丸くする 57">
            <a:extLst>
              <a:ext uri="{FF2B5EF4-FFF2-40B4-BE49-F238E27FC236}">
                <a16:creationId xmlns:a16="http://schemas.microsoft.com/office/drawing/2014/main" id="{C894E9E0-B004-FA8C-F58E-0F09221A8F8C}"/>
              </a:ext>
            </a:extLst>
          </p:cNvPr>
          <p:cNvSpPr/>
          <p:nvPr/>
        </p:nvSpPr>
        <p:spPr>
          <a:xfrm>
            <a:off x="102394" y="851564"/>
            <a:ext cx="6653212" cy="8857686"/>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09A4D6AD-468D-429B-D908-AC30086E71AC}"/>
              </a:ext>
            </a:extLst>
          </p:cNvPr>
          <p:cNvSpPr txBox="1"/>
          <p:nvPr/>
        </p:nvSpPr>
        <p:spPr>
          <a:xfrm>
            <a:off x="197238" y="1635186"/>
            <a:ext cx="646323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利用方法や画面の表示内容に不明点がある場合にはお気軽に職員までお声かけください</a:t>
            </a:r>
            <a:endParaRPr kumimoji="1" lang="en-US" altLang="ja-JP" sz="12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388ED7B5-652C-6638-7920-0074356DC912}"/>
              </a:ext>
            </a:extLst>
          </p:cNvPr>
          <p:cNvSpPr txBox="1"/>
          <p:nvPr/>
        </p:nvSpPr>
        <p:spPr>
          <a:xfrm>
            <a:off x="669483" y="2829802"/>
            <a:ext cx="480272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認証方法を選択し、本人確認をします。</a:t>
            </a:r>
          </a:p>
        </p:txBody>
      </p:sp>
      <p:sp>
        <p:nvSpPr>
          <p:cNvPr id="6" name="テキスト ボックス 5">
            <a:extLst>
              <a:ext uri="{FF2B5EF4-FFF2-40B4-BE49-F238E27FC236}">
                <a16:creationId xmlns:a16="http://schemas.microsoft.com/office/drawing/2014/main" id="{B6405379-5E24-DBC6-6D79-24B0E14562F5}"/>
              </a:ext>
            </a:extLst>
          </p:cNvPr>
          <p:cNvSpPr txBox="1"/>
          <p:nvPr/>
        </p:nvSpPr>
        <p:spPr>
          <a:xfrm>
            <a:off x="669483" y="5255580"/>
            <a:ext cx="48027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案内に沿って、情報提供の同意可否を選択します。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7" name="Picture 4" descr="マイナちゃん">
            <a:extLst>
              <a:ext uri="{FF2B5EF4-FFF2-40B4-BE49-F238E27FC236}">
                <a16:creationId xmlns:a16="http://schemas.microsoft.com/office/drawing/2014/main" id="{A80C7F64-C82A-9F0D-926A-0E181DA186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51" b="9290"/>
          <a:stretch/>
        </p:blipFill>
        <p:spPr bwMode="auto">
          <a:xfrm>
            <a:off x="5671049" y="5519872"/>
            <a:ext cx="946259" cy="10866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AF5D5264-4A79-157C-2E25-B7E824AAF51E}"/>
              </a:ext>
            </a:extLst>
          </p:cNvPr>
          <p:cNvSpPr txBox="1"/>
          <p:nvPr/>
        </p:nvSpPr>
        <p:spPr>
          <a:xfrm>
            <a:off x="669483" y="6784357"/>
            <a:ext cx="524971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処方箋の提出方法を選択します。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cxnSp>
        <p:nvCxnSpPr>
          <p:cNvPr id="12" name="直線矢印コネクタ 11">
            <a:extLst>
              <a:ext uri="{FF2B5EF4-FFF2-40B4-BE49-F238E27FC236}">
                <a16:creationId xmlns:a16="http://schemas.microsoft.com/office/drawing/2014/main" id="{D7354132-3888-0165-289A-4FABD2BD40AB}"/>
              </a:ext>
            </a:extLst>
          </p:cNvPr>
          <p:cNvCxnSpPr>
            <a:cxnSpLocks/>
            <a:stCxn id="14" idx="2"/>
            <a:endCxn id="15" idx="0"/>
          </p:cNvCxnSpPr>
          <p:nvPr/>
        </p:nvCxnSpPr>
        <p:spPr>
          <a:xfrm>
            <a:off x="466831" y="2462549"/>
            <a:ext cx="0" cy="238076"/>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E1F80D5-5888-24B3-F2EF-67C04A206F76}"/>
              </a:ext>
            </a:extLst>
          </p:cNvPr>
          <p:cNvCxnSpPr>
            <a:cxnSpLocks/>
            <a:stCxn id="16" idx="2"/>
            <a:endCxn id="17" idx="0"/>
          </p:cNvCxnSpPr>
          <p:nvPr/>
        </p:nvCxnSpPr>
        <p:spPr>
          <a:xfrm>
            <a:off x="466831" y="5632542"/>
            <a:ext cx="0" cy="1071805"/>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グラフィックス 13" descr="バッジ 1 単色塗りつぶし">
            <a:extLst>
              <a:ext uri="{FF2B5EF4-FFF2-40B4-BE49-F238E27FC236}">
                <a16:creationId xmlns:a16="http://schemas.microsoft.com/office/drawing/2014/main" id="{187C8ED6-956C-632E-A4C3-27A78251A3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197" y="1964567"/>
            <a:ext cx="519267" cy="497982"/>
          </a:xfrm>
          <a:prstGeom prst="rect">
            <a:avLst/>
          </a:prstGeom>
        </p:spPr>
      </p:pic>
      <p:pic>
        <p:nvPicPr>
          <p:cNvPr id="15" name="グラフィックス 14" descr="バッジ 単色塗りつぶし">
            <a:extLst>
              <a:ext uri="{FF2B5EF4-FFF2-40B4-BE49-F238E27FC236}">
                <a16:creationId xmlns:a16="http://schemas.microsoft.com/office/drawing/2014/main" id="{AB0DF2BE-1A26-BE58-B55F-C82FC00C1B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7197" y="2700625"/>
            <a:ext cx="519267" cy="497982"/>
          </a:xfrm>
          <a:prstGeom prst="rect">
            <a:avLst/>
          </a:prstGeom>
        </p:spPr>
      </p:pic>
      <p:pic>
        <p:nvPicPr>
          <p:cNvPr id="16" name="グラフィックス 15" descr="バッジ 3 単色塗りつぶし">
            <a:extLst>
              <a:ext uri="{FF2B5EF4-FFF2-40B4-BE49-F238E27FC236}">
                <a16:creationId xmlns:a16="http://schemas.microsoft.com/office/drawing/2014/main" id="{26494CA1-01C2-6957-ADAE-B4DDD815D6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7197" y="5134560"/>
            <a:ext cx="519267" cy="497982"/>
          </a:xfrm>
          <a:prstGeom prst="rect">
            <a:avLst/>
          </a:prstGeom>
        </p:spPr>
      </p:pic>
      <p:pic>
        <p:nvPicPr>
          <p:cNvPr id="17" name="グラフィックス 16" descr="バッジ 4 単色塗りつぶし">
            <a:extLst>
              <a:ext uri="{FF2B5EF4-FFF2-40B4-BE49-F238E27FC236}">
                <a16:creationId xmlns:a16="http://schemas.microsoft.com/office/drawing/2014/main" id="{F10FFFCF-B0C3-544E-2349-28AE6FE8E7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7197" y="6704347"/>
            <a:ext cx="519267" cy="497982"/>
          </a:xfrm>
          <a:prstGeom prst="rect">
            <a:avLst/>
          </a:prstGeom>
        </p:spPr>
      </p:pic>
      <p:pic>
        <p:nvPicPr>
          <p:cNvPr id="18" name="グラフィックス 17" descr="バッジ 5 単色塗りつぶし">
            <a:extLst>
              <a:ext uri="{FF2B5EF4-FFF2-40B4-BE49-F238E27FC236}">
                <a16:creationId xmlns:a16="http://schemas.microsoft.com/office/drawing/2014/main" id="{5CF516EB-F79B-5785-7E97-20D7F66264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716" y="9006503"/>
            <a:ext cx="526230" cy="504660"/>
          </a:xfrm>
          <a:prstGeom prst="rect">
            <a:avLst/>
          </a:prstGeom>
        </p:spPr>
      </p:pic>
      <p:cxnSp>
        <p:nvCxnSpPr>
          <p:cNvPr id="20" name="直線矢印コネクタ 19">
            <a:extLst>
              <a:ext uri="{FF2B5EF4-FFF2-40B4-BE49-F238E27FC236}">
                <a16:creationId xmlns:a16="http://schemas.microsoft.com/office/drawing/2014/main" id="{AFC184BF-ED8B-B27F-2A3A-0CC288C12D36}"/>
              </a:ext>
            </a:extLst>
          </p:cNvPr>
          <p:cNvCxnSpPr>
            <a:cxnSpLocks/>
            <a:stCxn id="17" idx="2"/>
            <a:endCxn id="18" idx="0"/>
          </p:cNvCxnSpPr>
          <p:nvPr/>
        </p:nvCxnSpPr>
        <p:spPr>
          <a:xfrm>
            <a:off x="466831" y="7202329"/>
            <a:ext cx="0" cy="1804174"/>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0F7C34A-D847-BC08-FA48-AC765F577A17}"/>
              </a:ext>
            </a:extLst>
          </p:cNvPr>
          <p:cNvCxnSpPr>
            <a:cxnSpLocks/>
          </p:cNvCxnSpPr>
          <p:nvPr/>
        </p:nvCxnSpPr>
        <p:spPr>
          <a:xfrm>
            <a:off x="732411" y="2796269"/>
            <a:ext cx="50076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82FA7F5-F2A6-944B-42ED-C3391C0349C1}"/>
              </a:ext>
            </a:extLst>
          </p:cNvPr>
          <p:cNvCxnSpPr>
            <a:cxnSpLocks/>
          </p:cNvCxnSpPr>
          <p:nvPr/>
        </p:nvCxnSpPr>
        <p:spPr>
          <a:xfrm>
            <a:off x="748029" y="5197416"/>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4999C3F-E0ED-5E58-6A46-4077A9DC1455}"/>
              </a:ext>
            </a:extLst>
          </p:cNvPr>
          <p:cNvCxnSpPr>
            <a:cxnSpLocks/>
          </p:cNvCxnSpPr>
          <p:nvPr/>
        </p:nvCxnSpPr>
        <p:spPr>
          <a:xfrm>
            <a:off x="713624" y="6704347"/>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0E6C60C-7DCA-3BB6-C9AF-E5F743BE11A0}"/>
              </a:ext>
            </a:extLst>
          </p:cNvPr>
          <p:cNvCxnSpPr>
            <a:cxnSpLocks/>
          </p:cNvCxnSpPr>
          <p:nvPr/>
        </p:nvCxnSpPr>
        <p:spPr>
          <a:xfrm>
            <a:off x="702904" y="9026764"/>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BDBCB7C7-2AA4-D141-5290-A6A3337F1823}"/>
              </a:ext>
            </a:extLst>
          </p:cNvPr>
          <p:cNvSpPr txBox="1"/>
          <p:nvPr/>
        </p:nvSpPr>
        <p:spPr>
          <a:xfrm>
            <a:off x="669483" y="9034722"/>
            <a:ext cx="5598444"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マイナ受付完了です。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カードの取り忘れにご注意ください。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17C13008-5EB9-AE0F-F01E-BE545DCCD29F}"/>
              </a:ext>
            </a:extLst>
          </p:cNvPr>
          <p:cNvSpPr txBox="1"/>
          <p:nvPr/>
        </p:nvSpPr>
        <p:spPr>
          <a:xfrm>
            <a:off x="669483" y="2053153"/>
            <a:ext cx="4750175" cy="7540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マイナンバーカードを読み取り口に置いてください。</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カバー等は外してください</a:t>
            </a:r>
            <a:b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顔写真を機器側に向け、カードを挿入口にセットしてください</a:t>
            </a:r>
          </a:p>
        </p:txBody>
      </p:sp>
      <p:cxnSp>
        <p:nvCxnSpPr>
          <p:cNvPr id="30" name="直線矢印コネクタ 29">
            <a:extLst>
              <a:ext uri="{FF2B5EF4-FFF2-40B4-BE49-F238E27FC236}">
                <a16:creationId xmlns:a16="http://schemas.microsoft.com/office/drawing/2014/main" id="{0970B273-9783-DBF1-10E5-244B035A5804}"/>
              </a:ext>
            </a:extLst>
          </p:cNvPr>
          <p:cNvCxnSpPr>
            <a:cxnSpLocks/>
            <a:stCxn id="15" idx="2"/>
            <a:endCxn id="16" idx="0"/>
          </p:cNvCxnSpPr>
          <p:nvPr/>
        </p:nvCxnSpPr>
        <p:spPr>
          <a:xfrm>
            <a:off x="466831" y="3198607"/>
            <a:ext cx="0" cy="1935953"/>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43AA1371-850D-12B6-FD67-5E422FA39232}"/>
              </a:ext>
            </a:extLst>
          </p:cNvPr>
          <p:cNvSpPr/>
          <p:nvPr/>
        </p:nvSpPr>
        <p:spPr>
          <a:xfrm>
            <a:off x="2235846" y="3143043"/>
            <a:ext cx="316379" cy="123247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②暗証番号</a:t>
            </a:r>
          </a:p>
        </p:txBody>
      </p:sp>
      <p:sp>
        <p:nvSpPr>
          <p:cNvPr id="44" name="正方形/長方形 43">
            <a:extLst>
              <a:ext uri="{FF2B5EF4-FFF2-40B4-BE49-F238E27FC236}">
                <a16:creationId xmlns:a16="http://schemas.microsoft.com/office/drawing/2014/main" id="{442A47FE-678F-51DE-985E-5B5CB7CF28CC}"/>
              </a:ext>
            </a:extLst>
          </p:cNvPr>
          <p:cNvSpPr/>
          <p:nvPr/>
        </p:nvSpPr>
        <p:spPr>
          <a:xfrm>
            <a:off x="800477" y="3136956"/>
            <a:ext cx="322837" cy="1244648"/>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①顔認証</a:t>
            </a:r>
          </a:p>
        </p:txBody>
      </p:sp>
      <p:grpSp>
        <p:nvGrpSpPr>
          <p:cNvPr id="11" name="グループ化 10">
            <a:extLst>
              <a:ext uri="{FF2B5EF4-FFF2-40B4-BE49-F238E27FC236}">
                <a16:creationId xmlns:a16="http://schemas.microsoft.com/office/drawing/2014/main" id="{3679222A-DA53-99F0-38E9-58A5378B144F}"/>
              </a:ext>
            </a:extLst>
          </p:cNvPr>
          <p:cNvGrpSpPr/>
          <p:nvPr/>
        </p:nvGrpSpPr>
        <p:grpSpPr>
          <a:xfrm>
            <a:off x="726464" y="4481025"/>
            <a:ext cx="5835286" cy="644296"/>
            <a:chOff x="782021" y="4430962"/>
            <a:chExt cx="5835286" cy="644296"/>
          </a:xfrm>
        </p:grpSpPr>
        <p:sp>
          <p:nvSpPr>
            <p:cNvPr id="45" name="四角形: 角を丸くする 44">
              <a:extLst>
                <a:ext uri="{FF2B5EF4-FFF2-40B4-BE49-F238E27FC236}">
                  <a16:creationId xmlns:a16="http://schemas.microsoft.com/office/drawing/2014/main" id="{654BEA0A-035B-0953-187B-E6E5FCB697D7}"/>
                </a:ext>
              </a:extLst>
            </p:cNvPr>
            <p:cNvSpPr/>
            <p:nvPr/>
          </p:nvSpPr>
          <p:spPr>
            <a:xfrm>
              <a:off x="782021" y="4430962"/>
              <a:ext cx="5835286" cy="644296"/>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F0C9BBB9-7E0D-E092-1168-1275CE7DA81B}"/>
                </a:ext>
              </a:extLst>
            </p:cNvPr>
            <p:cNvSpPr txBox="1"/>
            <p:nvPr/>
          </p:nvSpPr>
          <p:spPr>
            <a:xfrm>
              <a:off x="800694" y="4476111"/>
              <a:ext cx="4907045"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5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マイナンバーカードを保険証として利用するための登録が必要です</a:t>
              </a: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」と表示された場合は</a:t>
              </a:r>
              <a:r>
                <a:rPr kumimoji="1" lang="ja-JP" altLang="en-US" sz="105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「マイナ受付」の初回登録の方法</a:t>
              </a: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に沿って対応してください。</a:t>
              </a:r>
              <a:endParaRPr kumimoji="1"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a:defRPr/>
              </a:pP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初回登録完了後、③情報提供の同意にお進みください。</a:t>
              </a:r>
            </a:p>
          </p:txBody>
        </p:sp>
        <p:sp>
          <p:nvSpPr>
            <p:cNvPr id="47" name="フローチャート: 組合せ 46">
              <a:extLst>
                <a:ext uri="{FF2B5EF4-FFF2-40B4-BE49-F238E27FC236}">
                  <a16:creationId xmlns:a16="http://schemas.microsoft.com/office/drawing/2014/main" id="{BE42277D-0D15-D496-CCCD-F864C8A28539}"/>
                </a:ext>
              </a:extLst>
            </p:cNvPr>
            <p:cNvSpPr/>
            <p:nvPr/>
          </p:nvSpPr>
          <p:spPr>
            <a:xfrm rot="16200000">
              <a:off x="5614248" y="4674957"/>
              <a:ext cx="424593" cy="152903"/>
            </a:xfrm>
            <a:prstGeom prst="flowChartMerge">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48" name="図 47">
              <a:extLst>
                <a:ext uri="{FF2B5EF4-FFF2-40B4-BE49-F238E27FC236}">
                  <a16:creationId xmlns:a16="http://schemas.microsoft.com/office/drawing/2014/main" id="{94E3EBFA-2A68-7A5E-EC77-891CEFB29FB6}"/>
                </a:ext>
              </a:extLst>
            </p:cNvPr>
            <p:cNvPicPr>
              <a:picLocks noChangeAspect="1"/>
            </p:cNvPicPr>
            <p:nvPr/>
          </p:nvPicPr>
          <p:blipFill>
            <a:blip r:embed="rId13"/>
            <a:stretch>
              <a:fillRect/>
            </a:stretch>
          </p:blipFill>
          <p:spPr>
            <a:xfrm>
              <a:off x="6075979" y="4462714"/>
              <a:ext cx="415291" cy="577390"/>
            </a:xfrm>
            <a:prstGeom prst="rect">
              <a:avLst/>
            </a:prstGeom>
            <a:ln>
              <a:solidFill>
                <a:schemeClr val="bg1">
                  <a:lumMod val="65000"/>
                </a:schemeClr>
              </a:solidFill>
            </a:ln>
          </p:spPr>
        </p:pic>
      </p:grpSp>
      <p:sp>
        <p:nvSpPr>
          <p:cNvPr id="49" name="テキスト ボックス 48">
            <a:extLst>
              <a:ext uri="{FF2B5EF4-FFF2-40B4-BE49-F238E27FC236}">
                <a16:creationId xmlns:a16="http://schemas.microsoft.com/office/drawing/2014/main" id="{DAB51CB9-8A0C-5BAD-0D03-A4A6D4CD2C4C}"/>
              </a:ext>
            </a:extLst>
          </p:cNvPr>
          <p:cNvSpPr txBox="1"/>
          <p:nvPr/>
        </p:nvSpPr>
        <p:spPr>
          <a:xfrm>
            <a:off x="2127320" y="5585525"/>
            <a:ext cx="3418859" cy="940865"/>
          </a:xfrm>
          <a:prstGeom prst="wedgeRoundRectCallout">
            <a:avLst>
              <a:gd name="adj1" fmla="val 53280"/>
              <a:gd name="adj2" fmla="val 7722"/>
              <a:gd name="adj3" fmla="val 16667"/>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0" name="テキスト ボックス 49">
            <a:extLst>
              <a:ext uri="{FF2B5EF4-FFF2-40B4-BE49-F238E27FC236}">
                <a16:creationId xmlns:a16="http://schemas.microsoft.com/office/drawing/2014/main" id="{2EF721C4-F398-57E6-E57F-5CBAAAC964B5}"/>
              </a:ext>
            </a:extLst>
          </p:cNvPr>
          <p:cNvSpPr txBox="1"/>
          <p:nvPr/>
        </p:nvSpPr>
        <p:spPr>
          <a:xfrm>
            <a:off x="2228772" y="5754675"/>
            <a:ext cx="3317407" cy="719622"/>
          </a:xfrm>
          <a:prstGeom prst="rect">
            <a:avLst/>
          </a:prstGeom>
          <a:noFill/>
          <a:ln>
            <a:noFill/>
          </a:ln>
        </p:spPr>
        <p:txBody>
          <a:bodyPr wrap="square" rtlCol="0">
            <a:noAutofit/>
          </a:bodyPr>
          <a:lstStyle/>
          <a:p>
            <a:r>
              <a:rPr kumimoji="1" lang="ja-JP" altLang="en-US" sz="1100">
                <a:latin typeface="+mn-ea"/>
              </a:rPr>
              <a:t>情報提供に</a:t>
            </a:r>
            <a:r>
              <a:rPr kumimoji="1" lang="ja-JP" altLang="en-US" sz="1100" b="1">
                <a:solidFill>
                  <a:srgbClr val="FF0000"/>
                </a:solidFill>
                <a:latin typeface="+mn-ea"/>
              </a:rPr>
              <a:t>同意する</a:t>
            </a:r>
            <a:r>
              <a:rPr kumimoji="1" lang="ja-JP" altLang="en-US" sz="1100">
                <a:latin typeface="+mn-ea"/>
              </a:rPr>
              <a:t>と、医師・歯科医師・薬剤師が服用している薬や診療の情報を確認できるようになり、データに基づくよりよい医療につながります。</a:t>
            </a:r>
          </a:p>
        </p:txBody>
      </p:sp>
      <p:sp>
        <p:nvSpPr>
          <p:cNvPr id="51" name="テキスト ボックス 50">
            <a:extLst>
              <a:ext uri="{FF2B5EF4-FFF2-40B4-BE49-F238E27FC236}">
                <a16:creationId xmlns:a16="http://schemas.microsoft.com/office/drawing/2014/main" id="{1DDBCA70-50A9-9E22-055A-91243CCAC6B4}"/>
              </a:ext>
            </a:extLst>
          </p:cNvPr>
          <p:cNvSpPr txBox="1"/>
          <p:nvPr/>
        </p:nvSpPr>
        <p:spPr>
          <a:xfrm>
            <a:off x="3721183" y="3235996"/>
            <a:ext cx="2939287" cy="101566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暗証番号を</a:t>
            </a:r>
            <a:r>
              <a:rPr kumimoji="0" lang="ja-JP" altLang="en-US" sz="1200" b="0" i="0" u="none" strike="noStrike" kern="1200" cap="none" spc="0" normalizeH="0" baseline="0" noProof="0">
                <a:ln>
                  <a:noFill/>
                </a:ln>
                <a:solidFill>
                  <a:srgbClr val="040C28"/>
                </a:solidFill>
                <a:effectLst/>
                <a:uLnTx/>
                <a:uFillTx/>
                <a:latin typeface="游ゴシック" panose="020B0400000000000000" pitchFamily="50" charset="-128"/>
                <a:ea typeface="游ゴシック" panose="020B0400000000000000" pitchFamily="50" charset="-128"/>
                <a:cs typeface="+mn-cs"/>
              </a:rPr>
              <a:t>連続して間違うと</a:t>
            </a:r>
            <a:br>
              <a:rPr kumimoji="0" lang="en-US" altLang="ja-JP" sz="1200" b="0" i="0" u="none" strike="noStrike" kern="1200" cap="none" spc="0" normalizeH="0" baseline="0" noProof="0">
                <a:ln>
                  <a:noFill/>
                </a:ln>
                <a:solidFill>
                  <a:srgbClr val="040C28"/>
                </a:solidFill>
                <a:effectLst/>
                <a:uLnTx/>
                <a:uFillTx/>
                <a:latin typeface="游ゴシック" panose="020B0400000000000000" pitchFamily="50" charset="-128"/>
                <a:ea typeface="游ゴシック" panose="020B0400000000000000" pitchFamily="50" charset="-128"/>
                <a:cs typeface="+mn-cs"/>
              </a:rPr>
            </a:br>
            <a:r>
              <a:rPr kumimoji="0" lang="ja-JP" altLang="en-US" sz="1200" b="0" i="0" u="none" strike="noStrike" kern="1200" cap="none" spc="0" normalizeH="0" baseline="0" noProof="0">
                <a:ln>
                  <a:noFill/>
                </a:ln>
                <a:solidFill>
                  <a:srgbClr val="040C28"/>
                </a:solidFill>
                <a:effectLst/>
                <a:uLnTx/>
                <a:uFillTx/>
                <a:latin typeface="游ゴシック" panose="020B0400000000000000" pitchFamily="50" charset="-128"/>
                <a:ea typeface="游ゴシック" panose="020B0400000000000000" pitchFamily="50" charset="-128"/>
                <a:cs typeface="+mn-cs"/>
              </a:rPr>
              <a:t>不正防止のためロックがかかります</a:t>
            </a:r>
            <a:endParaRPr kumimoji="0"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a:t>
            </a:r>
            <a:b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職員にお声がけください</a:t>
            </a:r>
          </a:p>
        </p:txBody>
      </p:sp>
      <p:sp>
        <p:nvSpPr>
          <p:cNvPr id="4" name="テキスト ボックス 3">
            <a:extLst>
              <a:ext uri="{FF2B5EF4-FFF2-40B4-BE49-F238E27FC236}">
                <a16:creationId xmlns:a16="http://schemas.microsoft.com/office/drawing/2014/main" id="{75563024-7090-BCF3-328F-B1ADF3B5A248}"/>
              </a:ext>
            </a:extLst>
          </p:cNvPr>
          <p:cNvSpPr txBox="1"/>
          <p:nvPr/>
        </p:nvSpPr>
        <p:spPr>
          <a:xfrm>
            <a:off x="53572" y="1101618"/>
            <a:ext cx="675056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マイナ保険証で受付をする際は顔認証付きカードリーダーを使います。</a:t>
            </a:r>
            <a:endPar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画面の指示に沿って受付をしてください。</a:t>
            </a:r>
          </a:p>
        </p:txBody>
      </p:sp>
      <p:pic>
        <p:nvPicPr>
          <p:cNvPr id="8" name="図 7">
            <a:extLst>
              <a:ext uri="{FF2B5EF4-FFF2-40B4-BE49-F238E27FC236}">
                <a16:creationId xmlns:a16="http://schemas.microsoft.com/office/drawing/2014/main" id="{7BF3E7F4-4373-5665-18CB-CCBCBC710B93}"/>
              </a:ext>
            </a:extLst>
          </p:cNvPr>
          <p:cNvPicPr>
            <a:picLocks noChangeAspect="1"/>
          </p:cNvPicPr>
          <p:nvPr/>
        </p:nvPicPr>
        <p:blipFill rotWithShape="1">
          <a:blip r:embed="rId14"/>
          <a:srcRect r="14907" b="-735"/>
          <a:stretch/>
        </p:blipFill>
        <p:spPr>
          <a:xfrm>
            <a:off x="5250111" y="1898960"/>
            <a:ext cx="971952" cy="848808"/>
          </a:xfrm>
          <a:prstGeom prst="rect">
            <a:avLst/>
          </a:prstGeom>
        </p:spPr>
      </p:pic>
      <p:pic>
        <p:nvPicPr>
          <p:cNvPr id="9" name="図 8">
            <a:extLst>
              <a:ext uri="{FF2B5EF4-FFF2-40B4-BE49-F238E27FC236}">
                <a16:creationId xmlns:a16="http://schemas.microsoft.com/office/drawing/2014/main" id="{F6BD8A2B-B58B-F50A-EC14-D6C6E21E3E1F}"/>
              </a:ext>
            </a:extLst>
          </p:cNvPr>
          <p:cNvPicPr>
            <a:picLocks noChangeAspect="1"/>
          </p:cNvPicPr>
          <p:nvPr/>
        </p:nvPicPr>
        <p:blipFill>
          <a:blip r:embed="rId15"/>
          <a:stretch>
            <a:fillRect/>
          </a:stretch>
        </p:blipFill>
        <p:spPr>
          <a:xfrm>
            <a:off x="1250918" y="3180987"/>
            <a:ext cx="675905" cy="1156587"/>
          </a:xfrm>
          <a:prstGeom prst="rect">
            <a:avLst/>
          </a:prstGeom>
          <a:ln>
            <a:solidFill>
              <a:schemeClr val="bg1">
                <a:lumMod val="75000"/>
              </a:schemeClr>
            </a:solidFill>
          </a:ln>
        </p:spPr>
      </p:pic>
      <p:pic>
        <p:nvPicPr>
          <p:cNvPr id="27" name="図 26">
            <a:extLst>
              <a:ext uri="{FF2B5EF4-FFF2-40B4-BE49-F238E27FC236}">
                <a16:creationId xmlns:a16="http://schemas.microsoft.com/office/drawing/2014/main" id="{E03E703B-D250-88D8-F604-BC1146C045BF}"/>
              </a:ext>
            </a:extLst>
          </p:cNvPr>
          <p:cNvPicPr>
            <a:picLocks noChangeAspect="1"/>
          </p:cNvPicPr>
          <p:nvPr/>
        </p:nvPicPr>
        <p:blipFill>
          <a:blip r:embed="rId16"/>
          <a:stretch>
            <a:fillRect/>
          </a:stretch>
        </p:blipFill>
        <p:spPr>
          <a:xfrm>
            <a:off x="2682862" y="3178324"/>
            <a:ext cx="679018" cy="1161913"/>
          </a:xfrm>
          <a:prstGeom prst="rect">
            <a:avLst/>
          </a:prstGeom>
          <a:ln>
            <a:solidFill>
              <a:schemeClr val="bg1">
                <a:lumMod val="75000"/>
              </a:schemeClr>
            </a:solidFill>
          </a:ln>
        </p:spPr>
      </p:pic>
      <p:pic>
        <p:nvPicPr>
          <p:cNvPr id="42" name="図 41">
            <a:extLst>
              <a:ext uri="{FF2B5EF4-FFF2-40B4-BE49-F238E27FC236}">
                <a16:creationId xmlns:a16="http://schemas.microsoft.com/office/drawing/2014/main" id="{4D7F539E-8693-31DB-801E-B979BAF8FB34}"/>
              </a:ext>
            </a:extLst>
          </p:cNvPr>
          <p:cNvPicPr>
            <a:picLocks noChangeAspect="1"/>
          </p:cNvPicPr>
          <p:nvPr/>
        </p:nvPicPr>
        <p:blipFill>
          <a:blip r:embed="rId17"/>
          <a:stretch>
            <a:fillRect/>
          </a:stretch>
        </p:blipFill>
        <p:spPr>
          <a:xfrm>
            <a:off x="1274324" y="5563357"/>
            <a:ext cx="647137" cy="1070064"/>
          </a:xfrm>
          <a:prstGeom prst="rect">
            <a:avLst/>
          </a:prstGeom>
          <a:ln>
            <a:solidFill>
              <a:schemeClr val="bg1">
                <a:lumMod val="75000"/>
              </a:schemeClr>
            </a:solidFill>
          </a:ln>
        </p:spPr>
      </p:pic>
      <p:pic>
        <p:nvPicPr>
          <p:cNvPr id="52" name="グラフィックス 51" descr="右向き指示マーク 単色塗りつぶし">
            <a:extLst>
              <a:ext uri="{FF2B5EF4-FFF2-40B4-BE49-F238E27FC236}">
                <a16:creationId xmlns:a16="http://schemas.microsoft.com/office/drawing/2014/main" id="{7458E0D4-54F9-A0EC-4270-23090ED7FD1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07329" y="6122716"/>
            <a:ext cx="509316" cy="490232"/>
          </a:xfrm>
          <a:prstGeom prst="rect">
            <a:avLst/>
          </a:prstGeom>
        </p:spPr>
      </p:pic>
      <p:cxnSp>
        <p:nvCxnSpPr>
          <p:cNvPr id="29" name="直線矢印コネクタ 28">
            <a:extLst>
              <a:ext uri="{FF2B5EF4-FFF2-40B4-BE49-F238E27FC236}">
                <a16:creationId xmlns:a16="http://schemas.microsoft.com/office/drawing/2014/main" id="{CB9B6577-85E7-64D4-AE22-BAB924A6CEE8}"/>
              </a:ext>
            </a:extLst>
          </p:cNvPr>
          <p:cNvCxnSpPr>
            <a:cxnSpLocks/>
          </p:cNvCxnSpPr>
          <p:nvPr/>
        </p:nvCxnSpPr>
        <p:spPr>
          <a:xfrm>
            <a:off x="466831" y="7416323"/>
            <a:ext cx="0" cy="1633609"/>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EFFB3102-DDA5-98D9-3FAD-BE1A30A00AFE}"/>
              </a:ext>
            </a:extLst>
          </p:cNvPr>
          <p:cNvSpPr/>
          <p:nvPr/>
        </p:nvSpPr>
        <p:spPr>
          <a:xfrm>
            <a:off x="2151883" y="7023427"/>
            <a:ext cx="1864763" cy="30111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000" b="1">
                <a:latin typeface="+mn-ea"/>
              </a:rPr>
              <a:t>電子処方箋を選択した場合</a:t>
            </a:r>
          </a:p>
        </p:txBody>
      </p:sp>
      <p:sp>
        <p:nvSpPr>
          <p:cNvPr id="32" name="正方形/長方形 31">
            <a:extLst>
              <a:ext uri="{FF2B5EF4-FFF2-40B4-BE49-F238E27FC236}">
                <a16:creationId xmlns:a16="http://schemas.microsoft.com/office/drawing/2014/main" id="{3E0A2335-A664-9A86-E520-DDAA630E1180}"/>
              </a:ext>
            </a:extLst>
          </p:cNvPr>
          <p:cNvSpPr/>
          <p:nvPr/>
        </p:nvSpPr>
        <p:spPr>
          <a:xfrm>
            <a:off x="4507416" y="7023427"/>
            <a:ext cx="1864763" cy="30111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000" b="1">
                <a:latin typeface="+mn-ea"/>
              </a:rPr>
              <a:t>事前連絡していない処方箋が</a:t>
            </a:r>
            <a:endParaRPr kumimoji="1" lang="en-US" altLang="ja-JP" sz="1000" b="1">
              <a:latin typeface="+mn-ea"/>
            </a:endParaRPr>
          </a:p>
          <a:p>
            <a:pPr algn="ctr"/>
            <a:r>
              <a:rPr kumimoji="1" lang="ja-JP" altLang="en-US" sz="1000" b="1">
                <a:latin typeface="+mn-ea"/>
              </a:rPr>
              <a:t>２枚以上ある場合</a:t>
            </a:r>
          </a:p>
        </p:txBody>
      </p:sp>
      <p:cxnSp>
        <p:nvCxnSpPr>
          <p:cNvPr id="33" name="直線矢印コネクタ 32">
            <a:extLst>
              <a:ext uri="{FF2B5EF4-FFF2-40B4-BE49-F238E27FC236}">
                <a16:creationId xmlns:a16="http://schemas.microsoft.com/office/drawing/2014/main" id="{ADD55437-390F-32B4-9A72-9E33170050D9}"/>
              </a:ext>
            </a:extLst>
          </p:cNvPr>
          <p:cNvCxnSpPr>
            <a:cxnSpLocks/>
          </p:cNvCxnSpPr>
          <p:nvPr/>
        </p:nvCxnSpPr>
        <p:spPr>
          <a:xfrm>
            <a:off x="1688295" y="7973513"/>
            <a:ext cx="436405" cy="0"/>
          </a:xfrm>
          <a:prstGeom prst="straightConnector1">
            <a:avLst/>
          </a:prstGeom>
          <a:ln w="38100">
            <a:solidFill>
              <a:schemeClr val="accent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F4BF5C73-01AF-D233-CD84-13A603DE9D09}"/>
              </a:ext>
            </a:extLst>
          </p:cNvPr>
          <p:cNvCxnSpPr>
            <a:cxnSpLocks/>
          </p:cNvCxnSpPr>
          <p:nvPr/>
        </p:nvCxnSpPr>
        <p:spPr>
          <a:xfrm>
            <a:off x="4043829" y="7973513"/>
            <a:ext cx="436405" cy="0"/>
          </a:xfrm>
          <a:prstGeom prst="straightConnector1">
            <a:avLst/>
          </a:prstGeom>
          <a:ln w="38100">
            <a:solidFill>
              <a:schemeClr val="accent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テキスト ボックス 67">
            <a:extLst>
              <a:ext uri="{FF2B5EF4-FFF2-40B4-BE49-F238E27FC236}">
                <a16:creationId xmlns:a16="http://schemas.microsoft.com/office/drawing/2014/main" id="{4647DF55-A0D7-5FCB-40D9-0600CCE138B3}"/>
              </a:ext>
            </a:extLst>
          </p:cNvPr>
          <p:cNvSpPr txBox="1"/>
          <p:nvPr/>
        </p:nvSpPr>
        <p:spPr>
          <a:xfrm>
            <a:off x="2904793" y="7351699"/>
            <a:ext cx="1336539" cy="6001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当薬局に提出する</a:t>
            </a:r>
            <a:endPar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電子処方箋を選択します。</a:t>
            </a:r>
            <a:endPar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sp>
        <p:nvSpPr>
          <p:cNvPr id="36" name="テキスト ボックス 67">
            <a:extLst>
              <a:ext uri="{FF2B5EF4-FFF2-40B4-BE49-F238E27FC236}">
                <a16:creationId xmlns:a16="http://schemas.microsoft.com/office/drawing/2014/main" id="{A4D95ED6-CCFB-EFA3-1691-2231290EDE1C}"/>
              </a:ext>
            </a:extLst>
          </p:cNvPr>
          <p:cNvSpPr txBox="1"/>
          <p:nvPr/>
        </p:nvSpPr>
        <p:spPr>
          <a:xfrm>
            <a:off x="5295039" y="7351699"/>
            <a:ext cx="1336539" cy="6001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当薬局で調剤する電子処方箋を選択します。</a:t>
            </a:r>
            <a:endPar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sp>
        <p:nvSpPr>
          <p:cNvPr id="37" name="テキスト ボックス 65">
            <a:extLst>
              <a:ext uri="{FF2B5EF4-FFF2-40B4-BE49-F238E27FC236}">
                <a16:creationId xmlns:a16="http://schemas.microsoft.com/office/drawing/2014/main" id="{BF54747B-8A2E-71EF-EE42-610546969F54}"/>
              </a:ext>
            </a:extLst>
          </p:cNvPr>
          <p:cNvSpPr txBox="1"/>
          <p:nvPr/>
        </p:nvSpPr>
        <p:spPr>
          <a:xfrm>
            <a:off x="1738371" y="8584854"/>
            <a:ext cx="5065767" cy="4154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marR="0" lvl="0" indent="-1714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「事前連絡済」とは</a:t>
            </a:r>
            <a:r>
              <a:rPr kumimoji="1" lang="en-US" altLang="ja-JP"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FAX</a:t>
            </a:r>
            <a:r>
              <a:rPr kumimoji="1" lang="ja-JP" altLang="en-US"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やアプリで薬局に事前に引換番号や被保険者情報を</a:t>
            </a:r>
            <a:br>
              <a:rPr kumimoji="1" lang="en-US" altLang="ja-JP" sz="1050">
                <a:latin typeface="游ゴシック" panose="020B0400000000000000" pitchFamily="50" charset="-128"/>
                <a:ea typeface="游ゴシック" panose="020B0400000000000000" pitchFamily="50" charset="-128"/>
              </a:rPr>
            </a:br>
            <a:r>
              <a:rPr kumimoji="1" lang="ja-JP" altLang="en-US"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連絡していることです。処方内容（控え）を連絡している場合も該当します。</a:t>
            </a:r>
            <a:endParaRPr kumimoji="1" lang="en-US" altLang="ja-JP"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pic>
        <p:nvPicPr>
          <p:cNvPr id="59" name="図 58" descr="グラフィカル ユーザー インターフェイス, アプリケーション&#10;&#10;自動的に生成された説明">
            <a:extLst>
              <a:ext uri="{FF2B5EF4-FFF2-40B4-BE49-F238E27FC236}">
                <a16:creationId xmlns:a16="http://schemas.microsoft.com/office/drawing/2014/main" id="{C899DECE-40A1-1365-5323-EC58CCED244C}"/>
              </a:ext>
            </a:extLst>
          </p:cNvPr>
          <p:cNvPicPr>
            <a:picLocks noChangeAspect="1"/>
          </p:cNvPicPr>
          <p:nvPr/>
        </p:nvPicPr>
        <p:blipFill rotWithShape="1">
          <a:blip r:embed="rId20">
            <a:extLst>
              <a:ext uri="{28A0092B-C50C-407E-A947-70E740481C1C}">
                <a14:useLocalDpi xmlns:a14="http://schemas.microsoft.com/office/drawing/2010/main" val="0"/>
              </a:ext>
            </a:extLst>
          </a:blip>
          <a:srcRect t="71075" b="7224"/>
          <a:stretch/>
        </p:blipFill>
        <p:spPr>
          <a:xfrm>
            <a:off x="213962" y="46941"/>
            <a:ext cx="3549103" cy="770207"/>
          </a:xfrm>
          <a:prstGeom prst="rect">
            <a:avLst/>
          </a:prstGeom>
        </p:spPr>
      </p:pic>
      <p:sp>
        <p:nvSpPr>
          <p:cNvPr id="60" name="吹き出し: 角を丸めた四角形 59">
            <a:extLst>
              <a:ext uri="{FF2B5EF4-FFF2-40B4-BE49-F238E27FC236}">
                <a16:creationId xmlns:a16="http://schemas.microsoft.com/office/drawing/2014/main" id="{3583198F-2403-9C71-CA4C-BC436B981027}"/>
              </a:ext>
            </a:extLst>
          </p:cNvPr>
          <p:cNvSpPr/>
          <p:nvPr/>
        </p:nvSpPr>
        <p:spPr>
          <a:xfrm>
            <a:off x="3853542" y="63746"/>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1" name="テキスト ボックス 60">
            <a:extLst>
              <a:ext uri="{FF2B5EF4-FFF2-40B4-BE49-F238E27FC236}">
                <a16:creationId xmlns:a16="http://schemas.microsoft.com/office/drawing/2014/main" id="{4E625A56-8DD1-3E27-8E33-2E8471885CC7}"/>
              </a:ext>
            </a:extLst>
          </p:cNvPr>
          <p:cNvSpPr txBox="1"/>
          <p:nvPr/>
        </p:nvSpPr>
        <p:spPr>
          <a:xfrm>
            <a:off x="3816027" y="185094"/>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25" name="Picture 1">
            <a:extLst>
              <a:ext uri="{FF2B5EF4-FFF2-40B4-BE49-F238E27FC236}">
                <a16:creationId xmlns:a16="http://schemas.microsoft.com/office/drawing/2014/main" id="{EAC34B71-C47A-6E52-8B99-8EB6CD1D865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70779" y="7362173"/>
            <a:ext cx="697143" cy="1222681"/>
          </a:xfrm>
          <a:prstGeom prst="rect">
            <a:avLst/>
          </a:prstGeom>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31BA123-387F-1FB3-2F37-6EC0982903F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16034" y="7362173"/>
            <a:ext cx="688759" cy="1222681"/>
          </a:xfrm>
          <a:prstGeom prst="rect">
            <a:avLst/>
          </a:prstGeom>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155EE001-4457-7E40-705B-367472C78B2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00556" y="7362173"/>
            <a:ext cx="694483" cy="1222681"/>
          </a:xfrm>
          <a:prstGeom prst="rect">
            <a:avLst/>
          </a:prstGeom>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2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102394" y="818999"/>
            <a:ext cx="6653212" cy="897663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8" name="Picture 1">
            <a:extLst>
              <a:ext uri="{FF2B5EF4-FFF2-40B4-BE49-F238E27FC236}">
                <a16:creationId xmlns:a16="http://schemas.microsoft.com/office/drawing/2014/main" id="{0D786055-5255-914A-FEED-F2AC71FC94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8097" y="1251986"/>
            <a:ext cx="1395789" cy="244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B7D907F3-B4C3-9CD6-9667-E3D724F10B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6491" y="4204191"/>
            <a:ext cx="1379003" cy="244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a:extLst>
              <a:ext uri="{FF2B5EF4-FFF2-40B4-BE49-F238E27FC236}">
                <a16:creationId xmlns:a16="http://schemas.microsoft.com/office/drawing/2014/main" id="{4E044258-4495-E17E-E53F-6B95A29A31F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0760" y="7226282"/>
            <a:ext cx="1390464" cy="2448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09A4D6AD-468D-429B-D908-AC30086E71AC}"/>
              </a:ext>
            </a:extLst>
          </p:cNvPr>
          <p:cNvSpPr txBox="1"/>
          <p:nvPr/>
        </p:nvSpPr>
        <p:spPr>
          <a:xfrm>
            <a:off x="2895254" y="57334"/>
            <a:ext cx="3962746"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400" b="1" i="0" u="none" strike="noStrike" kern="1200" cap="none" spc="0" normalizeH="0" baseline="0" noProof="0">
                <a:ln>
                  <a:noFill/>
                </a:ln>
                <a:solidFill>
                  <a:srgbClr val="F18101"/>
                </a:solidFill>
                <a:effectLst/>
                <a:uLnTx/>
                <a:uFillTx/>
                <a:latin typeface="Meiryo UI" panose="020B0604030504040204" pitchFamily="50" charset="-128"/>
                <a:ea typeface="Meiryo UI" panose="020B0604030504040204" pitchFamily="50" charset="-128"/>
                <a:cs typeface="+mn-cs"/>
              </a:rPr>
              <a:t>マイナ受付</a:t>
            </a:r>
            <a:r>
              <a:rPr kumimoji="1" lang="ja-JP" altLang="en-US" sz="14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の手順　 の詳細です。</a:t>
            </a:r>
            <a:endParaRPr kumimoji="1" lang="en-US" altLang="ja-JP" sz="14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不明点がある場合はお気軽に職員までお声がけください。</a:t>
            </a:r>
            <a:endParaRPr kumimoji="1" lang="en-US" altLang="ja-JP" sz="14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6" name="テキスト ボックス 5">
            <a:extLst>
              <a:ext uri="{FF2B5EF4-FFF2-40B4-BE49-F238E27FC236}">
                <a16:creationId xmlns:a16="http://schemas.microsoft.com/office/drawing/2014/main" id="{B6405379-5E24-DBC6-6D79-24B0E14562F5}"/>
              </a:ext>
            </a:extLst>
          </p:cNvPr>
          <p:cNvSpPr txBox="1"/>
          <p:nvPr/>
        </p:nvSpPr>
        <p:spPr>
          <a:xfrm>
            <a:off x="580120" y="6819195"/>
            <a:ext cx="4802724" cy="307777"/>
          </a:xfrm>
          <a:prstGeom prst="rect">
            <a:avLst/>
          </a:prstGeom>
          <a:noFill/>
          <a:ln>
            <a:no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1" sz="1400">
                <a:latin typeface="游ゴシック" panose="020B0400000000000000" pitchFamily="50" charset="-128"/>
                <a:ea typeface="游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当薬局で調剤を受ける電子処方箋を選択します</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AF5D5264-4A79-157C-2E25-B7E824AAF51E}"/>
              </a:ext>
            </a:extLst>
          </p:cNvPr>
          <p:cNvSpPr txBox="1"/>
          <p:nvPr/>
        </p:nvSpPr>
        <p:spPr>
          <a:xfrm>
            <a:off x="580120" y="926585"/>
            <a:ext cx="3861629" cy="340519"/>
          </a:xfrm>
          <a:prstGeom prst="roundRect">
            <a:avLst/>
          </a:prstGeom>
          <a:noFill/>
          <a:ln>
            <a:noFill/>
          </a:ln>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処方箋の種類を選択します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4" name="グラフィックス 13" descr="バッジ 1 単色塗りつぶし">
            <a:extLst>
              <a:ext uri="{FF2B5EF4-FFF2-40B4-BE49-F238E27FC236}">
                <a16:creationId xmlns:a16="http://schemas.microsoft.com/office/drawing/2014/main" id="{187C8ED6-956C-632E-A4C3-27A78251A33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584" y="847853"/>
            <a:ext cx="519267" cy="497982"/>
          </a:xfrm>
          <a:prstGeom prst="rect">
            <a:avLst/>
          </a:prstGeom>
        </p:spPr>
      </p:pic>
      <p:pic>
        <p:nvPicPr>
          <p:cNvPr id="15" name="グラフィックス 14" descr="バッジ 単色塗りつぶし">
            <a:extLst>
              <a:ext uri="{FF2B5EF4-FFF2-40B4-BE49-F238E27FC236}">
                <a16:creationId xmlns:a16="http://schemas.microsoft.com/office/drawing/2014/main" id="{AB0DF2BE-1A26-BE58-B55F-C82FC00C1BB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0584" y="3742808"/>
            <a:ext cx="519267" cy="497982"/>
          </a:xfrm>
          <a:prstGeom prst="rect">
            <a:avLst/>
          </a:prstGeom>
        </p:spPr>
      </p:pic>
      <p:pic>
        <p:nvPicPr>
          <p:cNvPr id="16" name="グラフィックス 15" descr="バッジ 3 単色塗りつぶし">
            <a:extLst>
              <a:ext uri="{FF2B5EF4-FFF2-40B4-BE49-F238E27FC236}">
                <a16:creationId xmlns:a16="http://schemas.microsoft.com/office/drawing/2014/main" id="{26494CA1-01C2-6957-ADAE-B4DDD815D63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0584" y="6724321"/>
            <a:ext cx="519267" cy="497982"/>
          </a:xfrm>
          <a:prstGeom prst="rect">
            <a:avLst/>
          </a:prstGeom>
        </p:spPr>
      </p:pic>
      <p:sp>
        <p:nvSpPr>
          <p:cNvPr id="32" name="四角形: 角を丸くする 31">
            <a:extLst>
              <a:ext uri="{FF2B5EF4-FFF2-40B4-BE49-F238E27FC236}">
                <a16:creationId xmlns:a16="http://schemas.microsoft.com/office/drawing/2014/main" id="{18649EF3-351F-7F83-769E-0A438AB65986}"/>
              </a:ext>
            </a:extLst>
          </p:cNvPr>
          <p:cNvSpPr/>
          <p:nvPr/>
        </p:nvSpPr>
        <p:spPr>
          <a:xfrm>
            <a:off x="192727" y="110368"/>
            <a:ext cx="2597862" cy="540490"/>
          </a:xfrm>
          <a:prstGeom prst="roundRect">
            <a:avLst/>
          </a:prstGeom>
          <a:solidFill>
            <a:schemeClr val="bg1"/>
          </a:solidFill>
          <a:ln w="38100"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E0B06D21-2E08-CA8C-BF67-F76E5BDCB390}"/>
              </a:ext>
            </a:extLst>
          </p:cNvPr>
          <p:cNvSpPr txBox="1"/>
          <p:nvPr/>
        </p:nvSpPr>
        <p:spPr>
          <a:xfrm>
            <a:off x="-630668" y="195947"/>
            <a:ext cx="424465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処方箋の提出方法</a:t>
            </a:r>
            <a:endParaRPr kumimoji="1" lang="en-US" altLang="ja-JP"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4" name="テキスト ボックス 73">
            <a:extLst>
              <a:ext uri="{FF2B5EF4-FFF2-40B4-BE49-F238E27FC236}">
                <a16:creationId xmlns:a16="http://schemas.microsoft.com/office/drawing/2014/main" id="{15F30198-2B5F-531F-6AED-E4CD7B2E3A89}"/>
              </a:ext>
            </a:extLst>
          </p:cNvPr>
          <p:cNvSpPr txBox="1"/>
          <p:nvPr/>
        </p:nvSpPr>
        <p:spPr>
          <a:xfrm>
            <a:off x="580120" y="3844107"/>
            <a:ext cx="5249715" cy="307777"/>
          </a:xfrm>
          <a:prstGeom prst="rect">
            <a:avLst/>
          </a:prstGeom>
          <a:noFill/>
          <a:ln>
            <a:no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1" sz="1400">
                <a:latin typeface="游ゴシック" panose="020B0400000000000000" pitchFamily="50" charset="-128"/>
                <a:ea typeface="游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当薬局に提出する電子処方箋を選択します</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cxnSp>
        <p:nvCxnSpPr>
          <p:cNvPr id="159" name="直線コネクタ 158">
            <a:extLst>
              <a:ext uri="{FF2B5EF4-FFF2-40B4-BE49-F238E27FC236}">
                <a16:creationId xmlns:a16="http://schemas.microsoft.com/office/drawing/2014/main" id="{4FAD8CE7-B075-78FC-F6CF-10BEDF40DD3C}"/>
              </a:ext>
            </a:extLst>
          </p:cNvPr>
          <p:cNvCxnSpPr>
            <a:cxnSpLocks/>
          </p:cNvCxnSpPr>
          <p:nvPr/>
        </p:nvCxnSpPr>
        <p:spPr>
          <a:xfrm>
            <a:off x="609315" y="3772669"/>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092F1F0A-BDA3-72FB-B161-01069C988618}"/>
              </a:ext>
            </a:extLst>
          </p:cNvPr>
          <p:cNvCxnSpPr>
            <a:cxnSpLocks/>
          </p:cNvCxnSpPr>
          <p:nvPr/>
        </p:nvCxnSpPr>
        <p:spPr>
          <a:xfrm>
            <a:off x="609315" y="6725723"/>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2F86E572-1267-E231-5C78-8AB49E8CBBC9}"/>
              </a:ext>
            </a:extLst>
          </p:cNvPr>
          <p:cNvGrpSpPr/>
          <p:nvPr/>
        </p:nvGrpSpPr>
        <p:grpSpPr>
          <a:xfrm>
            <a:off x="4450607" y="41626"/>
            <a:ext cx="299932" cy="310716"/>
            <a:chOff x="-1124386" y="3532295"/>
            <a:chExt cx="463739" cy="444731"/>
          </a:xfrm>
        </p:grpSpPr>
        <p:sp>
          <p:nvSpPr>
            <p:cNvPr id="51" name="正方形/長方形 50">
              <a:extLst>
                <a:ext uri="{FF2B5EF4-FFF2-40B4-BE49-F238E27FC236}">
                  <a16:creationId xmlns:a16="http://schemas.microsoft.com/office/drawing/2014/main" id="{9454F8A8-1AB5-57F1-E663-A4B7BAEAC35F}"/>
                </a:ext>
              </a:extLst>
            </p:cNvPr>
            <p:cNvSpPr/>
            <p:nvPr/>
          </p:nvSpPr>
          <p:spPr>
            <a:xfrm>
              <a:off x="-969671" y="3624219"/>
              <a:ext cx="171721" cy="2371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0" name="グラフィックス 49" descr="バッジ 4 単色塗りつぶし">
              <a:extLst>
                <a:ext uri="{FF2B5EF4-FFF2-40B4-BE49-F238E27FC236}">
                  <a16:creationId xmlns:a16="http://schemas.microsoft.com/office/drawing/2014/main" id="{19BC3073-C38E-79D1-9713-2E7FF71CCB9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24386" y="3532295"/>
              <a:ext cx="463739" cy="444731"/>
            </a:xfrm>
            <a:prstGeom prst="rect">
              <a:avLst/>
            </a:prstGeom>
          </p:spPr>
        </p:pic>
      </p:grpSp>
      <p:grpSp>
        <p:nvGrpSpPr>
          <p:cNvPr id="180" name="グループ化 179">
            <a:extLst>
              <a:ext uri="{FF2B5EF4-FFF2-40B4-BE49-F238E27FC236}">
                <a16:creationId xmlns:a16="http://schemas.microsoft.com/office/drawing/2014/main" id="{753133F4-6DB6-DE8E-7ACB-028FBF6B491D}"/>
              </a:ext>
            </a:extLst>
          </p:cNvPr>
          <p:cNvGrpSpPr/>
          <p:nvPr/>
        </p:nvGrpSpPr>
        <p:grpSpPr>
          <a:xfrm>
            <a:off x="2401370" y="7125488"/>
            <a:ext cx="2316239" cy="769441"/>
            <a:chOff x="2465341" y="7694246"/>
            <a:chExt cx="2094369" cy="517062"/>
          </a:xfrm>
        </p:grpSpPr>
        <p:sp>
          <p:nvSpPr>
            <p:cNvPr id="119" name="テキスト ボックス 118">
              <a:extLst>
                <a:ext uri="{FF2B5EF4-FFF2-40B4-BE49-F238E27FC236}">
                  <a16:creationId xmlns:a16="http://schemas.microsoft.com/office/drawing/2014/main" id="{8EE03FE6-18B4-F5CE-B530-5EB0D501AFFD}"/>
                </a:ext>
              </a:extLst>
            </p:cNvPr>
            <p:cNvSpPr txBox="1"/>
            <p:nvPr/>
          </p:nvSpPr>
          <p:spPr>
            <a:xfrm>
              <a:off x="2465341" y="7694246"/>
              <a:ext cx="2094369" cy="517062"/>
            </a:xfrm>
            <a:prstGeom prst="borderCallout1">
              <a:avLst>
                <a:gd name="adj1" fmla="val 66024"/>
                <a:gd name="adj2" fmla="val -1356"/>
                <a:gd name="adj3" fmla="val 233876"/>
                <a:gd name="adj4" fmla="val -18192"/>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0" name="テキスト ボックス 119">
              <a:extLst>
                <a:ext uri="{FF2B5EF4-FFF2-40B4-BE49-F238E27FC236}">
                  <a16:creationId xmlns:a16="http://schemas.microsoft.com/office/drawing/2014/main" id="{0A4E5E99-B8CF-9C7A-0798-32E28FCF01CF}"/>
                </a:ext>
              </a:extLst>
            </p:cNvPr>
            <p:cNvSpPr txBox="1"/>
            <p:nvPr/>
          </p:nvSpPr>
          <p:spPr>
            <a:xfrm>
              <a:off x="2465341" y="7808000"/>
              <a:ext cx="2094369" cy="28955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当薬局で全ての電子処方箋の調剤を受ける場合</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はい</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を選択</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59" name="グループ化 58">
            <a:extLst>
              <a:ext uri="{FF2B5EF4-FFF2-40B4-BE49-F238E27FC236}">
                <a16:creationId xmlns:a16="http://schemas.microsoft.com/office/drawing/2014/main" id="{6E3AD2E4-9536-DBDB-693A-4A0C56A0D04C}"/>
              </a:ext>
            </a:extLst>
          </p:cNvPr>
          <p:cNvGrpSpPr/>
          <p:nvPr/>
        </p:nvGrpSpPr>
        <p:grpSpPr>
          <a:xfrm>
            <a:off x="2401370" y="7977645"/>
            <a:ext cx="4065091" cy="1628795"/>
            <a:chOff x="2355262" y="8034860"/>
            <a:chExt cx="4065091" cy="1628795"/>
          </a:xfrm>
        </p:grpSpPr>
        <p:sp>
          <p:nvSpPr>
            <p:cNvPr id="132" name="テキスト ボックス 131">
              <a:extLst>
                <a:ext uri="{FF2B5EF4-FFF2-40B4-BE49-F238E27FC236}">
                  <a16:creationId xmlns:a16="http://schemas.microsoft.com/office/drawing/2014/main" id="{6AC6A983-4055-5D43-9EBD-3C52BCCC37CA}"/>
                </a:ext>
              </a:extLst>
            </p:cNvPr>
            <p:cNvSpPr txBox="1"/>
            <p:nvPr/>
          </p:nvSpPr>
          <p:spPr>
            <a:xfrm>
              <a:off x="2390078" y="8047236"/>
              <a:ext cx="3702378" cy="1616419"/>
            </a:xfrm>
            <a:prstGeom prst="borderCallout1">
              <a:avLst>
                <a:gd name="adj1" fmla="val 47035"/>
                <a:gd name="adj2" fmla="val -1338"/>
                <a:gd name="adj3" fmla="val 85102"/>
                <a:gd name="adj4" fmla="val -11518"/>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3" name="テキスト ボックス 122">
              <a:extLst>
                <a:ext uri="{FF2B5EF4-FFF2-40B4-BE49-F238E27FC236}">
                  <a16:creationId xmlns:a16="http://schemas.microsoft.com/office/drawing/2014/main" id="{62D82BC9-6D87-33EE-A670-30E021C63188}"/>
                </a:ext>
              </a:extLst>
            </p:cNvPr>
            <p:cNvSpPr txBox="1"/>
            <p:nvPr/>
          </p:nvSpPr>
          <p:spPr>
            <a:xfrm>
              <a:off x="2355262" y="8034860"/>
              <a:ext cx="4065091" cy="60016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当薬局で調剤を受ける電子処方箋を個別に選ぶ場合は</a:t>
              </a:r>
              <a:endParaRPr kumimoji="1" lang="en-US" altLang="ja-JP"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いいえ</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を選択。</a:t>
              </a:r>
              <a:endParaRPr kumimoji="1" lang="en-US" altLang="ja-JP"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次の画面で処方箋を選択し、</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次に進む</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を選択</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156" name="グループ化 155">
            <a:extLst>
              <a:ext uri="{FF2B5EF4-FFF2-40B4-BE49-F238E27FC236}">
                <a16:creationId xmlns:a16="http://schemas.microsoft.com/office/drawing/2014/main" id="{86C46BF9-B570-863E-5726-128322022861}"/>
              </a:ext>
            </a:extLst>
          </p:cNvPr>
          <p:cNvGrpSpPr/>
          <p:nvPr/>
        </p:nvGrpSpPr>
        <p:grpSpPr>
          <a:xfrm>
            <a:off x="4763967" y="7110419"/>
            <a:ext cx="1948039" cy="816245"/>
            <a:chOff x="3617437" y="3779004"/>
            <a:chExt cx="1948039" cy="691896"/>
          </a:xfrm>
        </p:grpSpPr>
        <p:sp>
          <p:nvSpPr>
            <p:cNvPr id="157" name="四角形: 角を丸くする 156">
              <a:extLst>
                <a:ext uri="{FF2B5EF4-FFF2-40B4-BE49-F238E27FC236}">
                  <a16:creationId xmlns:a16="http://schemas.microsoft.com/office/drawing/2014/main" id="{7ACBFE8C-DA9E-67CF-30C3-53B57B6636BB}"/>
                </a:ext>
              </a:extLst>
            </p:cNvPr>
            <p:cNvSpPr/>
            <p:nvPr/>
          </p:nvSpPr>
          <p:spPr>
            <a:xfrm>
              <a:off x="3675015" y="3779004"/>
              <a:ext cx="1832882" cy="691896"/>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8" name="テキスト ボックス 157">
              <a:extLst>
                <a:ext uri="{FF2B5EF4-FFF2-40B4-BE49-F238E27FC236}">
                  <a16:creationId xmlns:a16="http://schemas.microsoft.com/office/drawing/2014/main" id="{61D63F63-C95C-691A-01A9-9FE3441536B2}"/>
                </a:ext>
              </a:extLst>
            </p:cNvPr>
            <p:cNvSpPr txBox="1"/>
            <p:nvPr/>
          </p:nvSpPr>
          <p:spPr>
            <a:xfrm>
              <a:off x="3617437" y="3798841"/>
              <a:ext cx="1948039" cy="65222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マイナンバーカードをカードリーダーから取り出して、待合室でお待ちください。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1" name="矢印: 右 120">
            <a:extLst>
              <a:ext uri="{FF2B5EF4-FFF2-40B4-BE49-F238E27FC236}">
                <a16:creationId xmlns:a16="http://schemas.microsoft.com/office/drawing/2014/main" id="{A7C0A80E-D590-9B88-6995-91982C45E62B}"/>
              </a:ext>
            </a:extLst>
          </p:cNvPr>
          <p:cNvSpPr/>
          <p:nvPr/>
        </p:nvSpPr>
        <p:spPr>
          <a:xfrm>
            <a:off x="4627340" y="7344460"/>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89" name="矢印: 右 188">
            <a:extLst>
              <a:ext uri="{FF2B5EF4-FFF2-40B4-BE49-F238E27FC236}">
                <a16:creationId xmlns:a16="http://schemas.microsoft.com/office/drawing/2014/main" id="{3C3ED0CC-DEE2-B2FD-B7F5-B852963807A1}"/>
              </a:ext>
            </a:extLst>
          </p:cNvPr>
          <p:cNvSpPr/>
          <p:nvPr/>
        </p:nvSpPr>
        <p:spPr>
          <a:xfrm rot="16200000">
            <a:off x="5876492" y="7778074"/>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68" name="グループ化 167">
            <a:extLst>
              <a:ext uri="{FF2B5EF4-FFF2-40B4-BE49-F238E27FC236}">
                <a16:creationId xmlns:a16="http://schemas.microsoft.com/office/drawing/2014/main" id="{4E43BB5F-111A-DBF9-62C6-F369E8DF9F2D}"/>
              </a:ext>
            </a:extLst>
          </p:cNvPr>
          <p:cNvGrpSpPr/>
          <p:nvPr/>
        </p:nvGrpSpPr>
        <p:grpSpPr>
          <a:xfrm>
            <a:off x="2401370" y="5853692"/>
            <a:ext cx="2316239" cy="769441"/>
            <a:chOff x="2465339" y="5819394"/>
            <a:chExt cx="2105378" cy="724641"/>
          </a:xfrm>
        </p:grpSpPr>
        <p:sp>
          <p:nvSpPr>
            <p:cNvPr id="43" name="テキスト ボックス 42">
              <a:extLst>
                <a:ext uri="{FF2B5EF4-FFF2-40B4-BE49-F238E27FC236}">
                  <a16:creationId xmlns:a16="http://schemas.microsoft.com/office/drawing/2014/main" id="{A9D615FE-7FCD-E95E-9B8B-4CD89495B631}"/>
                </a:ext>
              </a:extLst>
            </p:cNvPr>
            <p:cNvSpPr txBox="1"/>
            <p:nvPr/>
          </p:nvSpPr>
          <p:spPr>
            <a:xfrm>
              <a:off x="2465339" y="5819394"/>
              <a:ext cx="2105378" cy="724641"/>
            </a:xfrm>
            <a:prstGeom prst="borderCallout1">
              <a:avLst>
                <a:gd name="adj1" fmla="val 17492"/>
                <a:gd name="adj2" fmla="val -1903"/>
                <a:gd name="adj3" fmla="val 66306"/>
                <a:gd name="adj4" fmla="val -17123"/>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9" name="テキスト ボックス 78">
              <a:extLst>
                <a:ext uri="{FF2B5EF4-FFF2-40B4-BE49-F238E27FC236}">
                  <a16:creationId xmlns:a16="http://schemas.microsoft.com/office/drawing/2014/main" id="{9579FA20-2DD3-05B3-FB21-D38C591EB468}"/>
                </a:ext>
              </a:extLst>
            </p:cNvPr>
            <p:cNvSpPr txBox="1"/>
            <p:nvPr/>
          </p:nvSpPr>
          <p:spPr>
            <a:xfrm>
              <a:off x="2465339" y="5819394"/>
              <a:ext cx="2105378" cy="72464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来局前に処方内容（控え）か引換番号を連絡した処方箋と、まだ伝えていない処方箋がある場合</a:t>
              </a:r>
              <a:r>
                <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事前・未連絡両方</a:t>
              </a:r>
              <a:r>
                <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を選択</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166" name="グループ化 165">
            <a:extLst>
              <a:ext uri="{FF2B5EF4-FFF2-40B4-BE49-F238E27FC236}">
                <a16:creationId xmlns:a16="http://schemas.microsoft.com/office/drawing/2014/main" id="{B0580EC7-B3F0-BC98-989B-DB52F55048C4}"/>
              </a:ext>
            </a:extLst>
          </p:cNvPr>
          <p:cNvGrpSpPr/>
          <p:nvPr/>
        </p:nvGrpSpPr>
        <p:grpSpPr>
          <a:xfrm>
            <a:off x="2401370" y="4118432"/>
            <a:ext cx="2316239" cy="769441"/>
            <a:chOff x="2444280" y="4047825"/>
            <a:chExt cx="2105378" cy="769441"/>
          </a:xfrm>
        </p:grpSpPr>
        <p:sp>
          <p:nvSpPr>
            <p:cNvPr id="31" name="テキスト ボックス 30">
              <a:extLst>
                <a:ext uri="{FF2B5EF4-FFF2-40B4-BE49-F238E27FC236}">
                  <a16:creationId xmlns:a16="http://schemas.microsoft.com/office/drawing/2014/main" id="{582C2643-69B1-B9A5-E8FE-580D037DB168}"/>
                </a:ext>
              </a:extLst>
            </p:cNvPr>
            <p:cNvSpPr txBox="1"/>
            <p:nvPr/>
          </p:nvSpPr>
          <p:spPr>
            <a:xfrm>
              <a:off x="2444280" y="4047825"/>
              <a:ext cx="2105378" cy="769441"/>
            </a:xfrm>
            <a:prstGeom prst="borderCallout1">
              <a:avLst>
                <a:gd name="adj1" fmla="val 59768"/>
                <a:gd name="adj2" fmla="val -4678"/>
                <a:gd name="adj3" fmla="val 186714"/>
                <a:gd name="adj4" fmla="val -23990"/>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1" name="テキスト ボックス 80">
              <a:extLst>
                <a:ext uri="{FF2B5EF4-FFF2-40B4-BE49-F238E27FC236}">
                  <a16:creationId xmlns:a16="http://schemas.microsoft.com/office/drawing/2014/main" id="{3BA6E18C-A74D-F4CC-EBA4-A2D351DDF6D0}"/>
                </a:ext>
              </a:extLst>
            </p:cNvPr>
            <p:cNvSpPr txBox="1"/>
            <p:nvPr/>
          </p:nvSpPr>
          <p:spPr>
            <a:xfrm>
              <a:off x="2444280" y="4132463"/>
              <a:ext cx="2105378" cy="60016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来局前に処方内容（控え）か引換番号を</a:t>
              </a:r>
              <a:r>
                <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FAX</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やアプリ等で既に伝えている方は</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事前連絡済</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を選択</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71" name="グループ化 70">
            <a:extLst>
              <a:ext uri="{FF2B5EF4-FFF2-40B4-BE49-F238E27FC236}">
                <a16:creationId xmlns:a16="http://schemas.microsoft.com/office/drawing/2014/main" id="{239D4D54-A744-8C20-1D02-1E5C3824C365}"/>
              </a:ext>
            </a:extLst>
          </p:cNvPr>
          <p:cNvGrpSpPr/>
          <p:nvPr/>
        </p:nvGrpSpPr>
        <p:grpSpPr>
          <a:xfrm>
            <a:off x="4780330" y="4079403"/>
            <a:ext cx="1948039" cy="847498"/>
            <a:chOff x="3652914" y="3723498"/>
            <a:chExt cx="1948039" cy="1356886"/>
          </a:xfrm>
        </p:grpSpPr>
        <p:sp>
          <p:nvSpPr>
            <p:cNvPr id="73" name="四角形: 角を丸くする 72">
              <a:extLst>
                <a:ext uri="{FF2B5EF4-FFF2-40B4-BE49-F238E27FC236}">
                  <a16:creationId xmlns:a16="http://schemas.microsoft.com/office/drawing/2014/main" id="{F47C32CE-2CDE-DC1F-9374-F81552D4F79D}"/>
                </a:ext>
              </a:extLst>
            </p:cNvPr>
            <p:cNvSpPr/>
            <p:nvPr/>
          </p:nvSpPr>
          <p:spPr>
            <a:xfrm>
              <a:off x="3710492" y="3749989"/>
              <a:ext cx="1832882" cy="1303903"/>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テキスト ボックス 77">
              <a:extLst>
                <a:ext uri="{FF2B5EF4-FFF2-40B4-BE49-F238E27FC236}">
                  <a16:creationId xmlns:a16="http://schemas.microsoft.com/office/drawing/2014/main" id="{CC9F7BD9-7980-7ED4-20C4-C3260811A790}"/>
                </a:ext>
              </a:extLst>
            </p:cNvPr>
            <p:cNvSpPr txBox="1"/>
            <p:nvPr/>
          </p:nvSpPr>
          <p:spPr>
            <a:xfrm>
              <a:off x="3652914" y="3723498"/>
              <a:ext cx="1948039" cy="1356886"/>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マイナンバーカードをカードリーダーから取り出して、待合室でお待ちください。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9" name="矢印: 右 128">
            <a:extLst>
              <a:ext uri="{FF2B5EF4-FFF2-40B4-BE49-F238E27FC236}">
                <a16:creationId xmlns:a16="http://schemas.microsoft.com/office/drawing/2014/main" id="{0FF49475-0150-C5EC-F9B3-A0B0F9559D29}"/>
              </a:ext>
            </a:extLst>
          </p:cNvPr>
          <p:cNvSpPr/>
          <p:nvPr/>
        </p:nvSpPr>
        <p:spPr>
          <a:xfrm>
            <a:off x="4643703" y="4329071"/>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67" name="グループ化 166">
            <a:extLst>
              <a:ext uri="{FF2B5EF4-FFF2-40B4-BE49-F238E27FC236}">
                <a16:creationId xmlns:a16="http://schemas.microsoft.com/office/drawing/2014/main" id="{6FD00F68-D0EE-9113-133C-86164AC1B8E4}"/>
              </a:ext>
            </a:extLst>
          </p:cNvPr>
          <p:cNvGrpSpPr/>
          <p:nvPr/>
        </p:nvGrpSpPr>
        <p:grpSpPr>
          <a:xfrm>
            <a:off x="2401370" y="4986062"/>
            <a:ext cx="2316239" cy="769441"/>
            <a:chOff x="2621818" y="4997279"/>
            <a:chExt cx="2105378" cy="759405"/>
          </a:xfrm>
        </p:grpSpPr>
        <p:sp>
          <p:nvSpPr>
            <p:cNvPr id="39" name="テキスト ボックス 38">
              <a:extLst>
                <a:ext uri="{FF2B5EF4-FFF2-40B4-BE49-F238E27FC236}">
                  <a16:creationId xmlns:a16="http://schemas.microsoft.com/office/drawing/2014/main" id="{28015F18-B644-9C9C-ACE2-953CDB9A1EE9}"/>
                </a:ext>
              </a:extLst>
            </p:cNvPr>
            <p:cNvSpPr txBox="1"/>
            <p:nvPr/>
          </p:nvSpPr>
          <p:spPr>
            <a:xfrm>
              <a:off x="2621818" y="4997279"/>
              <a:ext cx="2105378" cy="759405"/>
            </a:xfrm>
            <a:prstGeom prst="borderCallout1">
              <a:avLst>
                <a:gd name="adj1" fmla="val 43270"/>
                <a:gd name="adj2" fmla="val -2379"/>
                <a:gd name="adj3" fmla="val 120149"/>
                <a:gd name="adj4" fmla="val -17534"/>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AD562FEB-4794-4528-0312-4B5D8F9D52C3}"/>
                </a:ext>
              </a:extLst>
            </p:cNvPr>
            <p:cNvSpPr txBox="1"/>
            <p:nvPr/>
          </p:nvSpPr>
          <p:spPr>
            <a:xfrm>
              <a:off x="2621818" y="5080812"/>
              <a:ext cx="2105378" cy="592336"/>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来局前に処方内容（控え）か引換番号を伝えていない方は</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未連絡のもの</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を選択</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13" name="グループ化 12">
            <a:extLst>
              <a:ext uri="{FF2B5EF4-FFF2-40B4-BE49-F238E27FC236}">
                <a16:creationId xmlns:a16="http://schemas.microsoft.com/office/drawing/2014/main" id="{9EA33E6B-5671-793C-BF7B-E562D5D34E12}"/>
              </a:ext>
            </a:extLst>
          </p:cNvPr>
          <p:cNvGrpSpPr/>
          <p:nvPr/>
        </p:nvGrpSpPr>
        <p:grpSpPr>
          <a:xfrm>
            <a:off x="4780330" y="4947457"/>
            <a:ext cx="1948039" cy="938718"/>
            <a:chOff x="3791291" y="4301840"/>
            <a:chExt cx="1948039" cy="450473"/>
          </a:xfrm>
          <a:solidFill>
            <a:schemeClr val="accent2">
              <a:lumMod val="40000"/>
              <a:lumOff val="60000"/>
            </a:schemeClr>
          </a:solidFill>
        </p:grpSpPr>
        <p:sp>
          <p:nvSpPr>
            <p:cNvPr id="17" name="四角形: 角を丸くする 16">
              <a:extLst>
                <a:ext uri="{FF2B5EF4-FFF2-40B4-BE49-F238E27FC236}">
                  <a16:creationId xmlns:a16="http://schemas.microsoft.com/office/drawing/2014/main" id="{C55050B3-E3C6-BCD7-DCC5-6CF4052D42EE}"/>
                </a:ext>
              </a:extLst>
            </p:cNvPr>
            <p:cNvSpPr/>
            <p:nvPr/>
          </p:nvSpPr>
          <p:spPr>
            <a:xfrm>
              <a:off x="3848869" y="4306346"/>
              <a:ext cx="1832882" cy="441462"/>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A826068E-2889-911E-8A13-B26CB2BBF63E}"/>
                </a:ext>
              </a:extLst>
            </p:cNvPr>
            <p:cNvSpPr txBox="1"/>
            <p:nvPr/>
          </p:nvSpPr>
          <p:spPr>
            <a:xfrm>
              <a:off x="3791291" y="4301840"/>
              <a:ext cx="1948039" cy="450473"/>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未連絡の電子処方箋が１枚だけの場合、</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マイナンバーカードをカードリーダーから取り出して、待合室でお待ちください</a:t>
              </a:r>
              <a:endPar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22" name="矢印: 右 21">
            <a:extLst>
              <a:ext uri="{FF2B5EF4-FFF2-40B4-BE49-F238E27FC236}">
                <a16:creationId xmlns:a16="http://schemas.microsoft.com/office/drawing/2014/main" id="{7249D183-81D9-89A9-477B-12302C5B4277}"/>
              </a:ext>
            </a:extLst>
          </p:cNvPr>
          <p:cNvSpPr/>
          <p:nvPr/>
        </p:nvSpPr>
        <p:spPr>
          <a:xfrm rot="2579851">
            <a:off x="4643703" y="5742417"/>
            <a:ext cx="256172" cy="3481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23" name="グループ化 22">
            <a:extLst>
              <a:ext uri="{FF2B5EF4-FFF2-40B4-BE49-F238E27FC236}">
                <a16:creationId xmlns:a16="http://schemas.microsoft.com/office/drawing/2014/main" id="{6478AC6B-0FDD-3375-24ED-ED7145D75246}"/>
              </a:ext>
            </a:extLst>
          </p:cNvPr>
          <p:cNvGrpSpPr/>
          <p:nvPr/>
        </p:nvGrpSpPr>
        <p:grpSpPr>
          <a:xfrm>
            <a:off x="4780330" y="5972740"/>
            <a:ext cx="1948039" cy="600163"/>
            <a:chOff x="3394958" y="4173587"/>
            <a:chExt cx="1948039" cy="460365"/>
          </a:xfrm>
          <a:solidFill>
            <a:schemeClr val="accent2">
              <a:lumMod val="40000"/>
              <a:lumOff val="60000"/>
            </a:schemeClr>
          </a:solidFill>
        </p:grpSpPr>
        <p:sp>
          <p:nvSpPr>
            <p:cNvPr id="24" name="四角形: 角を丸くする 23">
              <a:extLst>
                <a:ext uri="{FF2B5EF4-FFF2-40B4-BE49-F238E27FC236}">
                  <a16:creationId xmlns:a16="http://schemas.microsoft.com/office/drawing/2014/main" id="{BC5F18FB-6DE0-DF0B-17AD-1A90CF06202D}"/>
                </a:ext>
              </a:extLst>
            </p:cNvPr>
            <p:cNvSpPr/>
            <p:nvPr/>
          </p:nvSpPr>
          <p:spPr>
            <a:xfrm>
              <a:off x="3452536" y="4183039"/>
              <a:ext cx="1832882" cy="441462"/>
            </a:xfrm>
            <a:prstGeom prst="roundRect">
              <a:avLst/>
            </a:prstGeom>
            <a:solidFill>
              <a:srgbClr val="C5E0B4">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697A1F51-1FC4-E883-8946-8F7585FF2034}"/>
                </a:ext>
              </a:extLst>
            </p:cNvPr>
            <p:cNvSpPr txBox="1"/>
            <p:nvPr/>
          </p:nvSpPr>
          <p:spPr>
            <a:xfrm>
              <a:off x="3394958" y="4173587"/>
              <a:ext cx="1948039" cy="46036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未連絡の電子処方箋が</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枚以上ある場合</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手順      に進んでください。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16" name="矢印: 右 115">
            <a:extLst>
              <a:ext uri="{FF2B5EF4-FFF2-40B4-BE49-F238E27FC236}">
                <a16:creationId xmlns:a16="http://schemas.microsoft.com/office/drawing/2014/main" id="{FBDA6ED8-D8AD-CAE9-6CCC-A47F46B1AE1A}"/>
              </a:ext>
            </a:extLst>
          </p:cNvPr>
          <p:cNvSpPr/>
          <p:nvPr/>
        </p:nvSpPr>
        <p:spPr>
          <a:xfrm>
            <a:off x="4643703" y="5242735"/>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1" name="矢印: 右 20">
            <a:extLst>
              <a:ext uri="{FF2B5EF4-FFF2-40B4-BE49-F238E27FC236}">
                <a16:creationId xmlns:a16="http://schemas.microsoft.com/office/drawing/2014/main" id="{898D28E9-2C05-C347-F14E-C30EF87E2891}"/>
              </a:ext>
            </a:extLst>
          </p:cNvPr>
          <p:cNvSpPr/>
          <p:nvPr/>
        </p:nvSpPr>
        <p:spPr>
          <a:xfrm>
            <a:off x="4643703" y="6098745"/>
            <a:ext cx="256172" cy="3481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36" name="グループ化 35">
            <a:extLst>
              <a:ext uri="{FF2B5EF4-FFF2-40B4-BE49-F238E27FC236}">
                <a16:creationId xmlns:a16="http://schemas.microsoft.com/office/drawing/2014/main" id="{93E76948-3C1E-4E4F-D063-141061752686}"/>
              </a:ext>
            </a:extLst>
          </p:cNvPr>
          <p:cNvGrpSpPr/>
          <p:nvPr/>
        </p:nvGrpSpPr>
        <p:grpSpPr>
          <a:xfrm>
            <a:off x="5145280" y="6296346"/>
            <a:ext cx="256172" cy="260485"/>
            <a:chOff x="-1599113" y="4962821"/>
            <a:chExt cx="781956" cy="749904"/>
          </a:xfrm>
        </p:grpSpPr>
        <p:sp>
          <p:nvSpPr>
            <p:cNvPr id="34" name="正方形/長方形 33">
              <a:extLst>
                <a:ext uri="{FF2B5EF4-FFF2-40B4-BE49-F238E27FC236}">
                  <a16:creationId xmlns:a16="http://schemas.microsoft.com/office/drawing/2014/main" id="{C4566910-25BE-B06F-EC71-28E5BC933A3A}"/>
                </a:ext>
              </a:extLst>
            </p:cNvPr>
            <p:cNvSpPr/>
            <p:nvPr/>
          </p:nvSpPr>
          <p:spPr>
            <a:xfrm>
              <a:off x="-1321904" y="5149030"/>
              <a:ext cx="228600" cy="37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0" name="グラフィックス 29" descr="バッジ 3 単色塗りつぶし">
              <a:extLst>
                <a:ext uri="{FF2B5EF4-FFF2-40B4-BE49-F238E27FC236}">
                  <a16:creationId xmlns:a16="http://schemas.microsoft.com/office/drawing/2014/main" id="{14E96159-82DA-AC38-FD84-D3E89DD6838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599113" y="4962821"/>
              <a:ext cx="781956" cy="749904"/>
            </a:xfrm>
            <a:prstGeom prst="rect">
              <a:avLst/>
            </a:prstGeom>
          </p:spPr>
        </p:pic>
      </p:grpSp>
      <p:grpSp>
        <p:nvGrpSpPr>
          <p:cNvPr id="140" name="グループ化 139">
            <a:extLst>
              <a:ext uri="{FF2B5EF4-FFF2-40B4-BE49-F238E27FC236}">
                <a16:creationId xmlns:a16="http://schemas.microsoft.com/office/drawing/2014/main" id="{8C388B95-DBFA-25F4-E30A-A2ECF12D7447}"/>
              </a:ext>
            </a:extLst>
          </p:cNvPr>
          <p:cNvGrpSpPr/>
          <p:nvPr/>
        </p:nvGrpSpPr>
        <p:grpSpPr>
          <a:xfrm>
            <a:off x="4790355" y="2900927"/>
            <a:ext cx="1948039" cy="770502"/>
            <a:chOff x="3438596" y="3731572"/>
            <a:chExt cx="1948039" cy="865051"/>
          </a:xfrm>
        </p:grpSpPr>
        <p:sp>
          <p:nvSpPr>
            <p:cNvPr id="141" name="四角形: 角を丸くする 140">
              <a:extLst>
                <a:ext uri="{FF2B5EF4-FFF2-40B4-BE49-F238E27FC236}">
                  <a16:creationId xmlns:a16="http://schemas.microsoft.com/office/drawing/2014/main" id="{04295F9E-5AFA-E64C-FFF4-14E616F406BC}"/>
                </a:ext>
              </a:extLst>
            </p:cNvPr>
            <p:cNvSpPr/>
            <p:nvPr/>
          </p:nvSpPr>
          <p:spPr>
            <a:xfrm>
              <a:off x="3496174" y="3731572"/>
              <a:ext cx="1832882" cy="865051"/>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 name="テキスト ボックス 142">
              <a:extLst>
                <a:ext uri="{FF2B5EF4-FFF2-40B4-BE49-F238E27FC236}">
                  <a16:creationId xmlns:a16="http://schemas.microsoft.com/office/drawing/2014/main" id="{54BC863C-6783-2226-2EC2-7C07C48FFE81}"/>
                </a:ext>
              </a:extLst>
            </p:cNvPr>
            <p:cNvSpPr txBox="1"/>
            <p:nvPr/>
          </p:nvSpPr>
          <p:spPr>
            <a:xfrm>
              <a:off x="3438596" y="3732166"/>
              <a:ext cx="1948039" cy="86386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マイナンバーカードをカードリーダーから取り出して、受付窓口に相談してください。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55" name="グループ化 54">
            <a:extLst>
              <a:ext uri="{FF2B5EF4-FFF2-40B4-BE49-F238E27FC236}">
                <a16:creationId xmlns:a16="http://schemas.microsoft.com/office/drawing/2014/main" id="{920CC64F-5DD9-1840-62B5-CDD40869FAE4}"/>
              </a:ext>
            </a:extLst>
          </p:cNvPr>
          <p:cNvGrpSpPr/>
          <p:nvPr/>
        </p:nvGrpSpPr>
        <p:grpSpPr>
          <a:xfrm>
            <a:off x="2401370" y="2901458"/>
            <a:ext cx="2316239" cy="769441"/>
            <a:chOff x="2419191" y="2923843"/>
            <a:chExt cx="2292141" cy="769441"/>
          </a:xfrm>
        </p:grpSpPr>
        <p:sp>
          <p:nvSpPr>
            <p:cNvPr id="9" name="テキスト ボックス 8">
              <a:extLst>
                <a:ext uri="{FF2B5EF4-FFF2-40B4-BE49-F238E27FC236}">
                  <a16:creationId xmlns:a16="http://schemas.microsoft.com/office/drawing/2014/main" id="{9ED48659-B11A-1A7F-044F-B6A361AEAD76}"/>
                </a:ext>
              </a:extLst>
            </p:cNvPr>
            <p:cNvSpPr txBox="1"/>
            <p:nvPr/>
          </p:nvSpPr>
          <p:spPr>
            <a:xfrm>
              <a:off x="2419191" y="2923843"/>
              <a:ext cx="2292141" cy="769441"/>
            </a:xfrm>
            <a:prstGeom prst="borderCallout1">
              <a:avLst>
                <a:gd name="adj1" fmla="val 56148"/>
                <a:gd name="adj2" fmla="val -3053"/>
                <a:gd name="adj3" fmla="val 64769"/>
                <a:gd name="adj4" fmla="val -17707"/>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F69424BD-BB34-EE6F-EA14-5B6BE8A14A2D}"/>
                </a:ext>
              </a:extLst>
            </p:cNvPr>
            <p:cNvSpPr txBox="1"/>
            <p:nvPr/>
          </p:nvSpPr>
          <p:spPr>
            <a:xfrm>
              <a:off x="2419191" y="2987490"/>
              <a:ext cx="2292141" cy="642147"/>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ご自身の処方箋が電子処方箋か紙の処方箋か不明な方は</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わからない</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を選択</a:t>
              </a:r>
              <a:endParaRPr kumimoji="1" lang="en-US" altLang="ja-JP"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p:txBody>
        </p:sp>
      </p:grpSp>
      <p:sp>
        <p:nvSpPr>
          <p:cNvPr id="127" name="矢印: 右 126">
            <a:extLst>
              <a:ext uri="{FF2B5EF4-FFF2-40B4-BE49-F238E27FC236}">
                <a16:creationId xmlns:a16="http://schemas.microsoft.com/office/drawing/2014/main" id="{31B1D4C5-AD05-059D-1200-A24198CCC044}"/>
              </a:ext>
            </a:extLst>
          </p:cNvPr>
          <p:cNvSpPr/>
          <p:nvPr/>
        </p:nvSpPr>
        <p:spPr>
          <a:xfrm>
            <a:off x="4634184" y="3112097"/>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36" name="グループ化 135">
            <a:extLst>
              <a:ext uri="{FF2B5EF4-FFF2-40B4-BE49-F238E27FC236}">
                <a16:creationId xmlns:a16="http://schemas.microsoft.com/office/drawing/2014/main" id="{5EBCE0DE-652E-792C-A80E-42F867965E54}"/>
              </a:ext>
            </a:extLst>
          </p:cNvPr>
          <p:cNvGrpSpPr/>
          <p:nvPr/>
        </p:nvGrpSpPr>
        <p:grpSpPr>
          <a:xfrm>
            <a:off x="2401370" y="2181172"/>
            <a:ext cx="2316239" cy="660362"/>
            <a:chOff x="3076168" y="2575651"/>
            <a:chExt cx="2116388" cy="588558"/>
          </a:xfrm>
        </p:grpSpPr>
        <p:sp>
          <p:nvSpPr>
            <p:cNvPr id="7" name="テキスト ボックス 6">
              <a:extLst>
                <a:ext uri="{FF2B5EF4-FFF2-40B4-BE49-F238E27FC236}">
                  <a16:creationId xmlns:a16="http://schemas.microsoft.com/office/drawing/2014/main" id="{9615FE2C-7977-D93A-F4F6-BA9DE0CB210F}"/>
                </a:ext>
              </a:extLst>
            </p:cNvPr>
            <p:cNvSpPr txBox="1"/>
            <p:nvPr/>
          </p:nvSpPr>
          <p:spPr>
            <a:xfrm>
              <a:off x="3083213" y="2575651"/>
              <a:ext cx="2102297" cy="588558"/>
            </a:xfrm>
            <a:prstGeom prst="borderCallout1">
              <a:avLst>
                <a:gd name="adj1" fmla="val 49923"/>
                <a:gd name="adj2" fmla="val -696"/>
                <a:gd name="adj3" fmla="val 129265"/>
                <a:gd name="adj4" fmla="val -17389"/>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03C171DE-463B-1DF8-BE6D-46303F2F509C}"/>
                </a:ext>
              </a:extLst>
            </p:cNvPr>
            <p:cNvSpPr txBox="1"/>
            <p:nvPr/>
          </p:nvSpPr>
          <p:spPr>
            <a:xfrm>
              <a:off x="3076168" y="2697016"/>
              <a:ext cx="2116388" cy="34582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紙の処方箋をお持ちの方は</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紙の処方箋</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を選択</a:t>
              </a:r>
              <a:endParaRPr kumimoji="1" lang="en-US" altLang="ja-JP"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p:txBody>
        </p:sp>
      </p:grpSp>
      <p:grpSp>
        <p:nvGrpSpPr>
          <p:cNvPr id="139" name="グループ化 138">
            <a:extLst>
              <a:ext uri="{FF2B5EF4-FFF2-40B4-BE49-F238E27FC236}">
                <a16:creationId xmlns:a16="http://schemas.microsoft.com/office/drawing/2014/main" id="{4F828DAA-1209-B71D-9B1D-981FBAE2EF2C}"/>
              </a:ext>
            </a:extLst>
          </p:cNvPr>
          <p:cNvGrpSpPr/>
          <p:nvPr/>
        </p:nvGrpSpPr>
        <p:grpSpPr>
          <a:xfrm>
            <a:off x="4797843" y="1828787"/>
            <a:ext cx="1948039" cy="1008846"/>
            <a:chOff x="3604585" y="3749989"/>
            <a:chExt cx="1948039" cy="865051"/>
          </a:xfrm>
        </p:grpSpPr>
        <p:sp>
          <p:nvSpPr>
            <p:cNvPr id="135" name="四角形: 角を丸くする 134">
              <a:extLst>
                <a:ext uri="{FF2B5EF4-FFF2-40B4-BE49-F238E27FC236}">
                  <a16:creationId xmlns:a16="http://schemas.microsoft.com/office/drawing/2014/main" id="{C139834B-01F8-BE7A-6636-30F29868B660}"/>
                </a:ext>
              </a:extLst>
            </p:cNvPr>
            <p:cNvSpPr/>
            <p:nvPr/>
          </p:nvSpPr>
          <p:spPr>
            <a:xfrm>
              <a:off x="3662163" y="3749989"/>
              <a:ext cx="1832882" cy="865051"/>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テキスト ボックス 69">
              <a:extLst>
                <a:ext uri="{FF2B5EF4-FFF2-40B4-BE49-F238E27FC236}">
                  <a16:creationId xmlns:a16="http://schemas.microsoft.com/office/drawing/2014/main" id="{1F6E25D8-103F-360B-3891-4E2740CF5DA9}"/>
                </a:ext>
              </a:extLst>
            </p:cNvPr>
            <p:cNvSpPr txBox="1"/>
            <p:nvPr/>
          </p:nvSpPr>
          <p:spPr>
            <a:xfrm>
              <a:off x="3604585" y="3780054"/>
              <a:ext cx="1948039" cy="80491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マイナンバーカードをカードリーダーから取り出して、受付窓口に処方箋をお渡しください。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6" name="矢印: 右 125">
            <a:extLst>
              <a:ext uri="{FF2B5EF4-FFF2-40B4-BE49-F238E27FC236}">
                <a16:creationId xmlns:a16="http://schemas.microsoft.com/office/drawing/2014/main" id="{15A6D921-E8F1-56BF-4438-16E3D1FC796E}"/>
              </a:ext>
            </a:extLst>
          </p:cNvPr>
          <p:cNvSpPr/>
          <p:nvPr/>
        </p:nvSpPr>
        <p:spPr>
          <a:xfrm>
            <a:off x="4634184" y="2338819"/>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684D16F1-BF96-7485-0501-B6930330A374}"/>
              </a:ext>
            </a:extLst>
          </p:cNvPr>
          <p:cNvGrpSpPr/>
          <p:nvPr/>
        </p:nvGrpSpPr>
        <p:grpSpPr>
          <a:xfrm>
            <a:off x="2401370" y="1088741"/>
            <a:ext cx="2316239" cy="1161944"/>
            <a:chOff x="2402127" y="949217"/>
            <a:chExt cx="2316239" cy="1161944"/>
          </a:xfrm>
        </p:grpSpPr>
        <p:sp>
          <p:nvSpPr>
            <p:cNvPr id="5" name="テキスト ボックス 4">
              <a:extLst>
                <a:ext uri="{FF2B5EF4-FFF2-40B4-BE49-F238E27FC236}">
                  <a16:creationId xmlns:a16="http://schemas.microsoft.com/office/drawing/2014/main" id="{06C634CD-1E09-0BD3-E460-1EE7146C3B35}"/>
                </a:ext>
              </a:extLst>
            </p:cNvPr>
            <p:cNvSpPr txBox="1"/>
            <p:nvPr/>
          </p:nvSpPr>
          <p:spPr>
            <a:xfrm>
              <a:off x="2414176" y="1082378"/>
              <a:ext cx="2292141" cy="895623"/>
            </a:xfrm>
            <a:prstGeom prst="borderCallout1">
              <a:avLst>
                <a:gd name="adj1" fmla="val 68841"/>
                <a:gd name="adj2" fmla="val -1229"/>
                <a:gd name="adj3" fmla="val 153916"/>
                <a:gd name="adj4" fmla="val -20409"/>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99C2BD51-6019-9B5F-B819-F346CEA629DD}"/>
                </a:ext>
              </a:extLst>
            </p:cNvPr>
            <p:cNvSpPr txBox="1"/>
            <p:nvPr/>
          </p:nvSpPr>
          <p:spPr>
            <a:xfrm>
              <a:off x="2402127" y="949217"/>
              <a:ext cx="2316239" cy="1161944"/>
            </a:xfrm>
            <a:prstGeom prst="borderCallout1">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医療機関で電子処方箋を発行された方は</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電子処方箋</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を選択</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処方内容（控え）をお持ちの方は「電子処方箋」を発行されています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61" name="グループ化 60">
            <a:extLst>
              <a:ext uri="{FF2B5EF4-FFF2-40B4-BE49-F238E27FC236}">
                <a16:creationId xmlns:a16="http://schemas.microsoft.com/office/drawing/2014/main" id="{157C9844-BEC5-41BC-AEF3-E967D8759EA3}"/>
              </a:ext>
            </a:extLst>
          </p:cNvPr>
          <p:cNvGrpSpPr/>
          <p:nvPr/>
        </p:nvGrpSpPr>
        <p:grpSpPr>
          <a:xfrm>
            <a:off x="4841626" y="1273853"/>
            <a:ext cx="1832882" cy="491640"/>
            <a:chOff x="4837908" y="2757338"/>
            <a:chExt cx="1832882" cy="491640"/>
          </a:xfrm>
        </p:grpSpPr>
        <p:grpSp>
          <p:nvGrpSpPr>
            <p:cNvPr id="3" name="グループ化 2">
              <a:extLst>
                <a:ext uri="{FF2B5EF4-FFF2-40B4-BE49-F238E27FC236}">
                  <a16:creationId xmlns:a16="http://schemas.microsoft.com/office/drawing/2014/main" id="{56606533-757A-39C0-1744-3B3CCADFCD7D}"/>
                </a:ext>
              </a:extLst>
            </p:cNvPr>
            <p:cNvGrpSpPr/>
            <p:nvPr/>
          </p:nvGrpSpPr>
          <p:grpSpPr>
            <a:xfrm>
              <a:off x="4837908" y="2757338"/>
              <a:ext cx="1832882" cy="491640"/>
              <a:chOff x="3128167" y="4173577"/>
              <a:chExt cx="1832882" cy="441462"/>
            </a:xfrm>
            <a:solidFill>
              <a:schemeClr val="accent2">
                <a:lumMod val="40000"/>
                <a:lumOff val="60000"/>
              </a:schemeClr>
            </a:solidFill>
          </p:grpSpPr>
          <p:sp>
            <p:nvSpPr>
              <p:cNvPr id="4" name="四角形: 角を丸くする 3">
                <a:extLst>
                  <a:ext uri="{FF2B5EF4-FFF2-40B4-BE49-F238E27FC236}">
                    <a16:creationId xmlns:a16="http://schemas.microsoft.com/office/drawing/2014/main" id="{8F64C6F7-90D0-B83A-3C26-10D896814495}"/>
                  </a:ext>
                </a:extLst>
              </p:cNvPr>
              <p:cNvSpPr/>
              <p:nvPr/>
            </p:nvSpPr>
            <p:spPr>
              <a:xfrm>
                <a:off x="3128167" y="4173577"/>
                <a:ext cx="1832882" cy="441462"/>
              </a:xfrm>
              <a:prstGeom prst="roundRect">
                <a:avLst/>
              </a:prstGeom>
              <a:solidFill>
                <a:srgbClr val="C5E0B4">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F9991AEB-0F3D-3A27-2D5D-5BB942268A62}"/>
                  </a:ext>
                </a:extLst>
              </p:cNvPr>
              <p:cNvSpPr txBox="1"/>
              <p:nvPr/>
            </p:nvSpPr>
            <p:spPr>
              <a:xfrm>
                <a:off x="3147902" y="4275670"/>
                <a:ext cx="1780458" cy="23490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手順     に進んでください。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44" name="グループ化 43">
              <a:extLst>
                <a:ext uri="{FF2B5EF4-FFF2-40B4-BE49-F238E27FC236}">
                  <a16:creationId xmlns:a16="http://schemas.microsoft.com/office/drawing/2014/main" id="{B55FD0FD-2B46-799D-503A-025FDE318B95}"/>
                </a:ext>
              </a:extLst>
            </p:cNvPr>
            <p:cNvGrpSpPr/>
            <p:nvPr/>
          </p:nvGrpSpPr>
          <p:grpSpPr>
            <a:xfrm>
              <a:off x="5204456" y="2871405"/>
              <a:ext cx="256172" cy="260485"/>
              <a:chOff x="-988471" y="3712927"/>
              <a:chExt cx="519267" cy="497982"/>
            </a:xfrm>
          </p:grpSpPr>
          <p:sp>
            <p:nvSpPr>
              <p:cNvPr id="38" name="正方形/長方形 37">
                <a:extLst>
                  <a:ext uri="{FF2B5EF4-FFF2-40B4-BE49-F238E27FC236}">
                    <a16:creationId xmlns:a16="http://schemas.microsoft.com/office/drawing/2014/main" id="{9CDEE198-5DDC-8A9F-CABA-22DB16EDD74C}"/>
                  </a:ext>
                </a:extLst>
              </p:cNvPr>
              <p:cNvSpPr/>
              <p:nvPr/>
            </p:nvSpPr>
            <p:spPr>
              <a:xfrm>
                <a:off x="-825091" y="3844107"/>
                <a:ext cx="194423" cy="231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7" name="グラフィックス 36" descr="バッジ 単色塗りつぶし">
                <a:extLst>
                  <a:ext uri="{FF2B5EF4-FFF2-40B4-BE49-F238E27FC236}">
                    <a16:creationId xmlns:a16="http://schemas.microsoft.com/office/drawing/2014/main" id="{8A1206B4-D711-BB93-4EF9-F8471E66CCB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471" y="3712927"/>
                <a:ext cx="519267" cy="497982"/>
              </a:xfrm>
              <a:prstGeom prst="rect">
                <a:avLst/>
              </a:prstGeom>
            </p:spPr>
          </p:pic>
        </p:grpSp>
      </p:grpSp>
      <p:sp>
        <p:nvSpPr>
          <p:cNvPr id="12" name="矢印: 右 11">
            <a:extLst>
              <a:ext uri="{FF2B5EF4-FFF2-40B4-BE49-F238E27FC236}">
                <a16:creationId xmlns:a16="http://schemas.microsoft.com/office/drawing/2014/main" id="{F7A28A98-DD28-799B-C589-D4E12D17D40E}"/>
              </a:ext>
            </a:extLst>
          </p:cNvPr>
          <p:cNvSpPr/>
          <p:nvPr/>
        </p:nvSpPr>
        <p:spPr>
          <a:xfrm>
            <a:off x="4635785" y="1361153"/>
            <a:ext cx="256172" cy="3481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49" name="Picture 1">
            <a:extLst>
              <a:ext uri="{FF2B5EF4-FFF2-40B4-BE49-F238E27FC236}">
                <a16:creationId xmlns:a16="http://schemas.microsoft.com/office/drawing/2014/main" id="{312E2314-3383-9326-AA08-A33C2902381D}"/>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476201" y="8551268"/>
            <a:ext cx="569969" cy="1008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a:extLst>
              <a:ext uri="{FF2B5EF4-FFF2-40B4-BE49-F238E27FC236}">
                <a16:creationId xmlns:a16="http://schemas.microsoft.com/office/drawing/2014/main" id="{AD10B537-CCAA-97E3-4356-DC4AF422D4B7}"/>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414218" y="8553050"/>
            <a:ext cx="56996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87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E8FE1A-0EBC-364F-5E58-A4BF5EC28DB0}"/>
              </a:ext>
            </a:extLst>
          </p:cNvPr>
          <p:cNvSpPr/>
          <p:nvPr/>
        </p:nvSpPr>
        <p:spPr>
          <a:xfrm>
            <a:off x="0" y="-13648"/>
            <a:ext cx="6858000" cy="1182193"/>
          </a:xfrm>
          <a:prstGeom prst="rect">
            <a:avLst/>
          </a:prstGeom>
          <a:solidFill>
            <a:srgbClr val="DB4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「マイナンバーカードを保険証として利用する</a:t>
            </a:r>
            <a:br>
              <a:rPr kumimoji="1" lang="en-US" altLang="ja-JP"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ための登録が必要です」と表示された方へ</a:t>
            </a:r>
            <a:endParaRPr kumimoji="1" lang="ja-JP" altLang="en-US" sz="28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Meiryo UI" panose="020B0604030504040204" pitchFamily="50" charset="-128"/>
              <a:ea typeface="Meiryo UI" panose="020B0604030504040204" pitchFamily="50" charset="-128"/>
              <a:cs typeface="+mn-cs"/>
            </a:endParaRPr>
          </a:p>
        </p:txBody>
      </p:sp>
      <p:sp>
        <p:nvSpPr>
          <p:cNvPr id="6" name="四角形: 角を丸くする 5">
            <a:extLst>
              <a:ext uri="{FF2B5EF4-FFF2-40B4-BE49-F238E27FC236}">
                <a16:creationId xmlns:a16="http://schemas.microsoft.com/office/drawing/2014/main" id="{35D93D44-12D1-7FE7-7348-C82B1D241383}"/>
              </a:ext>
            </a:extLst>
          </p:cNvPr>
          <p:cNvSpPr/>
          <p:nvPr/>
        </p:nvSpPr>
        <p:spPr>
          <a:xfrm>
            <a:off x="261257" y="1383227"/>
            <a:ext cx="6335486" cy="101890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A8A0CA55-9756-F200-27E8-FE7BD44AB90B}"/>
              </a:ext>
            </a:extLst>
          </p:cNvPr>
          <p:cNvSpPr txBox="1"/>
          <p:nvPr/>
        </p:nvSpPr>
        <p:spPr>
          <a:xfrm>
            <a:off x="766054" y="1591586"/>
            <a:ext cx="528204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マイナンバーカードを保険証として利用するための登録が必要です</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」と表示された場合以下の手順に沿って対応ください。</a:t>
            </a:r>
          </a:p>
        </p:txBody>
      </p:sp>
      <p:grpSp>
        <p:nvGrpSpPr>
          <p:cNvPr id="4" name="Group 3">
            <a:extLst>
              <a:ext uri="{FF2B5EF4-FFF2-40B4-BE49-F238E27FC236}">
                <a16:creationId xmlns:a16="http://schemas.microsoft.com/office/drawing/2014/main" id="{455F6771-6A84-4F99-FB56-F9F5CE00BCE3}"/>
              </a:ext>
            </a:extLst>
          </p:cNvPr>
          <p:cNvGrpSpPr/>
          <p:nvPr/>
        </p:nvGrpSpPr>
        <p:grpSpPr>
          <a:xfrm>
            <a:off x="181976" y="2656572"/>
            <a:ext cx="7956800" cy="6932710"/>
            <a:chOff x="181976" y="2656572"/>
            <a:chExt cx="7956800" cy="6932710"/>
          </a:xfrm>
        </p:grpSpPr>
        <p:pic>
          <p:nvPicPr>
            <p:cNvPr id="33" name="図 32" descr="アイコン&#10;&#10;自動的に生成された説明">
              <a:extLst>
                <a:ext uri="{FF2B5EF4-FFF2-40B4-BE49-F238E27FC236}">
                  <a16:creationId xmlns:a16="http://schemas.microsoft.com/office/drawing/2014/main" id="{DD97D094-B1C0-6A84-D57B-575AC0FEC6A8}"/>
                </a:ext>
              </a:extLst>
            </p:cNvPr>
            <p:cNvPicPr>
              <a:picLocks noChangeAspect="1"/>
            </p:cNvPicPr>
            <p:nvPr/>
          </p:nvPicPr>
          <p:blipFill rotWithShape="1">
            <a:blip r:embed="rId3">
              <a:extLst>
                <a:ext uri="{28A0092B-C50C-407E-A947-70E740481C1C}">
                  <a14:useLocalDpi xmlns:a14="http://schemas.microsoft.com/office/drawing/2010/main" val="0"/>
                </a:ext>
              </a:extLst>
            </a:blip>
            <a:srcRect t="14993" r="22892" b="17705"/>
            <a:stretch/>
          </p:blipFill>
          <p:spPr>
            <a:xfrm>
              <a:off x="4831314" y="7360977"/>
              <a:ext cx="1820021" cy="2228305"/>
            </a:xfrm>
            <a:prstGeom prst="rect">
              <a:avLst/>
            </a:prstGeom>
          </p:spPr>
        </p:pic>
        <p:pic>
          <p:nvPicPr>
            <p:cNvPr id="24" name="グラフィックス 23" descr="バッジ 単色塗りつぶし">
              <a:extLst>
                <a:ext uri="{FF2B5EF4-FFF2-40B4-BE49-F238E27FC236}">
                  <a16:creationId xmlns:a16="http://schemas.microsoft.com/office/drawing/2014/main" id="{4D45B3E3-2F5F-C861-15B9-635E1E6160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1976" y="4571082"/>
              <a:ext cx="584078" cy="584078"/>
            </a:xfrm>
            <a:prstGeom prst="rect">
              <a:avLst/>
            </a:prstGeom>
          </p:spPr>
        </p:pic>
        <p:pic>
          <p:nvPicPr>
            <p:cNvPr id="25" name="グラフィックス 24" descr="バッジ 3 単色塗りつぶし">
              <a:extLst>
                <a:ext uri="{FF2B5EF4-FFF2-40B4-BE49-F238E27FC236}">
                  <a16:creationId xmlns:a16="http://schemas.microsoft.com/office/drawing/2014/main" id="{F78489C6-41B9-FFF5-0A23-0D188B0BD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976" y="6672589"/>
              <a:ext cx="584078" cy="584078"/>
            </a:xfrm>
            <a:prstGeom prst="rect">
              <a:avLst/>
            </a:prstGeom>
          </p:spPr>
        </p:pic>
        <p:pic>
          <p:nvPicPr>
            <p:cNvPr id="28" name="グラフィックス 27" descr="バッジ 1 単色塗りつぶし">
              <a:extLst>
                <a:ext uri="{FF2B5EF4-FFF2-40B4-BE49-F238E27FC236}">
                  <a16:creationId xmlns:a16="http://schemas.microsoft.com/office/drawing/2014/main" id="{0D1D2916-F8C5-6A31-39B2-3F9286F019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976" y="2656572"/>
              <a:ext cx="584078" cy="584078"/>
            </a:xfrm>
            <a:prstGeom prst="rect">
              <a:avLst/>
            </a:prstGeom>
          </p:spPr>
        </p:pic>
        <p:cxnSp>
          <p:nvCxnSpPr>
            <p:cNvPr id="22" name="直線矢印コネクタ 21">
              <a:extLst>
                <a:ext uri="{FF2B5EF4-FFF2-40B4-BE49-F238E27FC236}">
                  <a16:creationId xmlns:a16="http://schemas.microsoft.com/office/drawing/2014/main" id="{874D4F60-8A5D-8B94-00D6-B2394DF1E134}"/>
                </a:ext>
              </a:extLst>
            </p:cNvPr>
            <p:cNvCxnSpPr>
              <a:cxnSpLocks/>
              <a:stCxn id="28" idx="2"/>
            </p:cNvCxnSpPr>
            <p:nvPr/>
          </p:nvCxnSpPr>
          <p:spPr>
            <a:xfrm>
              <a:off x="474015" y="3240650"/>
              <a:ext cx="3916" cy="1359941"/>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09BB8E6-0FB9-8F23-C2EE-45E150204C8F}"/>
                </a:ext>
              </a:extLst>
            </p:cNvPr>
            <p:cNvCxnSpPr>
              <a:cxnSpLocks/>
            </p:cNvCxnSpPr>
            <p:nvPr/>
          </p:nvCxnSpPr>
          <p:spPr>
            <a:xfrm flipH="1">
              <a:off x="470099" y="5184669"/>
              <a:ext cx="7832" cy="1502881"/>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49704F-1451-79D7-F9F2-788563ACE65D}"/>
                </a:ext>
              </a:extLst>
            </p:cNvPr>
            <p:cNvSpPr txBox="1"/>
            <p:nvPr/>
          </p:nvSpPr>
          <p:spPr>
            <a:xfrm>
              <a:off x="2233835" y="2954226"/>
              <a:ext cx="540216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「継続する」を選択してください。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4A5BAFEB-DD97-14A6-8E93-CEF060D75253}"/>
                </a:ext>
              </a:extLst>
            </p:cNvPr>
            <p:cNvSpPr txBox="1"/>
            <p:nvPr/>
          </p:nvSpPr>
          <p:spPr>
            <a:xfrm>
              <a:off x="2233835" y="4949386"/>
              <a:ext cx="389624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マイナポータルの利用規約を確認し、</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問題なければ「同意して次へ進む」を</a:t>
              </a:r>
              <a:b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85A3D1DD-272D-FF7D-FCE8-AFCA4A9A945F}"/>
                </a:ext>
              </a:extLst>
            </p:cNvPr>
            <p:cNvSpPr txBox="1"/>
            <p:nvPr/>
          </p:nvSpPr>
          <p:spPr>
            <a:xfrm>
              <a:off x="2233835" y="6921512"/>
              <a:ext cx="590494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マイナンバーカードの保険証利用登録完了です。</a:t>
              </a:r>
              <a:b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「資格情報を取得する」を選択し、</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「マイナ受付」の手順③にお戻りください。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7" name="直線コネクタ 56">
              <a:extLst>
                <a:ext uri="{FF2B5EF4-FFF2-40B4-BE49-F238E27FC236}">
                  <a16:creationId xmlns:a16="http://schemas.microsoft.com/office/drawing/2014/main" id="{6C017B84-E1CB-5347-DADA-A92894CB36BF}"/>
                </a:ext>
              </a:extLst>
            </p:cNvPr>
            <p:cNvCxnSpPr>
              <a:cxnSpLocks/>
            </p:cNvCxnSpPr>
            <p:nvPr/>
          </p:nvCxnSpPr>
          <p:spPr>
            <a:xfrm>
              <a:off x="745529" y="4775063"/>
              <a:ext cx="434508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EFAA858-26F3-B004-8BF7-C5B26F8E76E6}"/>
                </a:ext>
              </a:extLst>
            </p:cNvPr>
            <p:cNvCxnSpPr>
              <a:cxnSpLocks/>
            </p:cNvCxnSpPr>
            <p:nvPr/>
          </p:nvCxnSpPr>
          <p:spPr>
            <a:xfrm>
              <a:off x="745529" y="6862022"/>
              <a:ext cx="349455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5" name="図 4" descr="テキスト&#10;&#10;自動的に生成された説明">
              <a:extLst>
                <a:ext uri="{FF2B5EF4-FFF2-40B4-BE49-F238E27FC236}">
                  <a16:creationId xmlns:a16="http://schemas.microsoft.com/office/drawing/2014/main" id="{25E8D020-5D7B-B536-300A-AC4C13DA26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1556" y="6964629"/>
              <a:ext cx="1039428" cy="1847872"/>
            </a:xfrm>
            <a:prstGeom prst="rect">
              <a:avLst/>
            </a:prstGeom>
            <a:ln>
              <a:solidFill>
                <a:schemeClr val="bg1">
                  <a:lumMod val="65000"/>
                </a:schemeClr>
              </a:solidFill>
            </a:ln>
          </p:spPr>
        </p:pic>
        <p:pic>
          <p:nvPicPr>
            <p:cNvPr id="15" name="図 14" descr="グラフィカル ユーザー インターフェイス, テキスト, アプリケーション&#10;&#10;自動的に生成された説明">
              <a:extLst>
                <a:ext uri="{FF2B5EF4-FFF2-40B4-BE49-F238E27FC236}">
                  <a16:creationId xmlns:a16="http://schemas.microsoft.com/office/drawing/2014/main" id="{9D85CB13-F017-163B-442C-FF8CFED8272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556" y="4916018"/>
              <a:ext cx="1039428" cy="1847872"/>
            </a:xfrm>
            <a:prstGeom prst="rect">
              <a:avLst/>
            </a:prstGeom>
            <a:ln>
              <a:solidFill>
                <a:schemeClr val="bg1">
                  <a:lumMod val="65000"/>
                </a:schemeClr>
              </a:solidFill>
            </a:ln>
          </p:spPr>
        </p:pic>
        <p:pic>
          <p:nvPicPr>
            <p:cNvPr id="17" name="図 16" descr="テキスト&#10;&#10;自動的に生成された説明">
              <a:extLst>
                <a:ext uri="{FF2B5EF4-FFF2-40B4-BE49-F238E27FC236}">
                  <a16:creationId xmlns:a16="http://schemas.microsoft.com/office/drawing/2014/main" id="{9EEB7617-7AB4-FC33-6698-D54D7F54C13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556" y="2815000"/>
              <a:ext cx="1039428" cy="1847872"/>
            </a:xfrm>
            <a:prstGeom prst="rect">
              <a:avLst/>
            </a:prstGeom>
            <a:ln>
              <a:solidFill>
                <a:schemeClr val="bg1">
                  <a:lumMod val="65000"/>
                </a:schemeClr>
              </a:solidFill>
            </a:ln>
          </p:spPr>
        </p:pic>
        <p:pic>
          <p:nvPicPr>
            <p:cNvPr id="12" name="グラフィックス 11" descr="右向き指示マーク 単色塗りつぶし">
              <a:extLst>
                <a:ext uri="{FF2B5EF4-FFF2-40B4-BE49-F238E27FC236}">
                  <a16:creationId xmlns:a16="http://schemas.microsoft.com/office/drawing/2014/main" id="{FF20988B-630D-AF3C-C3BA-DF6EBD12B29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2437" y="3991833"/>
              <a:ext cx="498237" cy="481456"/>
            </a:xfrm>
            <a:prstGeom prst="rect">
              <a:avLst/>
            </a:prstGeom>
          </p:spPr>
        </p:pic>
        <p:pic>
          <p:nvPicPr>
            <p:cNvPr id="13" name="グラフィックス 12" descr="右向き指示マーク 単色塗りつぶし">
              <a:extLst>
                <a:ext uri="{FF2B5EF4-FFF2-40B4-BE49-F238E27FC236}">
                  <a16:creationId xmlns:a16="http://schemas.microsoft.com/office/drawing/2014/main" id="{B309E7D1-1A62-4B41-EB87-FF14C1BA36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2437" y="6096417"/>
              <a:ext cx="498237" cy="481456"/>
            </a:xfrm>
            <a:prstGeom prst="rect">
              <a:avLst/>
            </a:prstGeom>
          </p:spPr>
        </p:pic>
        <p:pic>
          <p:nvPicPr>
            <p:cNvPr id="14" name="グラフィックス 13" descr="右向き指示マーク 単色塗りつぶし">
              <a:extLst>
                <a:ext uri="{FF2B5EF4-FFF2-40B4-BE49-F238E27FC236}">
                  <a16:creationId xmlns:a16="http://schemas.microsoft.com/office/drawing/2014/main" id="{7ED77966-577E-D9DB-49AD-674FAC00839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8528" y="8146076"/>
              <a:ext cx="498237" cy="481456"/>
            </a:xfrm>
            <a:prstGeom prst="rect">
              <a:avLst/>
            </a:prstGeom>
          </p:spPr>
        </p:pic>
      </p:grpSp>
    </p:spTree>
    <p:extLst>
      <p:ext uri="{BB962C8B-B14F-4D97-AF65-F5344CB8AC3E}">
        <p14:creationId xmlns:p14="http://schemas.microsoft.com/office/powerpoint/2010/main" val="343258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ED9777D-2DF8-17AE-5238-A8DB4CB7D2AF}"/>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56CA04-52B3-2F02-83DB-3B1EC4F512CC}"/>
              </a:ext>
            </a:extLst>
          </p:cNvPr>
          <p:cNvSpPr txBox="1"/>
          <p:nvPr/>
        </p:nvSpPr>
        <p:spPr>
          <a:xfrm>
            <a:off x="1246645" y="1290044"/>
            <a:ext cx="4257897"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顔認証付きカードリーダーで</a:t>
            </a:r>
            <a:endParaRPr kumimoji="1" lang="en-US" altLang="ja-JP"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同意すると、</a:t>
            </a:r>
            <a:r>
              <a:rPr kumimoji="1" lang="ja-JP" altLang="en-US" sz="32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どうなるの</a:t>
            </a: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a:t>
            </a:r>
            <a:endParaRPr kumimoji="1" lang="en-US" altLang="ja-JP" sz="28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4" name="図 3" descr="図形&#10;&#10;自動的に生成された説明">
            <a:extLst>
              <a:ext uri="{FF2B5EF4-FFF2-40B4-BE49-F238E27FC236}">
                <a16:creationId xmlns:a16="http://schemas.microsoft.com/office/drawing/2014/main" id="{DE0DE839-FE35-2058-8A15-9EE80F834D0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101828" y="2024597"/>
            <a:ext cx="731485" cy="916942"/>
          </a:xfrm>
          <a:prstGeom prst="rect">
            <a:avLst/>
          </a:prstGeom>
        </p:spPr>
      </p:pic>
      <p:sp>
        <p:nvSpPr>
          <p:cNvPr id="5" name="吹き出し: 角を丸めた四角形 4">
            <a:extLst>
              <a:ext uri="{FF2B5EF4-FFF2-40B4-BE49-F238E27FC236}">
                <a16:creationId xmlns:a16="http://schemas.microsoft.com/office/drawing/2014/main" id="{8618A182-01C1-CDF6-F9CE-E9AB9220E1F8}"/>
              </a:ext>
            </a:extLst>
          </p:cNvPr>
          <p:cNvSpPr/>
          <p:nvPr/>
        </p:nvSpPr>
        <p:spPr>
          <a:xfrm>
            <a:off x="1001456" y="2299897"/>
            <a:ext cx="5685405" cy="374304"/>
          </a:xfrm>
          <a:prstGeom prst="wedgeRoundRectCallout">
            <a:avLst>
              <a:gd name="adj1" fmla="val -52348"/>
              <a:gd name="adj2" fmla="val 33491"/>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C03A1F8-C212-CC3B-25B3-EF47F0D98D05}"/>
              </a:ext>
            </a:extLst>
          </p:cNvPr>
          <p:cNvSpPr/>
          <p:nvPr/>
        </p:nvSpPr>
        <p:spPr>
          <a:xfrm>
            <a:off x="955160" y="2331624"/>
            <a:ext cx="5861896"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医師等</a:t>
            </a:r>
            <a:r>
              <a:rPr kumimoji="1" lang="en-US" altLang="ja-JP" sz="10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が診療</a:t>
            </a:r>
            <a:r>
              <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薬剤・特定健診等情報を閲覧できます！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CE67200-77D3-F40F-FA74-04491DAEC9F5}"/>
              </a:ext>
            </a:extLst>
          </p:cNvPr>
          <p:cNvSpPr/>
          <p:nvPr/>
        </p:nvSpPr>
        <p:spPr>
          <a:xfrm>
            <a:off x="3858377" y="2682355"/>
            <a:ext cx="285134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医師・歯科医師・薬剤師等の有資格者</a:t>
            </a:r>
            <a:endParaRPr kumimoji="0"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73DC96B7-8FFB-C394-9B6E-450570C69D5E}"/>
              </a:ext>
            </a:extLst>
          </p:cNvPr>
          <p:cNvSpPr/>
          <p:nvPr/>
        </p:nvSpPr>
        <p:spPr>
          <a:xfrm>
            <a:off x="444321" y="4159005"/>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F79E409A-A0A7-7450-B992-A3D821967303}"/>
              </a:ext>
            </a:extLst>
          </p:cNvPr>
          <p:cNvSpPr/>
          <p:nvPr/>
        </p:nvSpPr>
        <p:spPr>
          <a:xfrm>
            <a:off x="444321" y="5825442"/>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0EF80D9-08EB-AAD3-1607-A3F7B764F73A}"/>
              </a:ext>
            </a:extLst>
          </p:cNvPr>
          <p:cNvGrpSpPr/>
          <p:nvPr/>
        </p:nvGrpSpPr>
        <p:grpSpPr>
          <a:xfrm>
            <a:off x="403329" y="3888041"/>
            <a:ext cx="6010349" cy="1667792"/>
            <a:chOff x="161611" y="5658480"/>
            <a:chExt cx="3705465" cy="1667792"/>
          </a:xfrm>
        </p:grpSpPr>
        <p:sp>
          <p:nvSpPr>
            <p:cNvPr id="18" name="テキスト ボックス 17">
              <a:extLst>
                <a:ext uri="{FF2B5EF4-FFF2-40B4-BE49-F238E27FC236}">
                  <a16:creationId xmlns:a16="http://schemas.microsoft.com/office/drawing/2014/main" id="{98E5ECD8-DD74-BB8C-66E9-A2EC092518C4}"/>
                </a:ext>
              </a:extLst>
            </p:cNvPr>
            <p:cNvSpPr txBox="1"/>
            <p:nvPr/>
          </p:nvSpPr>
          <p:spPr>
            <a:xfrm>
              <a:off x="161611" y="5658480"/>
              <a:ext cx="18215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診療</a:t>
              </a:r>
              <a:r>
                <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薬剤情報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16E06BB9-15F1-735A-34BB-9C924315E1D5}"/>
                </a:ext>
              </a:extLst>
            </p:cNvPr>
            <p:cNvSpPr/>
            <p:nvPr/>
          </p:nvSpPr>
          <p:spPr>
            <a:xfrm>
              <a:off x="161611" y="6105425"/>
              <a:ext cx="3705465" cy="1220847"/>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医療機関を受診した際の診療情報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および薬局等で受け取ったお薬の情報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受診歴</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医療機関名、診療年月日</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診療行為名（放射線治療、画像診断、病理診断、医学管理等、在宅医療のうち在宅療養指導管理料、処置のうち人工腎臓、持続緩徐式血液濾過、腹膜灌流、手術（移植・輸血含む）、入院料のうち短期滞在手術等基本料）などが対象です。</a:t>
              </a:r>
              <a:endPar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 </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注射・点滴等も含む薬剤情報です。</a:t>
              </a:r>
            </a:p>
          </p:txBody>
        </p:sp>
      </p:grpSp>
      <p:grpSp>
        <p:nvGrpSpPr>
          <p:cNvPr id="8" name="グループ化 7">
            <a:extLst>
              <a:ext uri="{FF2B5EF4-FFF2-40B4-BE49-F238E27FC236}">
                <a16:creationId xmlns:a16="http://schemas.microsoft.com/office/drawing/2014/main" id="{26025FB5-46F8-577F-EADB-90334DD063EB}"/>
              </a:ext>
            </a:extLst>
          </p:cNvPr>
          <p:cNvGrpSpPr/>
          <p:nvPr/>
        </p:nvGrpSpPr>
        <p:grpSpPr>
          <a:xfrm>
            <a:off x="402750" y="5594610"/>
            <a:ext cx="6010349" cy="1153927"/>
            <a:chOff x="161611" y="3559755"/>
            <a:chExt cx="3448377" cy="1153927"/>
          </a:xfrm>
        </p:grpSpPr>
        <p:sp>
          <p:nvSpPr>
            <p:cNvPr id="10" name="テキスト ボックス 9">
              <a:extLst>
                <a:ext uri="{FF2B5EF4-FFF2-40B4-BE49-F238E27FC236}">
                  <a16:creationId xmlns:a16="http://schemas.microsoft.com/office/drawing/2014/main" id="{E0177912-F078-E681-594E-092DE28B5E5A}"/>
                </a:ext>
              </a:extLst>
            </p:cNvPr>
            <p:cNvSpPr txBox="1"/>
            <p:nvPr/>
          </p:nvSpPr>
          <p:spPr>
            <a:xfrm>
              <a:off x="161611" y="3559755"/>
              <a:ext cx="16069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特定健診情報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763AAF7-60A3-BFED-57B0-8CBA42D8CB94}"/>
                </a:ext>
              </a:extLst>
            </p:cNvPr>
            <p:cNvSpPr/>
            <p:nvPr/>
          </p:nvSpPr>
          <p:spPr>
            <a:xfrm>
              <a:off x="161611" y="4003231"/>
              <a:ext cx="3448377" cy="710451"/>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４０歳から７４歳までの方を対象に、メタボリックシンドロームに着目して行われる健診結果の情報です。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※75</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歳以上の方については後期高齢者健診情報を医師等と共有できます。</a:t>
              </a:r>
            </a:p>
          </p:txBody>
        </p:sp>
      </p:grpSp>
      <p:pic>
        <p:nvPicPr>
          <p:cNvPr id="51" name="図 50" descr="図形&#10;&#10;自動的に生成された説明">
            <a:extLst>
              <a:ext uri="{FF2B5EF4-FFF2-40B4-BE49-F238E27FC236}">
                <a16:creationId xmlns:a16="http://schemas.microsoft.com/office/drawing/2014/main" id="{712A6AE4-9C06-9082-31C3-47606397E96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5896260" y="6663434"/>
            <a:ext cx="731485" cy="916942"/>
          </a:xfrm>
          <a:prstGeom prst="rect">
            <a:avLst/>
          </a:prstGeom>
        </p:spPr>
      </p:pic>
      <p:sp>
        <p:nvSpPr>
          <p:cNvPr id="52" name="吹き出し: 角を丸めた四角形 51">
            <a:extLst>
              <a:ext uri="{FF2B5EF4-FFF2-40B4-BE49-F238E27FC236}">
                <a16:creationId xmlns:a16="http://schemas.microsoft.com/office/drawing/2014/main" id="{81F9FA9B-313A-4E89-0BFE-5A3DAFB2E11F}"/>
              </a:ext>
            </a:extLst>
          </p:cNvPr>
          <p:cNvSpPr/>
          <p:nvPr/>
        </p:nvSpPr>
        <p:spPr>
          <a:xfrm>
            <a:off x="397841" y="7031623"/>
            <a:ext cx="5471280" cy="374304"/>
          </a:xfrm>
          <a:prstGeom prst="wedgeRoundRectCallout">
            <a:avLst>
              <a:gd name="adj1" fmla="val 52152"/>
              <a:gd name="adj2" fmla="val 8460"/>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A0EDAA22-C231-502C-A5E6-BB436615D7A5}"/>
              </a:ext>
            </a:extLst>
          </p:cNvPr>
          <p:cNvSpPr/>
          <p:nvPr/>
        </p:nvSpPr>
        <p:spPr>
          <a:xfrm>
            <a:off x="290778" y="7053802"/>
            <a:ext cx="5471280"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事前に限度額適用認定証の準備が不要になります！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D7D0FA49-6E13-A2EA-07AC-48C3E7C1D616}"/>
              </a:ext>
            </a:extLst>
          </p:cNvPr>
          <p:cNvSpPr/>
          <p:nvPr/>
        </p:nvSpPr>
        <p:spPr>
          <a:xfrm>
            <a:off x="444321" y="7661935"/>
            <a:ext cx="3226158" cy="18682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119F1FE7-A714-4161-E5B8-44DE2D9B297E}"/>
              </a:ext>
            </a:extLst>
          </p:cNvPr>
          <p:cNvSpPr/>
          <p:nvPr/>
        </p:nvSpPr>
        <p:spPr>
          <a:xfrm>
            <a:off x="444321" y="9000912"/>
            <a:ext cx="3226158" cy="179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0319E38-9E3F-50AF-E3E1-6DF281503C0A}"/>
              </a:ext>
            </a:extLst>
          </p:cNvPr>
          <p:cNvGrpSpPr/>
          <p:nvPr/>
        </p:nvGrpSpPr>
        <p:grpSpPr>
          <a:xfrm>
            <a:off x="402749" y="8775979"/>
            <a:ext cx="6010349" cy="966770"/>
            <a:chOff x="161611" y="8176756"/>
            <a:chExt cx="3633179" cy="966770"/>
          </a:xfrm>
        </p:grpSpPr>
        <p:sp>
          <p:nvSpPr>
            <p:cNvPr id="55" name="テキスト ボックス 54">
              <a:extLst>
                <a:ext uri="{FF2B5EF4-FFF2-40B4-BE49-F238E27FC236}">
                  <a16:creationId xmlns:a16="http://schemas.microsoft.com/office/drawing/2014/main" id="{D4AC9E41-4664-4881-0AAD-B1B6CBC2A8EF}"/>
                </a:ext>
              </a:extLst>
            </p:cNvPr>
            <p:cNvSpPr txBox="1"/>
            <p:nvPr/>
          </p:nvSpPr>
          <p:spPr>
            <a:xfrm>
              <a:off x="161611" y="8176756"/>
              <a:ext cx="35379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限度額</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適用認定証</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B54A4975-4548-E6EC-3E85-D28716B843AC}"/>
                </a:ext>
              </a:extLst>
            </p:cNvPr>
            <p:cNvSpPr/>
            <p:nvPr/>
          </p:nvSpPr>
          <p:spPr>
            <a:xfrm>
              <a:off x="161611" y="8620306"/>
              <a:ext cx="363317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窓口での支払が高額になる場合に、自己負担額を所得に応じた限度額にするために医療機関に提出する証類です。</a:t>
              </a:r>
            </a:p>
          </p:txBody>
        </p:sp>
      </p:grpSp>
      <p:grpSp>
        <p:nvGrpSpPr>
          <p:cNvPr id="61" name="グループ化 60">
            <a:extLst>
              <a:ext uri="{FF2B5EF4-FFF2-40B4-BE49-F238E27FC236}">
                <a16:creationId xmlns:a16="http://schemas.microsoft.com/office/drawing/2014/main" id="{85BDC88F-CFA5-EDCA-1FA4-FE02C75925AE}"/>
              </a:ext>
            </a:extLst>
          </p:cNvPr>
          <p:cNvGrpSpPr/>
          <p:nvPr/>
        </p:nvGrpSpPr>
        <p:grpSpPr>
          <a:xfrm>
            <a:off x="402749" y="7444565"/>
            <a:ext cx="6010349" cy="1336102"/>
            <a:chOff x="161611" y="8176756"/>
            <a:chExt cx="3633179" cy="1336102"/>
          </a:xfrm>
        </p:grpSpPr>
        <p:sp>
          <p:nvSpPr>
            <p:cNvPr id="62" name="テキスト ボックス 61">
              <a:extLst>
                <a:ext uri="{FF2B5EF4-FFF2-40B4-BE49-F238E27FC236}">
                  <a16:creationId xmlns:a16="http://schemas.microsoft.com/office/drawing/2014/main" id="{94DBC5CE-8D46-4123-8FA1-D9D5BAE86898}"/>
                </a:ext>
              </a:extLst>
            </p:cNvPr>
            <p:cNvSpPr txBox="1"/>
            <p:nvPr/>
          </p:nvSpPr>
          <p:spPr>
            <a:xfrm>
              <a:off x="161611" y="8176756"/>
              <a:ext cx="18480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高額療養費制度</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BE042C82-583B-3D89-DE73-C211E80E27B2}"/>
                </a:ext>
              </a:extLst>
            </p:cNvPr>
            <p:cNvSpPr/>
            <p:nvPr/>
          </p:nvSpPr>
          <p:spPr>
            <a:xfrm>
              <a:off x="161611" y="8620306"/>
              <a:ext cx="363317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高額療養費制度とは、医療機関や薬局の窓口で支払った額</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が、ひと月（月の初め から終わりまで）で上限額を超えた場合に、その超えた金額を支給する制度です。</a:t>
              </a:r>
              <a:br>
                <a:rPr kumimoji="0"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入院時の食費負担や差額ベッド代等は含みません。</a:t>
              </a:r>
              <a:endParaRPr kumimoji="0"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FD8557A6-4857-191E-FBDE-67F3371C26D1}"/>
              </a:ext>
            </a:extLst>
          </p:cNvPr>
          <p:cNvPicPr>
            <a:picLocks noChangeAspect="1"/>
          </p:cNvPicPr>
          <p:nvPr/>
        </p:nvPicPr>
        <p:blipFill rotWithShape="1">
          <a:blip r:embed="rId3">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0048BE49-834D-6EB1-EEA7-E284B6CD430A}"/>
              </a:ext>
            </a:extLst>
          </p:cNvPr>
          <p:cNvSpPr/>
          <p:nvPr/>
        </p:nvSpPr>
        <p:spPr>
          <a:xfrm>
            <a:off x="397842" y="2948882"/>
            <a:ext cx="6229904" cy="83099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初めての医療機関や薬局でも、今までに使った薬の情報や患者さんの過去の受診歴・診療情報を医師等と共有でき、</a:t>
            </a:r>
            <a:endParaRPr kumimoji="0"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データに基づいたより良い医療</a:t>
            </a: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を受けることが可能となります！</a:t>
            </a:r>
          </a:p>
        </p:txBody>
      </p:sp>
    </p:spTree>
    <p:extLst>
      <p:ext uri="{BB962C8B-B14F-4D97-AF65-F5344CB8AC3E}">
        <p14:creationId xmlns:p14="http://schemas.microsoft.com/office/powerpoint/2010/main" val="29259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60" name="グループ化 59">
            <a:extLst>
              <a:ext uri="{FF2B5EF4-FFF2-40B4-BE49-F238E27FC236}">
                <a16:creationId xmlns:a16="http://schemas.microsoft.com/office/drawing/2014/main" id="{DEE218E4-E161-7EFC-E0D8-659E76369D2C}"/>
              </a:ext>
            </a:extLst>
          </p:cNvPr>
          <p:cNvGrpSpPr/>
          <p:nvPr/>
        </p:nvGrpSpPr>
        <p:grpSpPr>
          <a:xfrm>
            <a:off x="849776" y="2062152"/>
            <a:ext cx="6020222" cy="430887"/>
            <a:chOff x="849776" y="2147496"/>
            <a:chExt cx="6020222" cy="430887"/>
          </a:xfrm>
        </p:grpSpPr>
        <p:grpSp>
          <p:nvGrpSpPr>
            <p:cNvPr id="3" name="Group 92">
              <a:extLst>
                <a:ext uri="{FF2B5EF4-FFF2-40B4-BE49-F238E27FC236}">
                  <a16:creationId xmlns:a16="http://schemas.microsoft.com/office/drawing/2014/main" id="{25127AA2-EC3A-A2D1-64EF-9BEC498B579F}"/>
                </a:ext>
              </a:extLst>
            </p:cNvPr>
            <p:cNvGrpSpPr>
              <a:grpSpLocks noChangeAspect="1"/>
            </p:cNvGrpSpPr>
            <p:nvPr/>
          </p:nvGrpSpPr>
          <p:grpSpPr bwMode="auto">
            <a:xfrm>
              <a:off x="849776" y="2184486"/>
              <a:ext cx="356906" cy="356906"/>
              <a:chOff x="6546" y="1719"/>
              <a:chExt cx="426" cy="426"/>
            </a:xfrm>
            <a:solidFill>
              <a:srgbClr val="EE5105"/>
            </a:solidFill>
          </p:grpSpPr>
          <p:sp>
            <p:nvSpPr>
              <p:cNvPr id="4" name="Freeform 93">
                <a:extLst>
                  <a:ext uri="{FF2B5EF4-FFF2-40B4-BE49-F238E27FC236}">
                    <a16:creationId xmlns:a16="http://schemas.microsoft.com/office/drawing/2014/main" id="{F2DC0DFB-BF26-C4DE-8E05-FD0FA5197896}"/>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 name="Freeform 94">
                <a:extLst>
                  <a:ext uri="{FF2B5EF4-FFF2-40B4-BE49-F238E27FC236}">
                    <a16:creationId xmlns:a16="http://schemas.microsoft.com/office/drawing/2014/main" id="{CA8F7881-404F-9DF6-3890-B56F030C91B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0" name="正方形/長方形 9">
              <a:extLst>
                <a:ext uri="{FF2B5EF4-FFF2-40B4-BE49-F238E27FC236}">
                  <a16:creationId xmlns:a16="http://schemas.microsoft.com/office/drawing/2014/main" id="{D3FB52AC-FBD2-6F44-D867-383A2CBBFA00}"/>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61" name="グループ化 60">
            <a:extLst>
              <a:ext uri="{FF2B5EF4-FFF2-40B4-BE49-F238E27FC236}">
                <a16:creationId xmlns:a16="http://schemas.microsoft.com/office/drawing/2014/main" id="{12806CFA-E553-2728-0122-A09D5D5E5EB1}"/>
              </a:ext>
            </a:extLst>
          </p:cNvPr>
          <p:cNvGrpSpPr/>
          <p:nvPr/>
        </p:nvGrpSpPr>
        <p:grpSpPr>
          <a:xfrm>
            <a:off x="862655" y="2527305"/>
            <a:ext cx="6007343" cy="879343"/>
            <a:chOff x="862655" y="2612925"/>
            <a:chExt cx="6007343" cy="879343"/>
          </a:xfrm>
        </p:grpSpPr>
        <p:grpSp>
          <p:nvGrpSpPr>
            <p:cNvPr id="6" name="Group 92">
              <a:extLst>
                <a:ext uri="{FF2B5EF4-FFF2-40B4-BE49-F238E27FC236}">
                  <a16:creationId xmlns:a16="http://schemas.microsoft.com/office/drawing/2014/main" id="{B29B473E-3EDE-EDE3-84AF-9FBBF676B945}"/>
                </a:ext>
              </a:extLst>
            </p:cNvPr>
            <p:cNvGrpSpPr>
              <a:grpSpLocks noChangeAspect="1"/>
            </p:cNvGrpSpPr>
            <p:nvPr/>
          </p:nvGrpSpPr>
          <p:grpSpPr bwMode="auto">
            <a:xfrm>
              <a:off x="862655" y="2649915"/>
              <a:ext cx="356906" cy="356906"/>
              <a:chOff x="6546" y="1719"/>
              <a:chExt cx="426" cy="426"/>
            </a:xfrm>
            <a:solidFill>
              <a:srgbClr val="EE5105"/>
            </a:solidFill>
          </p:grpSpPr>
          <p:sp>
            <p:nvSpPr>
              <p:cNvPr id="7" name="Freeform 93">
                <a:extLst>
                  <a:ext uri="{FF2B5EF4-FFF2-40B4-BE49-F238E27FC236}">
                    <a16:creationId xmlns:a16="http://schemas.microsoft.com/office/drawing/2014/main" id="{4ED3543C-CF28-45A8-D4D4-309984223783}"/>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8" name="Freeform 94">
                <a:extLst>
                  <a:ext uri="{FF2B5EF4-FFF2-40B4-BE49-F238E27FC236}">
                    <a16:creationId xmlns:a16="http://schemas.microsoft.com/office/drawing/2014/main" id="{082A8858-58EC-8FDF-E68D-6A4380CB5632}"/>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2" name="正方形/長方形 11">
              <a:extLst>
                <a:ext uri="{FF2B5EF4-FFF2-40B4-BE49-F238E27FC236}">
                  <a16:creationId xmlns:a16="http://schemas.microsoft.com/office/drawing/2014/main" id="{225F12DB-6547-8A71-CB89-EF301D218468}"/>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13" name="四角形: 角を丸くする 12">
            <a:extLst>
              <a:ext uri="{FF2B5EF4-FFF2-40B4-BE49-F238E27FC236}">
                <a16:creationId xmlns:a16="http://schemas.microsoft.com/office/drawing/2014/main" id="{523C8002-C833-2EEE-425A-9CF1BD1C38F8}"/>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78EE1701-CE16-12FC-32F7-C873F5E8C0C7}"/>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2" name="グループ化 61">
            <a:extLst>
              <a:ext uri="{FF2B5EF4-FFF2-40B4-BE49-F238E27FC236}">
                <a16:creationId xmlns:a16="http://schemas.microsoft.com/office/drawing/2014/main" id="{8B4851D8-6A5C-7A9C-6462-EE269C65517F}"/>
              </a:ext>
            </a:extLst>
          </p:cNvPr>
          <p:cNvGrpSpPr/>
          <p:nvPr/>
        </p:nvGrpSpPr>
        <p:grpSpPr>
          <a:xfrm>
            <a:off x="862655" y="2992458"/>
            <a:ext cx="6007343" cy="879343"/>
            <a:chOff x="862655" y="3154801"/>
            <a:chExt cx="6007343" cy="879343"/>
          </a:xfrm>
        </p:grpSpPr>
        <p:grpSp>
          <p:nvGrpSpPr>
            <p:cNvPr id="52" name="Group 92">
              <a:extLst>
                <a:ext uri="{FF2B5EF4-FFF2-40B4-BE49-F238E27FC236}">
                  <a16:creationId xmlns:a16="http://schemas.microsoft.com/office/drawing/2014/main" id="{60C992E9-FB8B-0A0D-80A9-35A790D24E60}"/>
                </a:ext>
              </a:extLst>
            </p:cNvPr>
            <p:cNvGrpSpPr>
              <a:grpSpLocks noChangeAspect="1"/>
            </p:cNvGrpSpPr>
            <p:nvPr/>
          </p:nvGrpSpPr>
          <p:grpSpPr bwMode="auto">
            <a:xfrm>
              <a:off x="862655" y="3191791"/>
              <a:ext cx="356906" cy="356906"/>
              <a:chOff x="6546" y="1719"/>
              <a:chExt cx="426" cy="426"/>
            </a:xfrm>
            <a:solidFill>
              <a:srgbClr val="EE5105"/>
            </a:solidFill>
          </p:grpSpPr>
          <p:sp>
            <p:nvSpPr>
              <p:cNvPr id="53" name="Freeform 93">
                <a:extLst>
                  <a:ext uri="{FF2B5EF4-FFF2-40B4-BE49-F238E27FC236}">
                    <a16:creationId xmlns:a16="http://schemas.microsoft.com/office/drawing/2014/main" id="{26F82CEE-5CED-7822-26C0-472717C8C73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7409F1BB-282A-0E5A-76F1-53D6DD4F737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8" name="正方形/長方形 57">
              <a:extLst>
                <a:ext uri="{FF2B5EF4-FFF2-40B4-BE49-F238E27FC236}">
                  <a16:creationId xmlns:a16="http://schemas.microsoft.com/office/drawing/2014/main" id="{B0AB87CF-4908-3B3A-31F7-A089F3E09CD9}"/>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64" name="グループ化 63">
            <a:extLst>
              <a:ext uri="{FF2B5EF4-FFF2-40B4-BE49-F238E27FC236}">
                <a16:creationId xmlns:a16="http://schemas.microsoft.com/office/drawing/2014/main" id="{BA63F65E-2C56-6D14-36E6-D4E0675780F4}"/>
              </a:ext>
            </a:extLst>
          </p:cNvPr>
          <p:cNvGrpSpPr/>
          <p:nvPr/>
        </p:nvGrpSpPr>
        <p:grpSpPr>
          <a:xfrm>
            <a:off x="862655" y="3457612"/>
            <a:ext cx="6007343" cy="879343"/>
            <a:chOff x="862655" y="3697504"/>
            <a:chExt cx="6007343" cy="879343"/>
          </a:xfrm>
        </p:grpSpPr>
        <p:grpSp>
          <p:nvGrpSpPr>
            <p:cNvPr id="55" name="Group 92">
              <a:extLst>
                <a:ext uri="{FF2B5EF4-FFF2-40B4-BE49-F238E27FC236}">
                  <a16:creationId xmlns:a16="http://schemas.microsoft.com/office/drawing/2014/main" id="{2D1F347B-47B8-8090-C01D-A45DBD1EE696}"/>
                </a:ext>
              </a:extLst>
            </p:cNvPr>
            <p:cNvGrpSpPr>
              <a:grpSpLocks noChangeAspect="1"/>
            </p:cNvGrpSpPr>
            <p:nvPr/>
          </p:nvGrpSpPr>
          <p:grpSpPr bwMode="auto">
            <a:xfrm>
              <a:off x="862655" y="3734494"/>
              <a:ext cx="356906" cy="356906"/>
              <a:chOff x="6546" y="1719"/>
              <a:chExt cx="426" cy="426"/>
            </a:xfrm>
            <a:solidFill>
              <a:srgbClr val="EE5105"/>
            </a:solidFill>
          </p:grpSpPr>
          <p:sp>
            <p:nvSpPr>
              <p:cNvPr id="56" name="Freeform 93">
                <a:extLst>
                  <a:ext uri="{FF2B5EF4-FFF2-40B4-BE49-F238E27FC236}">
                    <a16:creationId xmlns:a16="http://schemas.microsoft.com/office/drawing/2014/main" id="{311EE006-CC92-FEB9-4317-ED51A26F4FD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7" name="Freeform 94">
                <a:extLst>
                  <a:ext uri="{FF2B5EF4-FFF2-40B4-BE49-F238E27FC236}">
                    <a16:creationId xmlns:a16="http://schemas.microsoft.com/office/drawing/2014/main" id="{0C24D675-E913-383D-4F5D-4C0D7D723F6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9" name="正方形/長方形 58">
              <a:extLst>
                <a:ext uri="{FF2B5EF4-FFF2-40B4-BE49-F238E27FC236}">
                  <a16:creationId xmlns:a16="http://schemas.microsoft.com/office/drawing/2014/main" id="{AAACD456-4D6C-E3F6-F1DF-99AF0B79077E}"/>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50" name="正方形/長方形 49">
            <a:extLst>
              <a:ext uri="{FF2B5EF4-FFF2-40B4-BE49-F238E27FC236}">
                <a16:creationId xmlns:a16="http://schemas.microsoft.com/office/drawing/2014/main" id="{638FACDD-73B3-F2E3-F14F-581BCDC89DAC}"/>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65" name="テキスト ボックス 64">
            <a:extLst>
              <a:ext uri="{FF2B5EF4-FFF2-40B4-BE49-F238E27FC236}">
                <a16:creationId xmlns:a16="http://schemas.microsoft.com/office/drawing/2014/main" id="{E3E68052-F3D7-39F9-552B-0B98BE9E4DDF}"/>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9" name="グループ化 8">
            <a:extLst>
              <a:ext uri="{FF2B5EF4-FFF2-40B4-BE49-F238E27FC236}">
                <a16:creationId xmlns:a16="http://schemas.microsoft.com/office/drawing/2014/main" id="{1BE482EB-02C9-4E5A-8348-F499E4E3D1F3}"/>
              </a:ext>
            </a:extLst>
          </p:cNvPr>
          <p:cNvGrpSpPr/>
          <p:nvPr/>
        </p:nvGrpSpPr>
        <p:grpSpPr>
          <a:xfrm>
            <a:off x="875741" y="3890028"/>
            <a:ext cx="6007343" cy="430887"/>
            <a:chOff x="862655" y="3697504"/>
            <a:chExt cx="6007343" cy="430887"/>
          </a:xfrm>
        </p:grpSpPr>
        <p:grpSp>
          <p:nvGrpSpPr>
            <p:cNvPr id="14" name="Group 92">
              <a:extLst>
                <a:ext uri="{FF2B5EF4-FFF2-40B4-BE49-F238E27FC236}">
                  <a16:creationId xmlns:a16="http://schemas.microsoft.com/office/drawing/2014/main" id="{7FC0223E-F01C-F48D-7B55-AF9120A4332A}"/>
                </a:ext>
              </a:extLst>
            </p:cNvPr>
            <p:cNvGrpSpPr>
              <a:grpSpLocks noChangeAspect="1"/>
            </p:cNvGrpSpPr>
            <p:nvPr/>
          </p:nvGrpSpPr>
          <p:grpSpPr bwMode="auto">
            <a:xfrm>
              <a:off x="862655" y="3734494"/>
              <a:ext cx="356906" cy="356906"/>
              <a:chOff x="6546" y="1719"/>
              <a:chExt cx="426" cy="426"/>
            </a:xfrm>
            <a:solidFill>
              <a:srgbClr val="EE5105"/>
            </a:solidFill>
          </p:grpSpPr>
          <p:sp>
            <p:nvSpPr>
              <p:cNvPr id="16" name="Freeform 93">
                <a:extLst>
                  <a:ext uri="{FF2B5EF4-FFF2-40B4-BE49-F238E27FC236}">
                    <a16:creationId xmlns:a16="http://schemas.microsoft.com/office/drawing/2014/main" id="{7D4C01CF-036E-4E98-28E0-9306BA458D48}"/>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7" name="Freeform 94">
                <a:extLst>
                  <a:ext uri="{FF2B5EF4-FFF2-40B4-BE49-F238E27FC236}">
                    <a16:creationId xmlns:a16="http://schemas.microsoft.com/office/drawing/2014/main" id="{61C90E4C-D35A-81FE-3893-EFD6F2A4FCA0}"/>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5" name="正方形/長方形 14">
              <a:extLst>
                <a:ext uri="{FF2B5EF4-FFF2-40B4-BE49-F238E27FC236}">
                  <a16:creationId xmlns:a16="http://schemas.microsoft.com/office/drawing/2014/main" id="{27E9C846-4683-7362-A6F1-CB1EB218575D}"/>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21" name="図 20" descr="グラフィカル ユーザー インターフェイス, アプリケーション&#10;&#10;自動的に生成された説明">
            <a:extLst>
              <a:ext uri="{FF2B5EF4-FFF2-40B4-BE49-F238E27FC236}">
                <a16:creationId xmlns:a16="http://schemas.microsoft.com/office/drawing/2014/main" id="{3BD15195-22DB-5DDA-B498-F5C61B665A2F}"/>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22" name="吹き出し: 角を丸めた四角形 21">
            <a:extLst>
              <a:ext uri="{FF2B5EF4-FFF2-40B4-BE49-F238E27FC236}">
                <a16:creationId xmlns:a16="http://schemas.microsoft.com/office/drawing/2014/main" id="{C71CE771-0565-A9AE-041C-D55350C8DF57}"/>
              </a:ext>
            </a:extLst>
          </p:cNvPr>
          <p:cNvSpPr/>
          <p:nvPr/>
        </p:nvSpPr>
        <p:spPr>
          <a:xfrm>
            <a:off x="3853543" y="149722"/>
            <a:ext cx="2939143" cy="936250"/>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3AFBD14F-44CE-F789-2239-8BF6E5772FB7}"/>
              </a:ext>
            </a:extLst>
          </p:cNvPr>
          <p:cNvSpPr txBox="1"/>
          <p:nvPr/>
        </p:nvSpPr>
        <p:spPr>
          <a:xfrm>
            <a:off x="3816027" y="289445"/>
            <a:ext cx="302782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B050"/>
                </a:solidFill>
                <a:effectLst/>
                <a:uLnTx/>
                <a:uFillTx/>
                <a:latin typeface="Calibri" panose="020F0502020204030204"/>
                <a:ea typeface="游ゴシック" panose="020B0400000000000000" pitchFamily="50" charset="-128"/>
                <a:cs typeface="+mn-cs"/>
              </a:rPr>
              <a:t>電子処方箋</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にも対応しています！</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8448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1229017" y="2988079"/>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7158065" y="1828980"/>
              <a:ext cx="961891"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grpSp>
        <p:nvGrpSpPr>
          <p:cNvPr id="35" name="グループ化 34">
            <a:extLst>
              <a:ext uri="{FF2B5EF4-FFF2-40B4-BE49-F238E27FC236}">
                <a16:creationId xmlns:a16="http://schemas.microsoft.com/office/drawing/2014/main" id="{D9B2187E-6A67-CBB6-C075-51491EC9886C}"/>
              </a:ext>
            </a:extLst>
          </p:cNvPr>
          <p:cNvGrpSpPr/>
          <p:nvPr/>
        </p:nvGrpSpPr>
        <p:grpSpPr>
          <a:xfrm>
            <a:off x="1528064" y="2896940"/>
            <a:ext cx="4154324" cy="4061431"/>
            <a:chOff x="1528064" y="2896940"/>
            <a:chExt cx="4154324" cy="4061431"/>
          </a:xfrm>
        </p:grpSpPr>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528064" y="2896940"/>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690768" y="5280281"/>
              <a:ext cx="3991620"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307680" y="5332726"/>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2601829" y="6103938"/>
              <a:ext cx="1475084"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マイナ薬局受付</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6" name="グループ化 5">
              <a:extLst>
                <a:ext uri="{FF2B5EF4-FFF2-40B4-BE49-F238E27FC236}">
                  <a16:creationId xmlns:a16="http://schemas.microsoft.com/office/drawing/2014/main" id="{DA8B1E2F-A794-414E-7001-0130DD31CD6D}"/>
                </a:ext>
              </a:extLst>
            </p:cNvPr>
            <p:cNvGrpSpPr/>
            <p:nvPr/>
          </p:nvGrpSpPr>
          <p:grpSpPr>
            <a:xfrm>
              <a:off x="2879053" y="4398494"/>
              <a:ext cx="1019232" cy="1886012"/>
              <a:chOff x="2871929" y="4371581"/>
              <a:chExt cx="1019232" cy="1886012"/>
            </a:xfrm>
          </p:grpSpPr>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5"/>
              <a:srcRect b="49327"/>
              <a:stretch/>
            </p:blipFill>
            <p:spPr>
              <a:xfrm rot="633647">
                <a:off x="3343278" y="4371581"/>
                <a:ext cx="433869" cy="482976"/>
              </a:xfrm>
              <a:prstGeom prst="rect">
                <a:avLst/>
              </a:prstGeom>
            </p:spPr>
          </p:pic>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3183470" y="4851948"/>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6"/>
              <a:srcRect l="34857" t="45077" r="60335"/>
              <a:stretch/>
            </p:blipFill>
            <p:spPr>
              <a:xfrm flipH="1">
                <a:off x="2871929" y="4608591"/>
                <a:ext cx="1019232" cy="1649002"/>
              </a:xfrm>
              <a:prstGeom prst="rect">
                <a:avLst/>
              </a:prstGeom>
            </p:spPr>
          </p:pic>
        </p:grpSp>
        <p:grpSp>
          <p:nvGrpSpPr>
            <p:cNvPr id="4" name="グループ化 3">
              <a:extLst>
                <a:ext uri="{FF2B5EF4-FFF2-40B4-BE49-F238E27FC236}">
                  <a16:creationId xmlns:a16="http://schemas.microsoft.com/office/drawing/2014/main" id="{602B168A-E54F-751A-67F3-3B96FD416FD7}"/>
                </a:ext>
              </a:extLst>
            </p:cNvPr>
            <p:cNvGrpSpPr/>
            <p:nvPr/>
          </p:nvGrpSpPr>
          <p:grpSpPr>
            <a:xfrm>
              <a:off x="3817732" y="4635633"/>
              <a:ext cx="1430733" cy="1179972"/>
              <a:chOff x="6598719" y="4583520"/>
              <a:chExt cx="1497071" cy="1292481"/>
            </a:xfrm>
          </p:grpSpPr>
          <p:sp>
            <p:nvSpPr>
              <p:cNvPr id="8" name="円弧 7">
                <a:extLst>
                  <a:ext uri="{FF2B5EF4-FFF2-40B4-BE49-F238E27FC236}">
                    <a16:creationId xmlns:a16="http://schemas.microsoft.com/office/drawing/2014/main" id="{1DF60250-A392-38AF-2DAC-88D2F7833CF2}"/>
                  </a:ext>
                </a:extLst>
              </p:cNvPr>
              <p:cNvSpPr/>
              <p:nvPr/>
            </p:nvSpPr>
            <p:spPr bwMode="auto">
              <a:xfrm rot="18047302" flipV="1">
                <a:off x="7417206" y="519741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10" name="正方形/長方形 9">
                <a:extLst>
                  <a:ext uri="{FF2B5EF4-FFF2-40B4-BE49-F238E27FC236}">
                    <a16:creationId xmlns:a16="http://schemas.microsoft.com/office/drawing/2014/main" id="{89246E97-74F2-D28B-E992-010195B757B1}"/>
                  </a:ext>
                </a:extLst>
              </p:cNvPr>
              <p:cNvSpPr/>
              <p:nvPr/>
            </p:nvSpPr>
            <p:spPr bwMode="auto">
              <a:xfrm rot="357774">
                <a:off x="6598719" y="4583520"/>
                <a:ext cx="1424117" cy="1207640"/>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11" name="図 10">
                <a:extLst>
                  <a:ext uri="{FF2B5EF4-FFF2-40B4-BE49-F238E27FC236}">
                    <a16:creationId xmlns:a16="http://schemas.microsoft.com/office/drawing/2014/main" id="{6718D5A9-4678-8E91-7319-D2EDDDE7282E}"/>
                  </a:ext>
                </a:extLst>
              </p:cNvPr>
              <p:cNvPicPr>
                <a:picLocks noChangeAspect="1"/>
              </p:cNvPicPr>
              <p:nvPr/>
            </p:nvPicPr>
            <p:blipFill>
              <a:blip r:embed="rId7"/>
              <a:stretch>
                <a:fillRect/>
              </a:stretch>
            </p:blipFill>
            <p:spPr>
              <a:xfrm rot="369401">
                <a:off x="6642931" y="4647057"/>
                <a:ext cx="381743" cy="995294"/>
              </a:xfrm>
              <a:prstGeom prst="rect">
                <a:avLst/>
              </a:prstGeom>
            </p:spPr>
          </p:pic>
          <p:pic>
            <p:nvPicPr>
              <p:cNvPr id="12" name="図 11">
                <a:extLst>
                  <a:ext uri="{FF2B5EF4-FFF2-40B4-BE49-F238E27FC236}">
                    <a16:creationId xmlns:a16="http://schemas.microsoft.com/office/drawing/2014/main" id="{4A497AEB-8534-A1C6-791B-DB457DDDB53B}"/>
                  </a:ext>
                </a:extLst>
              </p:cNvPr>
              <p:cNvPicPr>
                <a:picLocks noChangeAspect="1"/>
              </p:cNvPicPr>
              <p:nvPr/>
            </p:nvPicPr>
            <p:blipFill>
              <a:blip r:embed="rId8"/>
              <a:stretch>
                <a:fillRect/>
              </a:stretch>
            </p:blipFill>
            <p:spPr>
              <a:xfrm rot="369401">
                <a:off x="7527601" y="4754112"/>
                <a:ext cx="448299" cy="987682"/>
              </a:xfrm>
              <a:prstGeom prst="rect">
                <a:avLst/>
              </a:prstGeom>
              <a:ln>
                <a:solidFill>
                  <a:schemeClr val="bg1">
                    <a:lumMod val="85000"/>
                  </a:schemeClr>
                </a:solidFill>
              </a:ln>
            </p:spPr>
          </p:pic>
          <p:pic>
            <p:nvPicPr>
              <p:cNvPr id="19" name="図 18">
                <a:extLst>
                  <a:ext uri="{FF2B5EF4-FFF2-40B4-BE49-F238E27FC236}">
                    <a16:creationId xmlns:a16="http://schemas.microsoft.com/office/drawing/2014/main" id="{34A2A309-5334-6B99-717A-88E01CABDF4D}"/>
                  </a:ext>
                </a:extLst>
              </p:cNvPr>
              <p:cNvPicPr>
                <a:picLocks noChangeAspect="1"/>
              </p:cNvPicPr>
              <p:nvPr/>
            </p:nvPicPr>
            <p:blipFill>
              <a:blip r:embed="rId9"/>
              <a:stretch>
                <a:fillRect/>
              </a:stretch>
            </p:blipFill>
            <p:spPr>
              <a:xfrm rot="357633">
                <a:off x="7055044" y="4707603"/>
                <a:ext cx="444218" cy="977236"/>
              </a:xfrm>
              <a:prstGeom prst="rect">
                <a:avLst/>
              </a:prstGeom>
              <a:ln>
                <a:solidFill>
                  <a:schemeClr val="bg1">
                    <a:lumMod val="85000"/>
                  </a:schemeClr>
                </a:solidFill>
              </a:ln>
            </p:spPr>
          </p:pic>
        </p:grpSp>
      </p:grpSp>
    </p:spTree>
    <p:extLst>
      <p:ext uri="{BB962C8B-B14F-4D97-AF65-F5344CB8AC3E}">
        <p14:creationId xmlns:p14="http://schemas.microsoft.com/office/powerpoint/2010/main" val="1356034593"/>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239a7177-3063-4df8-ab7a-6b96235477f0" xsi:nil="true"/>
    <TaxCatchAll xmlns="85e6e18b-26c1-4122-9e79-e6c53ac26d53" xsi:nil="true"/>
    <lcf76f155ced4ddcb4097134ff3c332f xmlns="239a7177-3063-4df8-ab7a-6b96235477f0">
      <Terms xmlns="http://schemas.microsoft.com/office/infopath/2007/PartnerControls"/>
    </lcf76f155ced4ddcb4097134ff3c332f>
    <Owner xmlns="239a7177-3063-4df8-ab7a-6b96235477f0">
      <UserInfo>
        <DisplayName/>
        <AccountId xsi:nil="true"/>
        <AccountType/>
      </UserInfo>
    </Owner>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A18A6F28ED98449BF9CF9F5AE10A0D1" ma:contentTypeVersion="14" ma:contentTypeDescription="新しいドキュメントを作成します。" ma:contentTypeScope="" ma:versionID="bc2877eb45adc77cb4f95c6a7c8888d1">
  <xsd:schema xmlns:xsd="http://www.w3.org/2001/XMLSchema" xmlns:xs="http://www.w3.org/2001/XMLSchema" xmlns:p="http://schemas.microsoft.com/office/2006/metadata/properties" xmlns:ns2="239a7177-3063-4df8-ab7a-6b96235477f0" xmlns:ns3="85e6e18b-26c1-4122-9e79-e6c53ac26d53" targetNamespace="http://schemas.microsoft.com/office/2006/metadata/properties" ma:root="true" ma:fieldsID="27c5a25789d79e60a684601dc68b63d8" ns2:_="" ns3:_="">
    <xsd:import namespace="239a7177-3063-4df8-ab7a-6b96235477f0"/>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a7177-3063-4df8-ab7a-6b96235477f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04ab77-5665-4b0a-8125-388a7b5f521d}"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578527-93E1-4487-B974-2EC69DF47163}">
  <ds:schemaRefs>
    <ds:schemaRef ds:uri="http://schemas.microsoft.com/sharepoint/v3/contenttype/forms"/>
  </ds:schemaRefs>
</ds:datastoreItem>
</file>

<file path=customXml/itemProps2.xml><?xml version="1.0" encoding="utf-8"?>
<ds:datastoreItem xmlns:ds="http://schemas.openxmlformats.org/officeDocument/2006/customXml" ds:itemID="{8B7C281A-9BD1-46C4-BC68-929E912B96FC}">
  <ds:schemaRefs>
    <ds:schemaRef ds:uri="http://schemas.microsoft.com/office/2006/documentManagement/types"/>
    <ds:schemaRef ds:uri="7f378564-5aaa-421d-8881-c65b058997b7"/>
    <ds:schemaRef ds:uri="http://www.w3.org/XML/1998/namespace"/>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d5b8c9ff-c322-4cb3-897a-633a8421b986"/>
    <ds:schemaRef ds:uri="http://schemas.microsoft.com/office/2006/metadata/properties"/>
  </ds:schemaRefs>
</ds:datastoreItem>
</file>

<file path=customXml/itemProps3.xml><?xml version="1.0" encoding="utf-8"?>
<ds:datastoreItem xmlns:ds="http://schemas.openxmlformats.org/officeDocument/2006/customXml" ds:itemID="{3107590B-3307-4FD8-BA0D-EB34844D441A}"/>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58</TotalTime>
  <Words>1343</Words>
  <PresentationFormat>A4 210 x 297 mm</PresentationFormat>
  <Paragraphs>110</Paragraphs>
  <Slides>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vt:i4>
      </vt:variant>
    </vt:vector>
  </HeadingPairs>
  <TitlesOfParts>
    <vt:vector size="18" baseType="lpstr">
      <vt:lpstr>Meiryo UI</vt:lpstr>
      <vt:lpstr>ＭＳ Ｐゴシック</vt:lpstr>
      <vt:lpstr>Yu Gothic UI Semibold</vt:lpstr>
      <vt:lpstr>メイリオ</vt:lpstr>
      <vt:lpstr>游ゴシック</vt:lpstr>
      <vt:lpstr>游ゴシック Medium</vt:lpstr>
      <vt:lpstr>Arial</vt:lpstr>
      <vt:lpstr>Calibri</vt:lpstr>
      <vt:lpstr>Calibri Light</vt:lpstr>
      <vt:lpstr>1_Office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2023-05-22T07:07:50Z</cp:lastPrinted>
  <dcterms:created xsi:type="dcterms:W3CDTF">2023-05-02T02:30:04Z</dcterms:created>
  <dcterms:modified xsi:type="dcterms:W3CDTF">2024-10-03T11:33:16Z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0x01010047E88BD0CB246C45A85C58561DAE2E3B</vt:lpwstr>
  </property>
  <property fmtid="{D5CDD505-2E9C-101B-9397-08002B2CF9AE}" pid="3" name="MediaServiceImageTags">
    <vt:lpwstr/>
  </property>
  <property fmtid="{D5CDD505-2E9C-101B-9397-08002B2CF9AE}" pid="4" name="Order">
    <vt:r8>243100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