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3"/>
  </p:notesMasterIdLst>
  <p:sldIdLst>
    <p:sldId id="262" r:id="rId6"/>
    <p:sldId id="291" r:id="rId7"/>
    <p:sldId id="270" r:id="rId8"/>
    <p:sldId id="272" r:id="rId9"/>
    <p:sldId id="281" r:id="rId10"/>
    <p:sldId id="286" r:id="rId11"/>
    <p:sldId id="282"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54"/>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B7C56-6F2E-4C53-8DC0-862D9F4F0F27}" v="1" dt="2024-10-03T11:31:59.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kubo, Ayana B." userId="091061b7-d935-4311-9b7a-92414934935a" providerId="ADAL" clId="{953AE37D-2EE1-4E40-83CA-C9D3173F1744}"/>
    <pc:docChg chg="addSld modSld">
      <pc:chgData name="Ohkubo, Ayana B." userId="091061b7-d935-4311-9b7a-92414934935a" providerId="ADAL" clId="{953AE37D-2EE1-4E40-83CA-C9D3173F1744}" dt="2024-03-18T10:05:19.528" v="0"/>
      <pc:docMkLst>
        <pc:docMk/>
      </pc:docMkLst>
      <pc:sldChg chg="add">
        <pc:chgData name="Ohkubo, Ayana B." userId="091061b7-d935-4311-9b7a-92414934935a" providerId="ADAL" clId="{953AE37D-2EE1-4E40-83CA-C9D3173F1744}" dt="2024-03-18T10:05:19.528" v="0"/>
        <pc:sldMkLst>
          <pc:docMk/>
          <pc:sldMk cId="3756151943" sldId="281"/>
        </pc:sldMkLst>
      </pc:sldChg>
    </pc:docChg>
  </pc:docChgLst>
  <pc:docChgLst>
    <pc:chgData name="Hori, Kaori" userId="f2384def-2f45-4b53-97eb-749d3397a6fe" providerId="ADAL" clId="{C20D9488-F59B-42DA-B573-B09592B5DE96}"/>
    <pc:docChg chg="custSel modSld">
      <pc:chgData name="Hori, Kaori" userId="f2384def-2f45-4b53-97eb-749d3397a6fe" providerId="ADAL" clId="{C20D9488-F59B-42DA-B573-B09592B5DE96}" dt="2024-02-26T08:29:30.528" v="5" actId="478"/>
      <pc:docMkLst>
        <pc:docMk/>
      </pc:docMkLst>
      <pc:sldChg chg="delSp mod">
        <pc:chgData name="Hori, Kaori" userId="f2384def-2f45-4b53-97eb-749d3397a6fe" providerId="ADAL" clId="{C20D9488-F59B-42DA-B573-B09592B5DE96}" dt="2024-02-26T08:29:26.285" v="3" actId="478"/>
        <pc:sldMkLst>
          <pc:docMk/>
          <pc:sldMk cId="292596965" sldId="272"/>
        </pc:sldMkLst>
        <pc:spChg chg="del">
          <ac:chgData name="Hori, Kaori" userId="f2384def-2f45-4b53-97eb-749d3397a6fe" providerId="ADAL" clId="{C20D9488-F59B-42DA-B573-B09592B5DE96}" dt="2024-02-26T08:29:26.285" v="3" actId="478"/>
          <ac:spMkLst>
            <pc:docMk/>
            <pc:sldMk cId="292596965" sldId="272"/>
            <ac:spMk id="68" creationId="{6DEC3A0C-51B8-70D5-CFBB-A49E9ADAEDAD}"/>
          </ac:spMkLst>
        </pc:spChg>
        <pc:picChg chg="del">
          <ac:chgData name="Hori, Kaori" userId="f2384def-2f45-4b53-97eb-749d3397a6fe" providerId="ADAL" clId="{C20D9488-F59B-42DA-B573-B09592B5DE96}" dt="2024-02-26T08:29:26.285" v="3" actId="478"/>
          <ac:picMkLst>
            <pc:docMk/>
            <pc:sldMk cId="292596965" sldId="272"/>
            <ac:picMk id="2" creationId="{5E33FF7C-84F9-D518-83EF-D6797DED315B}"/>
          </ac:picMkLst>
        </pc:picChg>
      </pc:sldChg>
      <pc:sldChg chg="delSp mod">
        <pc:chgData name="Hori, Kaori" userId="f2384def-2f45-4b53-97eb-749d3397a6fe" providerId="ADAL" clId="{C20D9488-F59B-42DA-B573-B09592B5DE96}" dt="2024-02-26T08:29:28.696" v="4" actId="478"/>
        <pc:sldMkLst>
          <pc:docMk/>
          <pc:sldMk cId="3756151943" sldId="281"/>
        </pc:sldMkLst>
        <pc:spChg chg="del">
          <ac:chgData name="Hori, Kaori" userId="f2384def-2f45-4b53-97eb-749d3397a6fe" providerId="ADAL" clId="{C20D9488-F59B-42DA-B573-B09592B5DE96}" dt="2024-02-26T08:29:28.696" v="4" actId="478"/>
          <ac:spMkLst>
            <pc:docMk/>
            <pc:sldMk cId="3756151943" sldId="281"/>
            <ac:spMk id="70" creationId="{F380BFD5-EA9B-4B8B-4A6C-83ECE497B14E}"/>
          </ac:spMkLst>
        </pc:spChg>
      </pc:sldChg>
      <pc:sldChg chg="delSp mod">
        <pc:chgData name="Hori, Kaori" userId="f2384def-2f45-4b53-97eb-749d3397a6fe" providerId="ADAL" clId="{C20D9488-F59B-42DA-B573-B09592B5DE96}" dt="2024-02-26T08:29:30.528" v="5" actId="478"/>
        <pc:sldMkLst>
          <pc:docMk/>
          <pc:sldMk cId="3884489003" sldId="286"/>
        </pc:sldMkLst>
        <pc:spChg chg="del">
          <ac:chgData name="Hori, Kaori" userId="f2384def-2f45-4b53-97eb-749d3397a6fe" providerId="ADAL" clId="{C20D9488-F59B-42DA-B573-B09592B5DE96}" dt="2024-02-26T08:29:30.528" v="5" actId="478"/>
          <ac:spMkLst>
            <pc:docMk/>
            <pc:sldMk cId="3884489003" sldId="286"/>
            <ac:spMk id="70" creationId="{F380BFD5-EA9B-4B8B-4A6C-83ECE497B14E}"/>
          </ac:spMkLst>
        </pc:spChg>
      </pc:sldChg>
      <pc:sldChg chg="delSp mod">
        <pc:chgData name="Hori, Kaori" userId="f2384def-2f45-4b53-97eb-749d3397a6fe" providerId="ADAL" clId="{C20D9488-F59B-42DA-B573-B09592B5DE96}" dt="2024-02-26T08:29:14.684" v="0" actId="478"/>
        <pc:sldMkLst>
          <pc:docMk/>
          <pc:sldMk cId="3411688983" sldId="291"/>
        </pc:sldMkLst>
        <pc:spChg chg="del">
          <ac:chgData name="Hori, Kaori" userId="f2384def-2f45-4b53-97eb-749d3397a6fe" providerId="ADAL" clId="{C20D9488-F59B-42DA-B573-B09592B5DE96}" dt="2024-02-26T08:29:14.684" v="0" actId="478"/>
          <ac:spMkLst>
            <pc:docMk/>
            <pc:sldMk cId="3411688983" sldId="291"/>
            <ac:spMk id="3" creationId="{07BBF388-88BA-D097-D389-F7780FD9F9C9}"/>
          </ac:spMkLst>
        </pc:spChg>
        <pc:spChg chg="del">
          <ac:chgData name="Hori, Kaori" userId="f2384def-2f45-4b53-97eb-749d3397a6fe" providerId="ADAL" clId="{C20D9488-F59B-42DA-B573-B09592B5DE96}" dt="2024-02-26T08:29:14.684" v="0" actId="478"/>
          <ac:spMkLst>
            <pc:docMk/>
            <pc:sldMk cId="3411688983" sldId="291"/>
            <ac:spMk id="25" creationId="{B2CD3122-12ED-2675-5315-80882D0A9EF5}"/>
          </ac:spMkLst>
        </pc:spChg>
      </pc:sldChg>
      <pc:sldChg chg="delSp mod">
        <pc:chgData name="Hori, Kaori" userId="f2384def-2f45-4b53-97eb-749d3397a6fe" providerId="ADAL" clId="{C20D9488-F59B-42DA-B573-B09592B5DE96}" dt="2024-02-26T08:29:17.263" v="1" actId="478"/>
        <pc:sldMkLst>
          <pc:docMk/>
          <pc:sldMk cId="3869324497" sldId="298"/>
        </pc:sldMkLst>
        <pc:spChg chg="del">
          <ac:chgData name="Hori, Kaori" userId="f2384def-2f45-4b53-97eb-749d3397a6fe" providerId="ADAL" clId="{C20D9488-F59B-42DA-B573-B09592B5DE96}" dt="2024-02-26T08:29:17.263" v="1" actId="478"/>
          <ac:spMkLst>
            <pc:docMk/>
            <pc:sldMk cId="3869324497" sldId="298"/>
            <ac:spMk id="3" creationId="{415F0F15-0C98-0066-78F2-7FA5ECF787B3}"/>
          </ac:spMkLst>
        </pc:spChg>
      </pc:sldChg>
      <pc:sldChg chg="delSp mod">
        <pc:chgData name="Hori, Kaori" userId="f2384def-2f45-4b53-97eb-749d3397a6fe" providerId="ADAL" clId="{C20D9488-F59B-42DA-B573-B09592B5DE96}" dt="2024-02-26T08:29:21.960" v="2" actId="478"/>
        <pc:sldMkLst>
          <pc:docMk/>
          <pc:sldMk cId="3425873646" sldId="305"/>
        </pc:sldMkLst>
        <pc:spChg chg="del">
          <ac:chgData name="Hori, Kaori" userId="f2384def-2f45-4b53-97eb-749d3397a6fe" providerId="ADAL" clId="{C20D9488-F59B-42DA-B573-B09592B5DE96}" dt="2024-02-26T08:29:21.960" v="2" actId="478"/>
          <ac:spMkLst>
            <pc:docMk/>
            <pc:sldMk cId="3425873646" sldId="305"/>
            <ac:spMk id="28" creationId="{16CE3526-D52C-0609-2946-B780EE710C3E}"/>
          </ac:spMkLst>
        </pc:spChg>
        <pc:spChg chg="del">
          <ac:chgData name="Hori, Kaori" userId="f2384def-2f45-4b53-97eb-749d3397a6fe" providerId="ADAL" clId="{C20D9488-F59B-42DA-B573-B09592B5DE96}" dt="2024-02-26T08:29:21.960" v="2" actId="478"/>
          <ac:spMkLst>
            <pc:docMk/>
            <pc:sldMk cId="3425873646" sldId="305"/>
            <ac:spMk id="35" creationId="{22B2C080-6474-A67E-28D0-693B818AFA7A}"/>
          </ac:spMkLst>
        </pc:spChg>
        <pc:spChg chg="del">
          <ac:chgData name="Hori, Kaori" userId="f2384def-2f45-4b53-97eb-749d3397a6fe" providerId="ADAL" clId="{C20D9488-F59B-42DA-B573-B09592B5DE96}" dt="2024-02-26T08:29:21.960" v="2" actId="478"/>
          <ac:spMkLst>
            <pc:docMk/>
            <pc:sldMk cId="3425873646" sldId="305"/>
            <ac:spMk id="40" creationId="{265C050D-6487-A2A0-065D-0BAA1F49F084}"/>
          </ac:spMkLst>
        </pc:spChg>
      </pc:sldChg>
    </pc:docChg>
  </pc:docChgLst>
  <pc:docChgLst>
    <pc:chgData name="Ogata, Yukino" userId="S::yukino.ogata@accenture.com::46c124f1-f3c4-49f4-8de1-f58709379159" providerId="AD" clId="Web-{578835FD-E2BC-9CA2-B278-422DFBA3A1D9}"/>
    <pc:docChg chg="delSld">
      <pc:chgData name="Ogata, Yukino" userId="S::yukino.ogata@accenture.com::46c124f1-f3c4-49f4-8de1-f58709379159" providerId="AD" clId="Web-{578835FD-E2BC-9CA2-B278-422DFBA3A1D9}" dt="2024-03-18T06:32:43.742" v="0"/>
      <pc:docMkLst>
        <pc:docMk/>
      </pc:docMkLst>
      <pc:sldChg chg="del">
        <pc:chgData name="Ogata, Yukino" userId="S::yukino.ogata@accenture.com::46c124f1-f3c4-49f4-8de1-f58709379159" providerId="AD" clId="Web-{578835FD-E2BC-9CA2-B278-422DFBA3A1D9}" dt="2024-03-18T06:32:43.742" v="0"/>
        <pc:sldMkLst>
          <pc:docMk/>
          <pc:sldMk cId="3756151943" sldId="281"/>
        </pc:sldMkLst>
      </pc:sldChg>
    </pc:docChg>
  </pc:docChgLst>
  <pc:docChgLst>
    <pc:chgData name="Hori, Kaori" userId="f2384def-2f45-4b53-97eb-749d3397a6fe" providerId="ADAL" clId="{ADEB74DF-E75E-4787-8846-1738433E6DB7}"/>
    <pc:docChg chg="custSel modSld">
      <pc:chgData name="Hori, Kaori" userId="f2384def-2f45-4b53-97eb-749d3397a6fe" providerId="ADAL" clId="{ADEB74DF-E75E-4787-8846-1738433E6DB7}" dt="2024-03-05T10:46:46.257" v="16" actId="14100"/>
      <pc:docMkLst>
        <pc:docMk/>
      </pc:docMkLst>
      <pc:sldChg chg="modSp mod">
        <pc:chgData name="Hori, Kaori" userId="f2384def-2f45-4b53-97eb-749d3397a6fe" providerId="ADAL" clId="{ADEB74DF-E75E-4787-8846-1738433E6DB7}" dt="2024-03-05T10:41:54.631" v="3"/>
        <pc:sldMkLst>
          <pc:docMk/>
          <pc:sldMk cId="1870829612" sldId="271"/>
        </pc:sldMkLst>
        <pc:spChg chg="mod">
          <ac:chgData name="Hori, Kaori" userId="f2384def-2f45-4b53-97eb-749d3397a6fe" providerId="ADAL" clId="{ADEB74DF-E75E-4787-8846-1738433E6DB7}" dt="2024-03-05T10:41:54.631" v="3"/>
          <ac:spMkLst>
            <pc:docMk/>
            <pc:sldMk cId="1870829612" sldId="271"/>
            <ac:spMk id="15" creationId="{954FABB5-ABFB-59A9-C210-1213D0DA2EC2}"/>
          </ac:spMkLst>
        </pc:spChg>
      </pc:sldChg>
      <pc:sldChg chg="addSp delSp modSp mod">
        <pc:chgData name="Hori, Kaori" userId="f2384def-2f45-4b53-97eb-749d3397a6fe" providerId="ADAL" clId="{ADEB74DF-E75E-4787-8846-1738433E6DB7}" dt="2024-03-05T10:46:14.571" v="14"/>
        <pc:sldMkLst>
          <pc:docMk/>
          <pc:sldMk cId="292596965" sldId="272"/>
        </pc:sldMkLst>
        <pc:spChg chg="add mod">
          <ac:chgData name="Hori, Kaori" userId="f2384def-2f45-4b53-97eb-749d3397a6fe" providerId="ADAL" clId="{ADEB74DF-E75E-4787-8846-1738433E6DB7}" dt="2024-03-05T10:46:14.571" v="14"/>
          <ac:spMkLst>
            <pc:docMk/>
            <pc:sldMk cId="292596965" sldId="272"/>
            <ac:spMk id="2" creationId="{0048BE49-834D-6EB1-EEA7-E284B6CD430A}"/>
          </ac:spMkLst>
        </pc:spChg>
        <pc:spChg chg="del mod">
          <ac:chgData name="Hori, Kaori" userId="f2384def-2f45-4b53-97eb-749d3397a6fe" providerId="ADAL" clId="{ADEB74DF-E75E-4787-8846-1738433E6DB7}" dt="2024-03-05T10:46:14.276" v="13" actId="478"/>
          <ac:spMkLst>
            <pc:docMk/>
            <pc:sldMk cId="292596965" sldId="272"/>
            <ac:spMk id="48" creationId="{03CA2A97-B085-C0B0-6916-F3D19AF4A2F7}"/>
          </ac:spMkLst>
        </pc:spChg>
      </pc:sldChg>
      <pc:sldChg chg="modSp mod">
        <pc:chgData name="Hori, Kaori" userId="f2384def-2f45-4b53-97eb-749d3397a6fe" providerId="ADAL" clId="{ADEB74DF-E75E-4787-8846-1738433E6DB7}" dt="2024-03-05T10:46:32.689" v="15" actId="14100"/>
        <pc:sldMkLst>
          <pc:docMk/>
          <pc:sldMk cId="196069373" sldId="282"/>
        </pc:sldMkLst>
        <pc:spChg chg="mod">
          <ac:chgData name="Hori, Kaori" userId="f2384def-2f45-4b53-97eb-749d3397a6fe" providerId="ADAL" clId="{ADEB74DF-E75E-4787-8846-1738433E6DB7}" dt="2024-03-05T10:46:32.689" v="15" actId="14100"/>
          <ac:spMkLst>
            <pc:docMk/>
            <pc:sldMk cId="196069373" sldId="282"/>
            <ac:spMk id="36" creationId="{4873570D-4791-E56A-3514-29FFB2B4F516}"/>
          </ac:spMkLst>
        </pc:spChg>
      </pc:sldChg>
      <pc:sldChg chg="modSp mod">
        <pc:chgData name="Hori, Kaori" userId="f2384def-2f45-4b53-97eb-749d3397a6fe" providerId="ADAL" clId="{ADEB74DF-E75E-4787-8846-1738433E6DB7}" dt="2024-03-05T10:42:01.370" v="7"/>
        <pc:sldMkLst>
          <pc:docMk/>
          <pc:sldMk cId="3411688983" sldId="291"/>
        </pc:sldMkLst>
        <pc:spChg chg="mod">
          <ac:chgData name="Hori, Kaori" userId="f2384def-2f45-4b53-97eb-749d3397a6fe" providerId="ADAL" clId="{ADEB74DF-E75E-4787-8846-1738433E6DB7}" dt="2024-03-05T10:42:01.370" v="7"/>
          <ac:spMkLst>
            <pc:docMk/>
            <pc:sldMk cId="3411688983" sldId="291"/>
            <ac:spMk id="64" creationId="{A15F654B-B971-82D8-A50B-2A72123D5398}"/>
          </ac:spMkLst>
        </pc:spChg>
      </pc:sldChg>
      <pc:sldChg chg="modSp mod">
        <pc:chgData name="Hori, Kaori" userId="f2384def-2f45-4b53-97eb-749d3397a6fe" providerId="ADAL" clId="{ADEB74DF-E75E-4787-8846-1738433E6DB7}" dt="2024-03-05T10:42:08.604" v="11"/>
        <pc:sldMkLst>
          <pc:docMk/>
          <pc:sldMk cId="3869324497" sldId="298"/>
        </pc:sldMkLst>
        <pc:spChg chg="mod">
          <ac:chgData name="Hori, Kaori" userId="f2384def-2f45-4b53-97eb-749d3397a6fe" providerId="ADAL" clId="{ADEB74DF-E75E-4787-8846-1738433E6DB7}" dt="2024-03-05T10:42:08.604" v="11"/>
          <ac:spMkLst>
            <pc:docMk/>
            <pc:sldMk cId="3869324497" sldId="298"/>
            <ac:spMk id="26" creationId="{17C13008-5EB9-AE0F-F01E-BE545DCCD29F}"/>
          </ac:spMkLst>
        </pc:spChg>
      </pc:sldChg>
      <pc:sldChg chg="modSp mod">
        <pc:chgData name="Hori, Kaori" userId="f2384def-2f45-4b53-97eb-749d3397a6fe" providerId="ADAL" clId="{ADEB74DF-E75E-4787-8846-1738433E6DB7}" dt="2024-03-05T10:46:46.257" v="16" actId="14100"/>
        <pc:sldMkLst>
          <pc:docMk/>
          <pc:sldMk cId="1356034593" sldId="304"/>
        </pc:sldMkLst>
        <pc:spChg chg="mod">
          <ac:chgData name="Hori, Kaori" userId="f2384def-2f45-4b53-97eb-749d3397a6fe" providerId="ADAL" clId="{ADEB74DF-E75E-4787-8846-1738433E6DB7}" dt="2024-03-05T10:46:46.257" v="16" actId="14100"/>
          <ac:spMkLst>
            <pc:docMk/>
            <pc:sldMk cId="1356034593" sldId="304"/>
            <ac:spMk id="36" creationId="{4873570D-4791-E56A-3514-29FFB2B4F516}"/>
          </ac:spMkLst>
        </pc:spChg>
      </pc:sldChg>
    </pc:docChg>
  </pc:docChgLst>
  <pc:docChgLst>
    <pc:chgData name="Hori, Kaori" userId="f2384def-2f45-4b53-97eb-749d3397a6fe" providerId="ADAL" clId="{26EB7C56-6F2E-4C53-8DC0-862D9F4F0F27}"/>
    <pc:docChg chg="modSld">
      <pc:chgData name="Hori, Kaori" userId="f2384def-2f45-4b53-97eb-749d3397a6fe" providerId="ADAL" clId="{26EB7C56-6F2E-4C53-8DC0-862D9F4F0F27}" dt="2024-10-03T11:32:08.518" v="2" actId="1076"/>
      <pc:docMkLst>
        <pc:docMk/>
      </pc:docMkLst>
      <pc:sldChg chg="modSp mod">
        <pc:chgData name="Hori, Kaori" userId="f2384def-2f45-4b53-97eb-749d3397a6fe" providerId="ADAL" clId="{26EB7C56-6F2E-4C53-8DC0-862D9F4F0F27}" dt="2024-10-03T11:32:08.518" v="2" actId="1076"/>
        <pc:sldMkLst>
          <pc:docMk/>
          <pc:sldMk cId="3411688983" sldId="291"/>
        </pc:sldMkLst>
        <pc:spChg chg="mod">
          <ac:chgData name="Hori, Kaori" userId="f2384def-2f45-4b53-97eb-749d3397a6fe" providerId="ADAL" clId="{26EB7C56-6F2E-4C53-8DC0-862D9F4F0F27}" dt="2024-10-03T11:31:59.699" v="1" actId="1076"/>
          <ac:spMkLst>
            <pc:docMk/>
            <pc:sldMk cId="3411688983" sldId="291"/>
            <ac:spMk id="5" creationId="{66163A6E-C09A-B8FC-B721-11ECA131FD60}"/>
          </ac:spMkLst>
        </pc:spChg>
        <pc:spChg chg="mod">
          <ac:chgData name="Hori, Kaori" userId="f2384def-2f45-4b53-97eb-749d3397a6fe" providerId="ADAL" clId="{26EB7C56-6F2E-4C53-8DC0-862D9F4F0F27}" dt="2024-10-03T11:31:59.699" v="1" actId="1076"/>
          <ac:spMkLst>
            <pc:docMk/>
            <pc:sldMk cId="3411688983" sldId="291"/>
            <ac:spMk id="10" creationId="{B159DBCB-450B-316D-4F26-52B61A497CCE}"/>
          </ac:spMkLst>
        </pc:spChg>
        <pc:spChg chg="mod">
          <ac:chgData name="Hori, Kaori" userId="f2384def-2f45-4b53-97eb-749d3397a6fe" providerId="ADAL" clId="{26EB7C56-6F2E-4C53-8DC0-862D9F4F0F27}" dt="2024-10-03T11:31:59.699" v="1" actId="1076"/>
          <ac:spMkLst>
            <pc:docMk/>
            <pc:sldMk cId="3411688983" sldId="291"/>
            <ac:spMk id="12" creationId="{C133C1E1-6FBF-4959-51CC-2EC4AB9E8B22}"/>
          </ac:spMkLst>
        </pc:spChg>
        <pc:grpChg chg="mod">
          <ac:chgData name="Hori, Kaori" userId="f2384def-2f45-4b53-97eb-749d3397a6fe" providerId="ADAL" clId="{26EB7C56-6F2E-4C53-8DC0-862D9F4F0F27}" dt="2024-10-03T11:31:59.699" v="1" actId="1076"/>
          <ac:grpSpMkLst>
            <pc:docMk/>
            <pc:sldMk cId="3411688983" sldId="291"/>
            <ac:grpSpMk id="8" creationId="{9833BDB0-C6B6-1462-161B-6C45CBE28851}"/>
          </ac:grpSpMkLst>
        </pc:grpChg>
        <pc:grpChg chg="mod">
          <ac:chgData name="Hori, Kaori" userId="f2384def-2f45-4b53-97eb-749d3397a6fe" providerId="ADAL" clId="{26EB7C56-6F2E-4C53-8DC0-862D9F4F0F27}" dt="2024-10-03T11:32:08.518" v="2" actId="1076"/>
          <ac:grpSpMkLst>
            <pc:docMk/>
            <pc:sldMk cId="3411688983" sldId="291"/>
            <ac:grpSpMk id="30" creationId="{7AEBF672-9603-BD72-AD85-B3990B7ACD9D}"/>
          </ac:grpSpMkLst>
        </pc:grpChg>
        <pc:picChg chg="mod">
          <ac:chgData name="Hori, Kaori" userId="f2384def-2f45-4b53-97eb-749d3397a6fe" providerId="ADAL" clId="{26EB7C56-6F2E-4C53-8DC0-862D9F4F0F27}" dt="2024-10-03T11:31:59.699" v="1" actId="1076"/>
          <ac:picMkLst>
            <pc:docMk/>
            <pc:sldMk cId="3411688983" sldId="291"/>
            <ac:picMk id="6" creationId="{59073BA7-AB64-BF04-5403-4735B615BA81}"/>
          </ac:picMkLst>
        </pc:picChg>
        <pc:picChg chg="mod">
          <ac:chgData name="Hori, Kaori" userId="f2384def-2f45-4b53-97eb-749d3397a6fe" providerId="ADAL" clId="{26EB7C56-6F2E-4C53-8DC0-862D9F4F0F27}" dt="2024-10-03T11:31:59.699" v="1" actId="1076"/>
          <ac:picMkLst>
            <pc:docMk/>
            <pc:sldMk cId="3411688983" sldId="291"/>
            <ac:picMk id="27" creationId="{849C1AD3-9ADA-33D4-BF7C-E54B6EE23C76}"/>
          </ac:picMkLst>
        </pc:picChg>
        <pc:picChg chg="mod">
          <ac:chgData name="Hori, Kaori" userId="f2384def-2f45-4b53-97eb-749d3397a6fe" providerId="ADAL" clId="{26EB7C56-6F2E-4C53-8DC0-862D9F4F0F27}" dt="2024-10-03T11:31:59.699" v="1" actId="1076"/>
          <ac:picMkLst>
            <pc:docMk/>
            <pc:sldMk cId="3411688983" sldId="291"/>
            <ac:picMk id="51" creationId="{2621BEF5-2B09-BE9D-BE4C-296BFA8E91C1}"/>
          </ac:picMkLst>
        </pc:picChg>
        <pc:picChg chg="mod">
          <ac:chgData name="Hori, Kaori" userId="f2384def-2f45-4b53-97eb-749d3397a6fe" providerId="ADAL" clId="{26EB7C56-6F2E-4C53-8DC0-862D9F4F0F27}" dt="2024-10-03T11:31:59.699" v="1" actId="1076"/>
          <ac:picMkLst>
            <pc:docMk/>
            <pc:sldMk cId="3411688983" sldId="291"/>
            <ac:picMk id="72" creationId="{F2331E75-8113-E35C-BD7E-CA1FE3F4D3F7}"/>
          </ac:picMkLst>
        </pc:picChg>
        <pc:cxnChg chg="mod">
          <ac:chgData name="Hori, Kaori" userId="f2384def-2f45-4b53-97eb-749d3397a6fe" providerId="ADAL" clId="{26EB7C56-6F2E-4C53-8DC0-862D9F4F0F27}" dt="2024-10-03T11:31:59.699" v="1" actId="1076"/>
          <ac:cxnSpMkLst>
            <pc:docMk/>
            <pc:sldMk cId="3411688983" sldId="291"/>
            <ac:cxnSpMk id="47" creationId="{2974FDB5-5AAA-B60C-0012-5B332DDC7605}"/>
          </ac:cxnSpMkLst>
        </pc:cxnChg>
        <pc:cxnChg chg="mod">
          <ac:chgData name="Hori, Kaori" userId="f2384def-2f45-4b53-97eb-749d3397a6fe" providerId="ADAL" clId="{26EB7C56-6F2E-4C53-8DC0-862D9F4F0F27}" dt="2024-10-03T11:31:59.699" v="1" actId="1076"/>
          <ac:cxnSpMkLst>
            <pc:docMk/>
            <pc:sldMk cId="3411688983" sldId="291"/>
            <ac:cxnSpMk id="48" creationId="{4327D371-3AC5-E0E6-625F-232843AF4F01}"/>
          </ac:cxnSpMkLst>
        </pc:cxnChg>
        <pc:cxnChg chg="mod">
          <ac:chgData name="Hori, Kaori" userId="f2384def-2f45-4b53-97eb-749d3397a6fe" providerId="ADAL" clId="{26EB7C56-6F2E-4C53-8DC0-862D9F4F0F27}" dt="2024-10-03T11:31:59.699" v="1" actId="1076"/>
          <ac:cxnSpMkLst>
            <pc:docMk/>
            <pc:sldMk cId="3411688983" sldId="291"/>
            <ac:cxnSpMk id="56" creationId="{91C83199-9FB4-BC51-7AAE-6BE940E18532}"/>
          </ac:cxnSpMkLst>
        </pc:cxnChg>
      </pc:sldChg>
    </pc:docChg>
  </pc:docChgLst>
  <pc:docChgLst>
    <pc:chgData name="Ogata, Yukino" userId="S::yukino.ogata@accenture.com::46c124f1-f3c4-49f4-8de1-f58709379159" providerId="AD" clId="Web-{3D894619-AE3B-1F2C-7BD8-20E15DC93B7C}"/>
    <pc:docChg chg="modSld">
      <pc:chgData name="Ogata, Yukino" userId="S::yukino.ogata@accenture.com::46c124f1-f3c4-49f4-8de1-f58709379159" providerId="AD" clId="Web-{3D894619-AE3B-1F2C-7BD8-20E15DC93B7C}" dt="2024-03-08T05:48:37.958" v="2"/>
      <pc:docMkLst>
        <pc:docMk/>
      </pc:docMkLst>
      <pc:sldChg chg="addSp delSp">
        <pc:chgData name="Ogata, Yukino" userId="S::yukino.ogata@accenture.com::46c124f1-f3c4-49f4-8de1-f58709379159" providerId="AD" clId="Web-{3D894619-AE3B-1F2C-7BD8-20E15DC93B7C}" dt="2024-03-08T05:48:37.958" v="2"/>
        <pc:sldMkLst>
          <pc:docMk/>
          <pc:sldMk cId="3432584904" sldId="270"/>
        </pc:sldMkLst>
        <pc:spChg chg="topLvl">
          <ac:chgData name="Ogata, Yukino" userId="S::yukino.ogata@accenture.com::46c124f1-f3c4-49f4-8de1-f58709379159" providerId="AD" clId="Web-{3D894619-AE3B-1F2C-7BD8-20E15DC93B7C}" dt="2024-03-08T05:48:33.161" v="1"/>
          <ac:spMkLst>
            <pc:docMk/>
            <pc:sldMk cId="3432584904" sldId="270"/>
            <ac:spMk id="45" creationId="{C649704F-1451-79D7-F9F2-788563ACE65D}"/>
          </ac:spMkLst>
        </pc:spChg>
        <pc:spChg chg="topLvl">
          <ac:chgData name="Ogata, Yukino" userId="S::yukino.ogata@accenture.com::46c124f1-f3c4-49f4-8de1-f58709379159" providerId="AD" clId="Web-{3D894619-AE3B-1F2C-7BD8-20E15DC93B7C}" dt="2024-03-08T05:48:33.161" v="1"/>
          <ac:spMkLst>
            <pc:docMk/>
            <pc:sldMk cId="3432584904" sldId="270"/>
            <ac:spMk id="46" creationId="{4A5BAFEB-DD97-14A6-8E93-CEF060D75253}"/>
          </ac:spMkLst>
        </pc:spChg>
        <pc:spChg chg="topLvl">
          <ac:chgData name="Ogata, Yukino" userId="S::yukino.ogata@accenture.com::46c124f1-f3c4-49f4-8de1-f58709379159" providerId="AD" clId="Web-{3D894619-AE3B-1F2C-7BD8-20E15DC93B7C}" dt="2024-03-08T05:48:33.161" v="1"/>
          <ac:spMkLst>
            <pc:docMk/>
            <pc:sldMk cId="3432584904" sldId="270"/>
            <ac:spMk id="49" creationId="{85A3D1DD-272D-FF7D-FCE8-AFCA4A9A945F}"/>
          </ac:spMkLst>
        </pc:spChg>
        <pc:grpChg chg="add del">
          <ac:chgData name="Ogata, Yukino" userId="S::yukino.ogata@accenture.com::46c124f1-f3c4-49f4-8de1-f58709379159" providerId="AD" clId="Web-{3D894619-AE3B-1F2C-7BD8-20E15DC93B7C}" dt="2024-03-08T05:48:33.161" v="1"/>
          <ac:grpSpMkLst>
            <pc:docMk/>
            <pc:sldMk cId="3432584904" sldId="270"/>
            <ac:grpSpMk id="3" creationId="{1B9DA88C-58BC-E66B-6653-306450DC8CCA}"/>
          </ac:grpSpMkLst>
        </pc:grpChg>
        <pc:grpChg chg="add">
          <ac:chgData name="Ogata, Yukino" userId="S::yukino.ogata@accenture.com::46c124f1-f3c4-49f4-8de1-f58709379159" providerId="AD" clId="Web-{3D894619-AE3B-1F2C-7BD8-20E15DC93B7C}" dt="2024-03-08T05:48:37.958" v="2"/>
          <ac:grpSpMkLst>
            <pc:docMk/>
            <pc:sldMk cId="3432584904" sldId="270"/>
            <ac:grpSpMk id="4" creationId="{455F6771-6A84-4F99-FB56-F9F5CE00BCE3}"/>
          </ac:grpSpMkLst>
        </pc:grpChg>
        <pc:picChg chg="topLvl">
          <ac:chgData name="Ogata, Yukino" userId="S::yukino.ogata@accenture.com::46c124f1-f3c4-49f4-8de1-f58709379159" providerId="AD" clId="Web-{3D894619-AE3B-1F2C-7BD8-20E15DC93B7C}" dt="2024-03-08T05:48:33.161" v="1"/>
          <ac:picMkLst>
            <pc:docMk/>
            <pc:sldMk cId="3432584904" sldId="270"/>
            <ac:picMk id="5" creationId="{25E8D020-5D7B-B536-300A-AC4C13DA26C1}"/>
          </ac:picMkLst>
        </pc:picChg>
        <pc:picChg chg="topLvl">
          <ac:chgData name="Ogata, Yukino" userId="S::yukino.ogata@accenture.com::46c124f1-f3c4-49f4-8de1-f58709379159" providerId="AD" clId="Web-{3D894619-AE3B-1F2C-7BD8-20E15DC93B7C}" dt="2024-03-08T05:48:33.161" v="1"/>
          <ac:picMkLst>
            <pc:docMk/>
            <pc:sldMk cId="3432584904" sldId="270"/>
            <ac:picMk id="12" creationId="{FF20988B-630D-AF3C-C3BA-DF6EBD12B29E}"/>
          </ac:picMkLst>
        </pc:picChg>
        <pc:picChg chg="topLvl">
          <ac:chgData name="Ogata, Yukino" userId="S::yukino.ogata@accenture.com::46c124f1-f3c4-49f4-8de1-f58709379159" providerId="AD" clId="Web-{3D894619-AE3B-1F2C-7BD8-20E15DC93B7C}" dt="2024-03-08T05:48:33.161" v="1"/>
          <ac:picMkLst>
            <pc:docMk/>
            <pc:sldMk cId="3432584904" sldId="270"/>
            <ac:picMk id="13" creationId="{B309E7D1-1A62-4B41-EB87-FF14C1BA3643}"/>
          </ac:picMkLst>
        </pc:picChg>
        <pc:picChg chg="topLvl">
          <ac:chgData name="Ogata, Yukino" userId="S::yukino.ogata@accenture.com::46c124f1-f3c4-49f4-8de1-f58709379159" providerId="AD" clId="Web-{3D894619-AE3B-1F2C-7BD8-20E15DC93B7C}" dt="2024-03-08T05:48:33.161" v="1"/>
          <ac:picMkLst>
            <pc:docMk/>
            <pc:sldMk cId="3432584904" sldId="270"/>
            <ac:picMk id="14" creationId="{7ED77966-577E-D9DB-49AD-674FAC008398}"/>
          </ac:picMkLst>
        </pc:picChg>
        <pc:picChg chg="topLvl">
          <ac:chgData name="Ogata, Yukino" userId="S::yukino.ogata@accenture.com::46c124f1-f3c4-49f4-8de1-f58709379159" providerId="AD" clId="Web-{3D894619-AE3B-1F2C-7BD8-20E15DC93B7C}" dt="2024-03-08T05:48:33.161" v="1"/>
          <ac:picMkLst>
            <pc:docMk/>
            <pc:sldMk cId="3432584904" sldId="270"/>
            <ac:picMk id="15" creationId="{9D85CB13-F017-163B-442C-FF8CFED8272F}"/>
          </ac:picMkLst>
        </pc:picChg>
        <pc:picChg chg="topLvl">
          <ac:chgData name="Ogata, Yukino" userId="S::yukino.ogata@accenture.com::46c124f1-f3c4-49f4-8de1-f58709379159" providerId="AD" clId="Web-{3D894619-AE3B-1F2C-7BD8-20E15DC93B7C}" dt="2024-03-08T05:48:33.161" v="1"/>
          <ac:picMkLst>
            <pc:docMk/>
            <pc:sldMk cId="3432584904" sldId="270"/>
            <ac:picMk id="17" creationId="{9EEB7617-7AB4-FC33-6698-D54D7F54C138}"/>
          </ac:picMkLst>
        </pc:picChg>
        <pc:cxnChg chg="topLvl">
          <ac:chgData name="Ogata, Yukino" userId="S::yukino.ogata@accenture.com::46c124f1-f3c4-49f4-8de1-f58709379159" providerId="AD" clId="Web-{3D894619-AE3B-1F2C-7BD8-20E15DC93B7C}" dt="2024-03-08T05:48:33.161" v="1"/>
          <ac:cxnSpMkLst>
            <pc:docMk/>
            <pc:sldMk cId="3432584904" sldId="270"/>
            <ac:cxnSpMk id="57" creationId="{6C017B84-E1CB-5347-DADA-A92894CB36BF}"/>
          </ac:cxnSpMkLst>
        </pc:cxnChg>
        <pc:cxnChg chg="topLvl">
          <ac:chgData name="Ogata, Yukino" userId="S::yukino.ogata@accenture.com::46c124f1-f3c4-49f4-8de1-f58709379159" providerId="AD" clId="Web-{3D894619-AE3B-1F2C-7BD8-20E15DC93B7C}" dt="2024-03-08T05:48:33.161" v="1"/>
          <ac:cxnSpMkLst>
            <pc:docMk/>
            <pc:sldMk cId="3432584904" sldId="270"/>
            <ac:cxnSpMk id="58" creationId="{1EFAA858-26F3-B004-8BF7-C5B26F8E76E6}"/>
          </ac:cxnSpMkLst>
        </pc:cxnChg>
      </pc:sldChg>
    </pc:docChg>
  </pc:docChgLst>
  <pc:docChgLst>
    <pc:chgData name="Ogata, Yukino" userId="46c124f1-f3c4-49f4-8de1-f58709379159" providerId="ADAL" clId="{87C693D4-FB62-4828-9ABB-AD45425BEB4D}"/>
    <pc:docChg chg="undo custSel modSld">
      <pc:chgData name="Ogata, Yukino" userId="46c124f1-f3c4-49f4-8de1-f58709379159" providerId="ADAL" clId="{87C693D4-FB62-4828-9ABB-AD45425BEB4D}" dt="2024-03-07T06:15:05.332" v="25" actId="14100"/>
      <pc:docMkLst>
        <pc:docMk/>
      </pc:docMkLst>
      <pc:sldChg chg="modSp mod">
        <pc:chgData name="Ogata, Yukino" userId="46c124f1-f3c4-49f4-8de1-f58709379159" providerId="ADAL" clId="{87C693D4-FB62-4828-9ABB-AD45425BEB4D}" dt="2024-03-07T06:15:05.332" v="25" actId="14100"/>
        <pc:sldMkLst>
          <pc:docMk/>
          <pc:sldMk cId="1870829612" sldId="271"/>
        </pc:sldMkLst>
        <pc:spChg chg="mod">
          <ac:chgData name="Ogata, Yukino" userId="46c124f1-f3c4-49f4-8de1-f58709379159" providerId="ADAL" clId="{87C693D4-FB62-4828-9ABB-AD45425BEB4D}" dt="2024-03-07T06:14:52.401" v="22" actId="1036"/>
          <ac:spMkLst>
            <pc:docMk/>
            <pc:sldMk cId="1870829612" sldId="271"/>
            <ac:spMk id="15" creationId="{954FABB5-ABFB-59A9-C210-1213D0DA2EC2}"/>
          </ac:spMkLst>
        </pc:spChg>
        <pc:picChg chg="mod">
          <ac:chgData name="Ogata, Yukino" userId="46c124f1-f3c4-49f4-8de1-f58709379159" providerId="ADAL" clId="{87C693D4-FB62-4828-9ABB-AD45425BEB4D}" dt="2024-03-07T06:14:52.401" v="22" actId="1036"/>
          <ac:picMkLst>
            <pc:docMk/>
            <pc:sldMk cId="1870829612" sldId="271"/>
            <ac:picMk id="2" creationId="{57CD21F7-61E6-F3BB-E593-113AF45E4014}"/>
          </ac:picMkLst>
        </pc:picChg>
        <pc:picChg chg="mod">
          <ac:chgData name="Ogata, Yukino" userId="46c124f1-f3c4-49f4-8de1-f58709379159" providerId="ADAL" clId="{87C693D4-FB62-4828-9ABB-AD45425BEB4D}" dt="2024-03-07T06:14:52.401" v="22" actId="1036"/>
          <ac:picMkLst>
            <pc:docMk/>
            <pc:sldMk cId="1870829612" sldId="271"/>
            <ac:picMk id="28" creationId="{A52CA869-19B0-2859-BA6A-2F3B4EA897AA}"/>
          </ac:picMkLst>
        </pc:picChg>
        <pc:cxnChg chg="mod">
          <ac:chgData name="Ogata, Yukino" userId="46c124f1-f3c4-49f4-8de1-f58709379159" providerId="ADAL" clId="{87C693D4-FB62-4828-9ABB-AD45425BEB4D}" dt="2024-03-07T06:15:05.332" v="25" actId="14100"/>
          <ac:cxnSpMkLst>
            <pc:docMk/>
            <pc:sldMk cId="1870829612" sldId="271"/>
            <ac:cxnSpMk id="20" creationId="{E2D7F583-9D13-B560-0751-A1045BAD2F01}"/>
          </ac:cxnSpMkLst>
        </pc:cxnChg>
      </pc:sldChg>
    </pc:docChg>
  </pc:docChgLst>
  <pc:docChgLst>
    <pc:chgData name="Ayana B. Ohkubo" userId="091061b7-d935-4311-9b7a-92414934935a" providerId="ADAL" clId="{3D32C4C1-9B70-404F-A01E-CA82A3E9D15E}"/>
    <pc:docChg chg="modSld">
      <pc:chgData name="Ayana B. Ohkubo" userId="091061b7-d935-4311-9b7a-92414934935a" providerId="ADAL" clId="{3D32C4C1-9B70-404F-A01E-CA82A3E9D15E}" dt="2024-03-06T04:21:50.001" v="0"/>
      <pc:docMkLst>
        <pc:docMk/>
      </pc:docMkLst>
      <pc:sldChg chg="modSp">
        <pc:chgData name="Ayana B. Ohkubo" userId="091061b7-d935-4311-9b7a-92414934935a" providerId="ADAL" clId="{3D32C4C1-9B70-404F-A01E-CA82A3E9D15E}" dt="2024-03-06T04:21:50.001" v="0"/>
        <pc:sldMkLst>
          <pc:docMk/>
          <pc:sldMk cId="292596965" sldId="272"/>
        </pc:sldMkLst>
        <pc:spChg chg="mod">
          <ac:chgData name="Ayana B. Ohkubo" userId="091061b7-d935-4311-9b7a-92414934935a" providerId="ADAL" clId="{3D32C4C1-9B70-404F-A01E-CA82A3E9D15E}" dt="2024-03-06T04:21:50.001" v="0"/>
          <ac:spMkLst>
            <pc:docMk/>
            <pc:sldMk cId="292596965" sldId="272"/>
            <ac:spMk id="2" creationId="{0048BE49-834D-6EB1-EEA7-E284B6CD430A}"/>
          </ac:spMkLst>
        </pc:spChg>
      </pc:sldChg>
      <pc:sldChg chg="modSp">
        <pc:chgData name="Ayana B. Ohkubo" userId="091061b7-d935-4311-9b7a-92414934935a" providerId="ADAL" clId="{3D32C4C1-9B70-404F-A01E-CA82A3E9D15E}" dt="2024-03-06T04:21:50.001" v="0"/>
        <pc:sldMkLst>
          <pc:docMk/>
          <pc:sldMk cId="196069373" sldId="282"/>
        </pc:sldMkLst>
        <pc:spChg chg="mod">
          <ac:chgData name="Ayana B. Ohkubo" userId="091061b7-d935-4311-9b7a-92414934935a" providerId="ADAL" clId="{3D32C4C1-9B70-404F-A01E-CA82A3E9D15E}" dt="2024-03-06T04:21:50.001" v="0"/>
          <ac:spMkLst>
            <pc:docMk/>
            <pc:sldMk cId="196069373" sldId="282"/>
            <ac:spMk id="36" creationId="{4873570D-4791-E56A-3514-29FFB2B4F516}"/>
          </ac:spMkLst>
        </pc:spChg>
      </pc:sldChg>
      <pc:sldChg chg="modSp">
        <pc:chgData name="Ayana B. Ohkubo" userId="091061b7-d935-4311-9b7a-92414934935a" providerId="ADAL" clId="{3D32C4C1-9B70-404F-A01E-CA82A3E9D15E}" dt="2024-03-06T04:21:50.001" v="0"/>
        <pc:sldMkLst>
          <pc:docMk/>
          <pc:sldMk cId="1356034593" sldId="304"/>
        </pc:sldMkLst>
        <pc:spChg chg="mod">
          <ac:chgData name="Ayana B. Ohkubo" userId="091061b7-d935-4311-9b7a-92414934935a" providerId="ADAL" clId="{3D32C4C1-9B70-404F-A01E-CA82A3E9D15E}" dt="2024-03-06T04:21:50.001" v="0"/>
          <ac:spMkLst>
            <pc:docMk/>
            <pc:sldMk cId="1356034593" sldId="304"/>
            <ac:spMk id="36" creationId="{4873570D-4791-E56A-3514-29FFB2B4F51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8039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96512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3142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49623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22953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2677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20867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3915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6849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20890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47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21404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578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49472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914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0038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76903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9035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95780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5725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1178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97564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99193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783261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四角形: 角を丸くする 42">
            <a:extLst>
              <a:ext uri="{FF2B5EF4-FFF2-40B4-BE49-F238E27FC236}">
                <a16:creationId xmlns:a16="http://schemas.microsoft.com/office/drawing/2014/main" id="{AB605C91-1BB5-4EA9-9C63-E4C3DF8D813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181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06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grpSp>
        <p:nvGrpSpPr>
          <p:cNvPr id="49" name="Group 92">
            <a:extLst>
              <a:ext uri="{FF2B5EF4-FFF2-40B4-BE49-F238E27FC236}">
                <a16:creationId xmlns:a16="http://schemas.microsoft.com/office/drawing/2014/main" id="{C694760A-4E88-4B12-8161-443A10260E5A}"/>
              </a:ext>
            </a:extLst>
          </p:cNvPr>
          <p:cNvGrpSpPr>
            <a:grpSpLocks noChangeAspect="1"/>
          </p:cNvGrpSpPr>
          <p:nvPr/>
        </p:nvGrpSpPr>
        <p:grpSpPr bwMode="auto">
          <a:xfrm>
            <a:off x="746744" y="6030749"/>
            <a:ext cx="356906" cy="356906"/>
            <a:chOff x="6546" y="1719"/>
            <a:chExt cx="426" cy="426"/>
          </a:xfrm>
          <a:solidFill>
            <a:srgbClr val="EE5105"/>
          </a:solidFill>
        </p:grpSpPr>
        <p:sp>
          <p:nvSpPr>
            <p:cNvPr id="50" name="Freeform 93">
              <a:extLst>
                <a:ext uri="{FF2B5EF4-FFF2-40B4-BE49-F238E27FC236}">
                  <a16:creationId xmlns:a16="http://schemas.microsoft.com/office/drawing/2014/main" id="{306855A8-EE3F-4E1A-AD35-B49FEB632E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DAD1F516-CAD0-404D-B600-8D228BBDE6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2" name="Group 92">
            <a:extLst>
              <a:ext uri="{FF2B5EF4-FFF2-40B4-BE49-F238E27FC236}">
                <a16:creationId xmlns:a16="http://schemas.microsoft.com/office/drawing/2014/main" id="{BE8E309F-A458-4F83-A12A-0A8BD1066DA9}"/>
              </a:ext>
            </a:extLst>
          </p:cNvPr>
          <p:cNvGrpSpPr>
            <a:grpSpLocks noChangeAspect="1"/>
          </p:cNvGrpSpPr>
          <p:nvPr/>
        </p:nvGrpSpPr>
        <p:grpSpPr bwMode="auto">
          <a:xfrm>
            <a:off x="746744" y="6688799"/>
            <a:ext cx="356906" cy="356906"/>
            <a:chOff x="6546" y="1719"/>
            <a:chExt cx="426" cy="426"/>
          </a:xfrm>
          <a:solidFill>
            <a:srgbClr val="EE5105"/>
          </a:solidFill>
        </p:grpSpPr>
        <p:sp>
          <p:nvSpPr>
            <p:cNvPr id="53" name="Freeform 93">
              <a:extLst>
                <a:ext uri="{FF2B5EF4-FFF2-40B4-BE49-F238E27FC236}">
                  <a16:creationId xmlns:a16="http://schemas.microsoft.com/office/drawing/2014/main" id="{0A6B6EC3-DC1B-4CC5-8408-8F1C946766D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907083F0-15F0-41B3-BCB4-8029F0A81EF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5" name="正方形/長方形 54">
            <a:extLst>
              <a:ext uri="{FF2B5EF4-FFF2-40B4-BE49-F238E27FC236}">
                <a16:creationId xmlns:a16="http://schemas.microsoft.com/office/drawing/2014/main" id="{D715ED8D-B10B-46C4-8CD8-F99B1785351D}"/>
              </a:ext>
            </a:extLst>
          </p:cNvPr>
          <p:cNvSpPr/>
          <p:nvPr/>
        </p:nvSpPr>
        <p:spPr>
          <a:xfrm>
            <a:off x="1175967" y="6487752"/>
            <a:ext cx="5040576" cy="75623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顔写真を機器側に向け、カードを挿入口にセットしてください</a:t>
            </a:r>
          </a:p>
        </p:txBody>
      </p:sp>
      <p:sp>
        <p:nvSpPr>
          <p:cNvPr id="56" name="正方形/長方形 55">
            <a:extLst>
              <a:ext uri="{FF2B5EF4-FFF2-40B4-BE49-F238E27FC236}">
                <a16:creationId xmlns:a16="http://schemas.microsoft.com/office/drawing/2014/main" id="{DE383431-E594-4106-8DDC-D245770396C1}"/>
              </a:ext>
            </a:extLst>
          </p:cNvPr>
          <p:cNvSpPr/>
          <p:nvPr/>
        </p:nvSpPr>
        <p:spPr>
          <a:xfrm>
            <a:off x="1175967" y="599067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57" name="四角形: 角を丸くする 56">
            <a:extLst>
              <a:ext uri="{FF2B5EF4-FFF2-40B4-BE49-F238E27FC236}">
                <a16:creationId xmlns:a16="http://schemas.microsoft.com/office/drawing/2014/main" id="{A65DFE24-5F00-4CCA-B6BD-B5EF147DBF74}"/>
              </a:ext>
            </a:extLst>
          </p:cNvPr>
          <p:cNvSpPr/>
          <p:nvPr/>
        </p:nvSpPr>
        <p:spPr>
          <a:xfrm>
            <a:off x="260757" y="5784359"/>
            <a:ext cx="6318018" cy="1620942"/>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9" name="グループ化 68">
            <a:extLst>
              <a:ext uri="{FF2B5EF4-FFF2-40B4-BE49-F238E27FC236}">
                <a16:creationId xmlns:a16="http://schemas.microsoft.com/office/drawing/2014/main" id="{14D5F74D-9047-455F-B48E-52771A9BC35A}"/>
              </a:ext>
            </a:extLst>
          </p:cNvPr>
          <p:cNvGrpSpPr/>
          <p:nvPr/>
        </p:nvGrpSpPr>
        <p:grpSpPr>
          <a:xfrm>
            <a:off x="3952606" y="2976510"/>
            <a:ext cx="2579068" cy="1243196"/>
            <a:chOff x="3983380" y="4670464"/>
            <a:chExt cx="2579068" cy="1243196"/>
          </a:xfrm>
        </p:grpSpPr>
        <p:sp>
          <p:nvSpPr>
            <p:cNvPr id="70" name="テキスト ボックス 69">
              <a:extLst>
                <a:ext uri="{FF2B5EF4-FFF2-40B4-BE49-F238E27FC236}">
                  <a16:creationId xmlns:a16="http://schemas.microsoft.com/office/drawing/2014/main" id="{7C5DAF0D-B378-4C83-8ADF-57F8584B45D3}"/>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B88D050E-3859-4131-B8A7-D481644E7F8F}"/>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72" name="テキスト ボックス 71">
              <a:extLst>
                <a:ext uri="{FF2B5EF4-FFF2-40B4-BE49-F238E27FC236}">
                  <a16:creationId xmlns:a16="http://schemas.microsoft.com/office/drawing/2014/main" id="{B149F545-C4B7-4346-9F54-F60787AEF497}"/>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73" name="Picture 2" descr="マイナンバーカード見本">
              <a:extLst>
                <a:ext uri="{FF2B5EF4-FFF2-40B4-BE49-F238E27FC236}">
                  <a16:creationId xmlns:a16="http://schemas.microsoft.com/office/drawing/2014/main" id="{070A344B-63DD-42CF-95EF-53C0FA3E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D0503923-BCDF-4C22-94C7-E8C22CE859D7}"/>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5" name="Picture 2" descr="マイナンバーカード見本">
              <a:extLst>
                <a:ext uri="{FF2B5EF4-FFF2-40B4-BE49-F238E27FC236}">
                  <a16:creationId xmlns:a16="http://schemas.microsoft.com/office/drawing/2014/main" id="{6729D89F-6A5F-4FE9-B568-CA159E57A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92">
              <a:extLst>
                <a:ext uri="{FF2B5EF4-FFF2-40B4-BE49-F238E27FC236}">
                  <a16:creationId xmlns:a16="http://schemas.microsoft.com/office/drawing/2014/main" id="{5C12C997-E9BF-4647-ACC7-A3C3F220F6DE}"/>
                </a:ext>
              </a:extLst>
            </p:cNvPr>
            <p:cNvGrpSpPr>
              <a:grpSpLocks noChangeAspect="1"/>
            </p:cNvGrpSpPr>
            <p:nvPr/>
          </p:nvGrpSpPr>
          <p:grpSpPr bwMode="auto">
            <a:xfrm>
              <a:off x="5375597" y="5472361"/>
              <a:ext cx="276999" cy="276999"/>
              <a:chOff x="6546" y="1719"/>
              <a:chExt cx="426" cy="426"/>
            </a:xfrm>
            <a:solidFill>
              <a:srgbClr val="EE5105"/>
            </a:solidFill>
          </p:grpSpPr>
          <p:sp>
            <p:nvSpPr>
              <p:cNvPr id="77" name="Freeform 93">
                <a:extLst>
                  <a:ext uri="{FF2B5EF4-FFF2-40B4-BE49-F238E27FC236}">
                    <a16:creationId xmlns:a16="http://schemas.microsoft.com/office/drawing/2014/main" id="{5FDF2952-DF6A-48EF-BE08-DE61C5B0591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8" name="Freeform 94">
                <a:extLst>
                  <a:ext uri="{FF2B5EF4-FFF2-40B4-BE49-F238E27FC236}">
                    <a16:creationId xmlns:a16="http://schemas.microsoft.com/office/drawing/2014/main" id="{DEF12DE5-859E-42BE-A788-D7752D74C5C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60" name="テキスト ボックス 59">
            <a:extLst>
              <a:ext uri="{FF2B5EF4-FFF2-40B4-BE49-F238E27FC236}">
                <a16:creationId xmlns:a16="http://schemas.microsoft.com/office/drawing/2014/main" id="{B4BE946E-214E-4970-B7D1-21DB000622E8}"/>
              </a:ext>
            </a:extLst>
          </p:cNvPr>
          <p:cNvSpPr txBox="1"/>
          <p:nvPr/>
        </p:nvSpPr>
        <p:spPr>
          <a:xfrm>
            <a:off x="4173407" y="5261978"/>
            <a:ext cx="24929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横向き・顔写真を機器側に向ける</a:t>
            </a:r>
          </a:p>
        </p:txBody>
      </p:sp>
      <p:grpSp>
        <p:nvGrpSpPr>
          <p:cNvPr id="61" name="Group 92">
            <a:extLst>
              <a:ext uri="{FF2B5EF4-FFF2-40B4-BE49-F238E27FC236}">
                <a16:creationId xmlns:a16="http://schemas.microsoft.com/office/drawing/2014/main" id="{088FF784-3B80-4CEC-A025-94E1DE730DA0}"/>
              </a:ext>
            </a:extLst>
          </p:cNvPr>
          <p:cNvGrpSpPr>
            <a:grpSpLocks noChangeAspect="1"/>
          </p:cNvGrpSpPr>
          <p:nvPr/>
        </p:nvGrpSpPr>
        <p:grpSpPr bwMode="auto">
          <a:xfrm>
            <a:off x="3916129" y="5245261"/>
            <a:ext cx="276999" cy="276999"/>
            <a:chOff x="6546" y="1719"/>
            <a:chExt cx="426" cy="426"/>
          </a:xfrm>
          <a:solidFill>
            <a:srgbClr val="EE5105"/>
          </a:solidFill>
        </p:grpSpPr>
        <p:sp>
          <p:nvSpPr>
            <p:cNvPr id="67" name="Freeform 93">
              <a:extLst>
                <a:ext uri="{FF2B5EF4-FFF2-40B4-BE49-F238E27FC236}">
                  <a16:creationId xmlns:a16="http://schemas.microsoft.com/office/drawing/2014/main" id="{2954D256-8005-43AF-BFA6-9530B410207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8" name="Freeform 94">
              <a:extLst>
                <a:ext uri="{FF2B5EF4-FFF2-40B4-BE49-F238E27FC236}">
                  <a16:creationId xmlns:a16="http://schemas.microsoft.com/office/drawing/2014/main" id="{51594147-0949-4878-9F0A-5246AFE27C2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3" name="矢印: 下 62">
            <a:extLst>
              <a:ext uri="{FF2B5EF4-FFF2-40B4-BE49-F238E27FC236}">
                <a16:creationId xmlns:a16="http://schemas.microsoft.com/office/drawing/2014/main" id="{EFD570D4-0602-4116-89B6-62ED0D176C5B}"/>
              </a:ext>
            </a:extLst>
          </p:cNvPr>
          <p:cNvSpPr/>
          <p:nvPr/>
        </p:nvSpPr>
        <p:spPr>
          <a:xfrm>
            <a:off x="4427513" y="5024993"/>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矢印: 下 80">
            <a:extLst>
              <a:ext uri="{FF2B5EF4-FFF2-40B4-BE49-F238E27FC236}">
                <a16:creationId xmlns:a16="http://schemas.microsoft.com/office/drawing/2014/main" id="{8C67BEB0-60F3-44D7-83DF-8997163B4D36}"/>
              </a:ext>
            </a:extLst>
          </p:cNvPr>
          <p:cNvSpPr/>
          <p:nvPr/>
        </p:nvSpPr>
        <p:spPr>
          <a:xfrm>
            <a:off x="5677889" y="5024993"/>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C4EB8C7B-715E-41ED-8FA0-3ECE92BE94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6095" y="2962226"/>
            <a:ext cx="3308452" cy="2512640"/>
          </a:xfrm>
          <a:prstGeom prst="rect">
            <a:avLst/>
          </a:prstGeom>
        </p:spPr>
      </p:pic>
      <p:pic>
        <p:nvPicPr>
          <p:cNvPr id="13" name="図 12" descr="ダイアグラム が含まれている画像&#10;&#10;自動的に生成された説明">
            <a:extLst>
              <a:ext uri="{FF2B5EF4-FFF2-40B4-BE49-F238E27FC236}">
                <a16:creationId xmlns:a16="http://schemas.microsoft.com/office/drawing/2014/main" id="{74250E73-D3E2-4F68-9F91-2485E2DB13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3609" y="4282888"/>
            <a:ext cx="1093801" cy="689500"/>
          </a:xfrm>
          <a:prstGeom prst="rect">
            <a:avLst/>
          </a:prstGeom>
        </p:spPr>
      </p:pic>
      <p:pic>
        <p:nvPicPr>
          <p:cNvPr id="59" name="図 58" descr="ダイアグラム が含まれている画像&#10;&#10;自動的に生成された説明">
            <a:extLst>
              <a:ext uri="{FF2B5EF4-FFF2-40B4-BE49-F238E27FC236}">
                <a16:creationId xmlns:a16="http://schemas.microsoft.com/office/drawing/2014/main" id="{6DCA3FDA-8F5A-405A-8827-A82F8FBE2C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5305297" y="4282888"/>
            <a:ext cx="1093801" cy="689500"/>
          </a:xfrm>
          <a:prstGeom prst="rect">
            <a:avLst/>
          </a:prstGeom>
        </p:spPr>
      </p:pic>
      <p:sp>
        <p:nvSpPr>
          <p:cNvPr id="45" name="正方形/長方形 44">
            <a:extLst>
              <a:ext uri="{FF2B5EF4-FFF2-40B4-BE49-F238E27FC236}">
                <a16:creationId xmlns:a16="http://schemas.microsoft.com/office/drawing/2014/main" id="{19EFCB7B-6434-4531-9CA6-7210F863DD5B}"/>
              </a:ext>
            </a:extLst>
          </p:cNvPr>
          <p:cNvSpPr/>
          <p:nvPr/>
        </p:nvSpPr>
        <p:spPr>
          <a:xfrm>
            <a:off x="332566" y="9510536"/>
            <a:ext cx="619910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万が一、カードリーダーにご自身以外の名前が表示された場合は、受付までお知らせください。</a:t>
            </a:r>
          </a:p>
        </p:txBody>
      </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3B98BC88-66C3-AB0A-EE77-9791EBAC6300}"/>
              </a:ext>
            </a:extLst>
          </p:cNvPr>
          <p:cNvPicPr>
            <a:picLocks noChangeAspect="1"/>
          </p:cNvPicPr>
          <p:nvPr/>
        </p:nvPicPr>
        <p:blipFill rotWithShape="1">
          <a:blip r:embed="rId6">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3" name="吹き出し: 角を丸めた四角形 2">
            <a:extLst>
              <a:ext uri="{FF2B5EF4-FFF2-40B4-BE49-F238E27FC236}">
                <a16:creationId xmlns:a16="http://schemas.microsoft.com/office/drawing/2014/main" id="{A2611927-B111-CD8D-046E-BF703CD111B5}"/>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B3D49430-E8D2-EC20-A601-55886EA746B6}"/>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88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35960" y="0"/>
            <a:ext cx="6908168" cy="9952093"/>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972114"/>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4BA0B410-6491-7AC6-0F88-78078D77AAC8}"/>
              </a:ext>
            </a:extLst>
          </p:cNvPr>
          <p:cNvSpPr txBox="1"/>
          <p:nvPr/>
        </p:nvSpPr>
        <p:spPr>
          <a:xfrm>
            <a:off x="664877" y="6731573"/>
            <a:ext cx="54409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処方箋の発行方法で、「電子処方箋を希望」を選択します。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5323F9D-4CE4-C30D-509F-B4C46FE760EE}"/>
              </a:ext>
            </a:extLst>
          </p:cNvPr>
          <p:cNvSpPr txBox="1"/>
          <p:nvPr/>
        </p:nvSpPr>
        <p:spPr>
          <a:xfrm>
            <a:off x="664877" y="2865931"/>
            <a:ext cx="49776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5" name="テキスト ボックス 4">
            <a:extLst>
              <a:ext uri="{FF2B5EF4-FFF2-40B4-BE49-F238E27FC236}">
                <a16:creationId xmlns:a16="http://schemas.microsoft.com/office/drawing/2014/main" id="{66163A6E-C09A-B8FC-B721-11ECA131FD60}"/>
              </a:ext>
            </a:extLst>
          </p:cNvPr>
          <p:cNvSpPr txBox="1"/>
          <p:nvPr/>
        </p:nvSpPr>
        <p:spPr>
          <a:xfrm>
            <a:off x="664877" y="5140939"/>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6" name="Picture 4" descr="マイナちゃん">
            <a:extLst>
              <a:ext uri="{FF2B5EF4-FFF2-40B4-BE49-F238E27FC236}">
                <a16:creationId xmlns:a16="http://schemas.microsoft.com/office/drawing/2014/main" id="{59073BA7-AB64-BF04-5403-4735B615BA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560700" y="5342586"/>
            <a:ext cx="1015182" cy="11700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9833BDB0-C6B6-1462-161B-6C45CBE28851}"/>
              </a:ext>
            </a:extLst>
          </p:cNvPr>
          <p:cNvGrpSpPr/>
          <p:nvPr/>
        </p:nvGrpSpPr>
        <p:grpSpPr>
          <a:xfrm>
            <a:off x="2141841" y="5550469"/>
            <a:ext cx="3418859" cy="940865"/>
            <a:chOff x="3094612" y="4983663"/>
            <a:chExt cx="2382232" cy="1252105"/>
          </a:xfrm>
        </p:grpSpPr>
        <p:sp>
          <p:nvSpPr>
            <p:cNvPr id="10" name="テキスト ボックス 9">
              <a:extLst>
                <a:ext uri="{FF2B5EF4-FFF2-40B4-BE49-F238E27FC236}">
                  <a16:creationId xmlns:a16="http://schemas.microsoft.com/office/drawing/2014/main" id="{B159DBCB-450B-316D-4F26-52B61A497CCE}"/>
                </a:ext>
              </a:extLst>
            </p:cNvPr>
            <p:cNvSpPr txBox="1"/>
            <p:nvPr/>
          </p:nvSpPr>
          <p:spPr>
            <a:xfrm>
              <a:off x="3094612" y="4983663"/>
              <a:ext cx="2382232" cy="1252105"/>
            </a:xfrm>
            <a:prstGeom prst="wedgeRoundRectCallout">
              <a:avLst>
                <a:gd name="adj1" fmla="val 53280"/>
                <a:gd name="adj2" fmla="val 7722"/>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133C1E1-6FBF-4959-51CC-2EC4AB9E8B22}"/>
                </a:ext>
              </a:extLst>
            </p:cNvPr>
            <p:cNvSpPr txBox="1"/>
            <p:nvPr/>
          </p:nvSpPr>
          <p:spPr>
            <a:xfrm>
              <a:off x="3165303" y="5131625"/>
              <a:ext cx="2311541" cy="957674"/>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1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と、医師・歯科医師・薬剤師が服用している薬や診療の情報を確認できるようになり、データに基づくよりよい医療につながります。</a:t>
              </a:r>
            </a:p>
          </p:txBody>
        </p:sp>
      </p:grpSp>
      <p:sp>
        <p:nvSpPr>
          <p:cNvPr id="13" name="テキスト ボックス 12">
            <a:extLst>
              <a:ext uri="{FF2B5EF4-FFF2-40B4-BE49-F238E27FC236}">
                <a16:creationId xmlns:a16="http://schemas.microsoft.com/office/drawing/2014/main" id="{5BD06C08-A881-3D77-4C16-54210E8D70F0}"/>
              </a:ext>
            </a:extLst>
          </p:cNvPr>
          <p:cNvSpPr txBox="1"/>
          <p:nvPr/>
        </p:nvSpPr>
        <p:spPr>
          <a:xfrm>
            <a:off x="2131566" y="7067041"/>
            <a:ext cx="3429133" cy="6001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電子処方箋を利用する場合は、</a:t>
            </a:r>
            <a:r>
              <a:rPr kumimoji="1" lang="ja-JP" altLang="en-US" sz="11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薬を受け取る薬局が電子処方箋に対応</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している必要がある</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ため、必ず事前にご確認ください。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D3844994-0464-1561-1117-134BF336D3D0}"/>
              </a:ext>
            </a:extLst>
          </p:cNvPr>
          <p:cNvCxnSpPr>
            <a:cxnSpLocks/>
            <a:stCxn id="49" idx="2"/>
            <a:endCxn id="50" idx="0"/>
          </p:cNvCxnSpPr>
          <p:nvPr/>
        </p:nvCxnSpPr>
        <p:spPr>
          <a:xfrm flipH="1">
            <a:off x="455562" y="2527582"/>
            <a:ext cx="12824" cy="27228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2974FDB5-5AAA-B60C-0012-5B332DDC7605}"/>
              </a:ext>
            </a:extLst>
          </p:cNvPr>
          <p:cNvCxnSpPr>
            <a:cxnSpLocks/>
            <a:stCxn id="50" idx="2"/>
            <a:endCxn id="51" idx="0"/>
          </p:cNvCxnSpPr>
          <p:nvPr/>
        </p:nvCxnSpPr>
        <p:spPr>
          <a:xfrm>
            <a:off x="455562" y="3317889"/>
            <a:ext cx="0" cy="173095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327D371-3AC5-E0E6-625F-232843AF4F01}"/>
              </a:ext>
            </a:extLst>
          </p:cNvPr>
          <p:cNvCxnSpPr>
            <a:cxnSpLocks/>
            <a:stCxn id="51" idx="2"/>
            <a:endCxn id="52" idx="0"/>
          </p:cNvCxnSpPr>
          <p:nvPr/>
        </p:nvCxnSpPr>
        <p:spPr>
          <a:xfrm>
            <a:off x="455562" y="5566865"/>
            <a:ext cx="0" cy="109289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9" name="グラフィックス 48" descr="バッジ 1 単色塗りつぶし">
            <a:extLst>
              <a:ext uri="{FF2B5EF4-FFF2-40B4-BE49-F238E27FC236}">
                <a16:creationId xmlns:a16="http://schemas.microsoft.com/office/drawing/2014/main" id="{9FDE192B-D860-AD02-1BCE-A565F85BB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295" y="2009564"/>
            <a:ext cx="538182" cy="518018"/>
          </a:xfrm>
          <a:prstGeom prst="rect">
            <a:avLst/>
          </a:prstGeom>
        </p:spPr>
      </p:pic>
      <p:pic>
        <p:nvPicPr>
          <p:cNvPr id="50" name="グラフィックス 49" descr="バッジ 単色塗りつぶし">
            <a:extLst>
              <a:ext uri="{FF2B5EF4-FFF2-40B4-BE49-F238E27FC236}">
                <a16:creationId xmlns:a16="http://schemas.microsoft.com/office/drawing/2014/main" id="{3BA8BD84-C0B2-34AD-253B-1EAE69D00B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471" y="2799871"/>
            <a:ext cx="538182" cy="518018"/>
          </a:xfrm>
          <a:prstGeom prst="rect">
            <a:avLst/>
          </a:prstGeom>
        </p:spPr>
      </p:pic>
      <p:pic>
        <p:nvPicPr>
          <p:cNvPr id="51" name="グラフィックス 50" descr="バッジ 3 単色塗りつぶし">
            <a:extLst>
              <a:ext uri="{FF2B5EF4-FFF2-40B4-BE49-F238E27FC236}">
                <a16:creationId xmlns:a16="http://schemas.microsoft.com/office/drawing/2014/main" id="{2621BEF5-2B09-BE9D-BE4C-296BFA8E91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471" y="5048847"/>
            <a:ext cx="538182" cy="518018"/>
          </a:xfrm>
          <a:prstGeom prst="rect">
            <a:avLst/>
          </a:prstGeom>
        </p:spPr>
      </p:pic>
      <p:pic>
        <p:nvPicPr>
          <p:cNvPr id="52" name="グラフィックス 51" descr="バッジ 4 単色塗りつぶし">
            <a:extLst>
              <a:ext uri="{FF2B5EF4-FFF2-40B4-BE49-F238E27FC236}">
                <a16:creationId xmlns:a16="http://schemas.microsoft.com/office/drawing/2014/main" id="{08247FA3-4050-5582-E654-BC0BF72240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6471" y="6659759"/>
            <a:ext cx="538182" cy="518018"/>
          </a:xfrm>
          <a:prstGeom prst="rect">
            <a:avLst/>
          </a:prstGeom>
        </p:spPr>
      </p:pic>
      <p:cxnSp>
        <p:nvCxnSpPr>
          <p:cNvPr id="53" name="直線コネクタ 52">
            <a:extLst>
              <a:ext uri="{FF2B5EF4-FFF2-40B4-BE49-F238E27FC236}">
                <a16:creationId xmlns:a16="http://schemas.microsoft.com/office/drawing/2014/main" id="{70D0D053-8833-2780-75AD-05F332E24583}"/>
              </a:ext>
            </a:extLst>
          </p:cNvPr>
          <p:cNvCxnSpPr>
            <a:cxnSpLocks/>
          </p:cNvCxnSpPr>
          <p:nvPr/>
        </p:nvCxnSpPr>
        <p:spPr>
          <a:xfrm>
            <a:off x="726263" y="2824960"/>
            <a:ext cx="50076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4" name="グラフィックス 53" descr="バッジ 5 単色塗りつぶし">
            <a:extLst>
              <a:ext uri="{FF2B5EF4-FFF2-40B4-BE49-F238E27FC236}">
                <a16:creationId xmlns:a16="http://schemas.microsoft.com/office/drawing/2014/main" id="{D8B5EE98-D7C0-D732-6C45-AB1F968A08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863" y="9022748"/>
            <a:ext cx="545399" cy="524963"/>
          </a:xfrm>
          <a:prstGeom prst="rect">
            <a:avLst/>
          </a:prstGeom>
        </p:spPr>
      </p:pic>
      <p:cxnSp>
        <p:nvCxnSpPr>
          <p:cNvPr id="55" name="直線矢印コネクタ 54">
            <a:extLst>
              <a:ext uri="{FF2B5EF4-FFF2-40B4-BE49-F238E27FC236}">
                <a16:creationId xmlns:a16="http://schemas.microsoft.com/office/drawing/2014/main" id="{932CCFB5-6F4D-CDF9-2F42-3904D6E0F6FF}"/>
              </a:ext>
            </a:extLst>
          </p:cNvPr>
          <p:cNvCxnSpPr>
            <a:cxnSpLocks/>
            <a:stCxn id="52" idx="2"/>
            <a:endCxn id="54" idx="0"/>
          </p:cNvCxnSpPr>
          <p:nvPr/>
        </p:nvCxnSpPr>
        <p:spPr>
          <a:xfrm>
            <a:off x="455562" y="7177777"/>
            <a:ext cx="1" cy="1844971"/>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BABA9D8-B097-A9F9-34AC-2556DDFEF15F}"/>
              </a:ext>
            </a:extLst>
          </p:cNvPr>
          <p:cNvCxnSpPr>
            <a:cxnSpLocks/>
          </p:cNvCxnSpPr>
          <p:nvPr/>
        </p:nvCxnSpPr>
        <p:spPr>
          <a:xfrm>
            <a:off x="737477" y="6682907"/>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71BA4D1-06A9-644C-6460-47BBD688238C}"/>
              </a:ext>
            </a:extLst>
          </p:cNvPr>
          <p:cNvCxnSpPr>
            <a:cxnSpLocks/>
          </p:cNvCxnSpPr>
          <p:nvPr/>
        </p:nvCxnSpPr>
        <p:spPr>
          <a:xfrm>
            <a:off x="737477" y="9062915"/>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53F48A46-84CC-5059-6980-8D05C5602AC1}"/>
              </a:ext>
            </a:extLst>
          </p:cNvPr>
          <p:cNvSpPr txBox="1"/>
          <p:nvPr/>
        </p:nvSpPr>
        <p:spPr>
          <a:xfrm>
            <a:off x="664877" y="9072455"/>
            <a:ext cx="581307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02265DAF-338E-5FF6-7FD0-A62C037AC74E}"/>
              </a:ext>
            </a:extLst>
          </p:cNvPr>
          <p:cNvSpPr txBox="1"/>
          <p:nvPr/>
        </p:nvSpPr>
        <p:spPr>
          <a:xfrm>
            <a:off x="3735705" y="3167104"/>
            <a:ext cx="2824508" cy="101566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endParaRPr kumimoji="0"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p>
        </p:txBody>
      </p:sp>
      <p:sp>
        <p:nvSpPr>
          <p:cNvPr id="64" name="テキスト ボックス 63">
            <a:extLst>
              <a:ext uri="{FF2B5EF4-FFF2-40B4-BE49-F238E27FC236}">
                <a16:creationId xmlns:a16="http://schemas.microsoft.com/office/drawing/2014/main" id="{A15F654B-B971-82D8-A50B-2A72123D5398}"/>
              </a:ext>
            </a:extLst>
          </p:cNvPr>
          <p:cNvSpPr txBox="1"/>
          <p:nvPr/>
        </p:nvSpPr>
        <p:spPr>
          <a:xfrm>
            <a:off x="664876" y="2040380"/>
            <a:ext cx="4783339"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顔写真を機器側に向け、カードを挿入口にセットしてください</a:t>
            </a:r>
          </a:p>
        </p:txBody>
      </p:sp>
      <p:sp>
        <p:nvSpPr>
          <p:cNvPr id="66" name="正方形/長方形 65">
            <a:extLst>
              <a:ext uri="{FF2B5EF4-FFF2-40B4-BE49-F238E27FC236}">
                <a16:creationId xmlns:a16="http://schemas.microsoft.com/office/drawing/2014/main" id="{B57BED5A-BF59-BB8F-3125-E0049F289C91}"/>
              </a:ext>
            </a:extLst>
          </p:cNvPr>
          <p:cNvSpPr/>
          <p:nvPr/>
        </p:nvSpPr>
        <p:spPr>
          <a:xfrm>
            <a:off x="2315045" y="3213853"/>
            <a:ext cx="327903" cy="111809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②暗証番号</a:t>
            </a:r>
          </a:p>
        </p:txBody>
      </p:sp>
      <p:sp>
        <p:nvSpPr>
          <p:cNvPr id="67" name="正方形/長方形 66">
            <a:extLst>
              <a:ext uri="{FF2B5EF4-FFF2-40B4-BE49-F238E27FC236}">
                <a16:creationId xmlns:a16="http://schemas.microsoft.com/office/drawing/2014/main" id="{5CF00B82-A317-1F33-4F47-E659FE0BB628}"/>
              </a:ext>
            </a:extLst>
          </p:cNvPr>
          <p:cNvSpPr/>
          <p:nvPr/>
        </p:nvSpPr>
        <p:spPr>
          <a:xfrm>
            <a:off x="827390" y="3218554"/>
            <a:ext cx="334597" cy="110869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①顔認証</a:t>
            </a:r>
          </a:p>
        </p:txBody>
      </p:sp>
      <p:cxnSp>
        <p:nvCxnSpPr>
          <p:cNvPr id="56" name="直線コネクタ 55">
            <a:extLst>
              <a:ext uri="{FF2B5EF4-FFF2-40B4-BE49-F238E27FC236}">
                <a16:creationId xmlns:a16="http://schemas.microsoft.com/office/drawing/2014/main" id="{91C83199-9FB4-BC51-7AAE-6BE940E18532}"/>
              </a:ext>
            </a:extLst>
          </p:cNvPr>
          <p:cNvCxnSpPr>
            <a:cxnSpLocks/>
          </p:cNvCxnSpPr>
          <p:nvPr/>
        </p:nvCxnSpPr>
        <p:spPr>
          <a:xfrm>
            <a:off x="726263" y="5117127"/>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7AEBF672-9603-BD72-AD85-B3990B7ACD9D}"/>
              </a:ext>
            </a:extLst>
          </p:cNvPr>
          <p:cNvGrpSpPr/>
          <p:nvPr/>
        </p:nvGrpSpPr>
        <p:grpSpPr>
          <a:xfrm>
            <a:off x="827390" y="4426027"/>
            <a:ext cx="5643564" cy="644296"/>
            <a:chOff x="758870" y="4418995"/>
            <a:chExt cx="5643564" cy="644296"/>
          </a:xfrm>
        </p:grpSpPr>
        <p:sp>
          <p:nvSpPr>
            <p:cNvPr id="75" name="四角形: 角を丸くする 74">
              <a:extLst>
                <a:ext uri="{FF2B5EF4-FFF2-40B4-BE49-F238E27FC236}">
                  <a16:creationId xmlns:a16="http://schemas.microsoft.com/office/drawing/2014/main" id="{74A12D02-3316-E61C-2DA2-90A994748E3C}"/>
                </a:ext>
              </a:extLst>
            </p:cNvPr>
            <p:cNvSpPr/>
            <p:nvPr/>
          </p:nvSpPr>
          <p:spPr>
            <a:xfrm>
              <a:off x="758870" y="4418995"/>
              <a:ext cx="5643564" cy="644296"/>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EBE4B3DE-97B1-3E91-9E37-B0BBA462D648}"/>
                </a:ext>
              </a:extLst>
            </p:cNvPr>
            <p:cNvSpPr txBox="1"/>
            <p:nvPr/>
          </p:nvSpPr>
          <p:spPr>
            <a:xfrm>
              <a:off x="773474" y="4451549"/>
              <a:ext cx="4903287"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5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defRPr/>
              </a:pPr>
              <a:r>
                <a:rPr kumimoji="1" lang="ja-JP" altLang="en-US" sz="105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77" name="フローチャート: 組合せ 76">
              <a:extLst>
                <a:ext uri="{FF2B5EF4-FFF2-40B4-BE49-F238E27FC236}">
                  <a16:creationId xmlns:a16="http://schemas.microsoft.com/office/drawing/2014/main" id="{8D501802-7A12-F1CD-6ECA-0E762FA4F40E}"/>
                </a:ext>
              </a:extLst>
            </p:cNvPr>
            <p:cNvSpPr/>
            <p:nvPr/>
          </p:nvSpPr>
          <p:spPr>
            <a:xfrm rot="16200000">
              <a:off x="5491443" y="4663638"/>
              <a:ext cx="424593" cy="152903"/>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78" name="図 77">
              <a:extLst>
                <a:ext uri="{FF2B5EF4-FFF2-40B4-BE49-F238E27FC236}">
                  <a16:creationId xmlns:a16="http://schemas.microsoft.com/office/drawing/2014/main" id="{EEC878C3-7305-F383-F3CC-01AC9F3170C3}"/>
                </a:ext>
              </a:extLst>
            </p:cNvPr>
            <p:cNvPicPr>
              <a:picLocks noChangeAspect="1"/>
            </p:cNvPicPr>
            <p:nvPr/>
          </p:nvPicPr>
          <p:blipFill>
            <a:blip r:embed="rId13"/>
            <a:stretch>
              <a:fillRect/>
            </a:stretch>
          </p:blipFill>
          <p:spPr>
            <a:xfrm>
              <a:off x="5855393" y="4451394"/>
              <a:ext cx="415291" cy="577390"/>
            </a:xfrm>
            <a:prstGeom prst="rect">
              <a:avLst/>
            </a:prstGeom>
            <a:ln>
              <a:solidFill>
                <a:schemeClr val="bg1">
                  <a:lumMod val="65000"/>
                </a:schemeClr>
              </a:solidFill>
            </a:ln>
          </p:spPr>
        </p:pic>
      </p:grpSp>
      <p:grpSp>
        <p:nvGrpSpPr>
          <p:cNvPr id="17" name="グループ化 16">
            <a:extLst>
              <a:ext uri="{FF2B5EF4-FFF2-40B4-BE49-F238E27FC236}">
                <a16:creationId xmlns:a16="http://schemas.microsoft.com/office/drawing/2014/main" id="{8DEAB4E6-B3F9-3874-2589-9B21BE028815}"/>
              </a:ext>
            </a:extLst>
          </p:cNvPr>
          <p:cNvGrpSpPr/>
          <p:nvPr/>
        </p:nvGrpSpPr>
        <p:grpSpPr>
          <a:xfrm>
            <a:off x="5494541" y="7000331"/>
            <a:ext cx="1081341" cy="1038088"/>
            <a:chOff x="5382082" y="7703618"/>
            <a:chExt cx="1081341" cy="1038088"/>
          </a:xfrm>
        </p:grpSpPr>
        <p:sp>
          <p:nvSpPr>
            <p:cNvPr id="62" name="テキスト ボックス 61">
              <a:extLst>
                <a:ext uri="{FF2B5EF4-FFF2-40B4-BE49-F238E27FC236}">
                  <a16:creationId xmlns:a16="http://schemas.microsoft.com/office/drawing/2014/main" id="{E89A9013-F8FD-00FA-3428-AF079FCD5412}"/>
                </a:ext>
              </a:extLst>
            </p:cNvPr>
            <p:cNvSpPr txBox="1"/>
            <p:nvPr/>
          </p:nvSpPr>
          <p:spPr>
            <a:xfrm flipH="1">
              <a:off x="5382082" y="8433929"/>
              <a:ext cx="10813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電子処方箋対応</a:t>
              </a:r>
              <a:endParaRPr kumimoji="1" lang="en-US" altLang="ja-JP"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医療機関・薬局</a:t>
              </a:r>
              <a:r>
                <a:rPr kumimoji="0"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リスト</a:t>
              </a:r>
              <a:endParaRPr kumimoji="1"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80" name="図 79" descr="QR コード&#10;&#10;自動的に生成された説明">
              <a:extLst>
                <a:ext uri="{FF2B5EF4-FFF2-40B4-BE49-F238E27FC236}">
                  <a16:creationId xmlns:a16="http://schemas.microsoft.com/office/drawing/2014/main" id="{86462D14-2CF1-C676-E990-9B082ABB7AC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32814" y="7703618"/>
              <a:ext cx="779877" cy="779877"/>
            </a:xfrm>
            <a:prstGeom prst="rect">
              <a:avLst/>
            </a:prstGeom>
          </p:spPr>
        </p:pic>
      </p:grpSp>
      <p:sp>
        <p:nvSpPr>
          <p:cNvPr id="82" name="テキスト ボックス 81">
            <a:extLst>
              <a:ext uri="{FF2B5EF4-FFF2-40B4-BE49-F238E27FC236}">
                <a16:creationId xmlns:a16="http://schemas.microsoft.com/office/drawing/2014/main" id="{0081BC84-85EF-3CAF-8987-F992090AFC43}"/>
              </a:ext>
            </a:extLst>
          </p:cNvPr>
          <p:cNvSpPr txBox="1"/>
          <p:nvPr/>
        </p:nvSpPr>
        <p:spPr>
          <a:xfrm>
            <a:off x="211905" y="1728068"/>
            <a:ext cx="64632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3C66D803-A647-1F82-FD11-014290123EFD}"/>
              </a:ext>
            </a:extLst>
          </p:cNvPr>
          <p:cNvSpPr txBox="1"/>
          <p:nvPr/>
        </p:nvSpPr>
        <p:spPr>
          <a:xfrm>
            <a:off x="2131566" y="7666083"/>
            <a:ext cx="3429133" cy="4308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薬を受け取る薬局が電子処方箋に対応していない場合は、</a:t>
            </a:r>
            <a:r>
              <a:rPr kumimoji="1" lang="ja-JP" altLang="en-US" sz="11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紙の処方箋を選択</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76D139B2-826C-C24B-E1D7-AFC461B0ECF3}"/>
              </a:ext>
            </a:extLst>
          </p:cNvPr>
          <p:cNvSpPr/>
          <p:nvPr/>
        </p:nvSpPr>
        <p:spPr>
          <a:xfrm>
            <a:off x="845507" y="8172911"/>
            <a:ext cx="5556925" cy="81714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6A66893C-CB64-1F71-D766-E3F952D8C013}"/>
              </a:ext>
            </a:extLst>
          </p:cNvPr>
          <p:cNvSpPr/>
          <p:nvPr/>
        </p:nvSpPr>
        <p:spPr>
          <a:xfrm>
            <a:off x="911153" y="8220925"/>
            <a:ext cx="4660898" cy="22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当院では</a:t>
            </a:r>
            <a:endParaRPr kumimoji="1" lang="ja-JP" altLang="en-US" sz="11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26360DB-8363-FB00-8D06-2C47DDEF6FF6}"/>
              </a:ext>
            </a:extLst>
          </p:cNvPr>
          <p:cNvSpPr txBox="1"/>
          <p:nvPr/>
        </p:nvSpPr>
        <p:spPr>
          <a:xfrm>
            <a:off x="53572" y="1150183"/>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pic>
        <p:nvPicPr>
          <p:cNvPr id="9" name="図 8">
            <a:extLst>
              <a:ext uri="{FF2B5EF4-FFF2-40B4-BE49-F238E27FC236}">
                <a16:creationId xmlns:a16="http://schemas.microsoft.com/office/drawing/2014/main" id="{9078036B-91D1-3BB1-666C-984726D1119C}"/>
              </a:ext>
            </a:extLst>
          </p:cNvPr>
          <p:cNvPicPr>
            <a:picLocks noChangeAspect="1"/>
          </p:cNvPicPr>
          <p:nvPr/>
        </p:nvPicPr>
        <p:blipFill>
          <a:blip r:embed="rId15"/>
          <a:stretch>
            <a:fillRect/>
          </a:stretch>
        </p:blipFill>
        <p:spPr>
          <a:xfrm>
            <a:off x="1289465" y="3194606"/>
            <a:ext cx="675905" cy="1156587"/>
          </a:xfrm>
          <a:prstGeom prst="rect">
            <a:avLst/>
          </a:prstGeom>
          <a:ln>
            <a:solidFill>
              <a:schemeClr val="bg1">
                <a:lumMod val="75000"/>
              </a:schemeClr>
            </a:solidFill>
          </a:ln>
        </p:spPr>
      </p:pic>
      <p:pic>
        <p:nvPicPr>
          <p:cNvPr id="20" name="図 19">
            <a:extLst>
              <a:ext uri="{FF2B5EF4-FFF2-40B4-BE49-F238E27FC236}">
                <a16:creationId xmlns:a16="http://schemas.microsoft.com/office/drawing/2014/main" id="{F70BCA91-A52F-7AD6-3E48-DF1636F01796}"/>
              </a:ext>
            </a:extLst>
          </p:cNvPr>
          <p:cNvPicPr>
            <a:picLocks noChangeAspect="1"/>
          </p:cNvPicPr>
          <p:nvPr/>
        </p:nvPicPr>
        <p:blipFill>
          <a:blip r:embed="rId16"/>
          <a:stretch>
            <a:fillRect/>
          </a:stretch>
        </p:blipFill>
        <p:spPr>
          <a:xfrm>
            <a:off x="2770426" y="3191943"/>
            <a:ext cx="679018" cy="1161913"/>
          </a:xfrm>
          <a:prstGeom prst="rect">
            <a:avLst/>
          </a:prstGeom>
          <a:ln>
            <a:solidFill>
              <a:schemeClr val="bg1">
                <a:lumMod val="75000"/>
              </a:schemeClr>
            </a:solidFill>
          </a:ln>
        </p:spPr>
      </p:pic>
      <p:pic>
        <p:nvPicPr>
          <p:cNvPr id="27" name="図 26">
            <a:extLst>
              <a:ext uri="{FF2B5EF4-FFF2-40B4-BE49-F238E27FC236}">
                <a16:creationId xmlns:a16="http://schemas.microsoft.com/office/drawing/2014/main" id="{849C1AD3-9ADA-33D4-BF7C-E54B6EE23C76}"/>
              </a:ext>
            </a:extLst>
          </p:cNvPr>
          <p:cNvPicPr>
            <a:picLocks noChangeAspect="1"/>
          </p:cNvPicPr>
          <p:nvPr/>
        </p:nvPicPr>
        <p:blipFill>
          <a:blip r:embed="rId17"/>
          <a:stretch>
            <a:fillRect/>
          </a:stretch>
        </p:blipFill>
        <p:spPr>
          <a:xfrm>
            <a:off x="1274324" y="5491237"/>
            <a:ext cx="647137" cy="1070064"/>
          </a:xfrm>
          <a:prstGeom prst="rect">
            <a:avLst/>
          </a:prstGeom>
          <a:ln>
            <a:solidFill>
              <a:schemeClr val="bg1">
                <a:lumMod val="75000"/>
              </a:schemeClr>
            </a:solidFill>
          </a:ln>
        </p:spPr>
      </p:pic>
      <p:pic>
        <p:nvPicPr>
          <p:cNvPr id="72" name="グラフィックス 71" descr="右向き指示マーク 単色塗りつぶし">
            <a:extLst>
              <a:ext uri="{FF2B5EF4-FFF2-40B4-BE49-F238E27FC236}">
                <a16:creationId xmlns:a16="http://schemas.microsoft.com/office/drawing/2014/main" id="{F2331E75-8113-E35C-BD7E-CA1FE3F4D3F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7329" y="6083417"/>
            <a:ext cx="509316" cy="490232"/>
          </a:xfrm>
          <a:prstGeom prst="rect">
            <a:avLst/>
          </a:prstGeom>
        </p:spPr>
      </p:pic>
      <p:pic>
        <p:nvPicPr>
          <p:cNvPr id="28" name="図 27">
            <a:extLst>
              <a:ext uri="{FF2B5EF4-FFF2-40B4-BE49-F238E27FC236}">
                <a16:creationId xmlns:a16="http://schemas.microsoft.com/office/drawing/2014/main" id="{529A751C-A5B8-CEA5-63F5-1C6B0BF87E64}"/>
              </a:ext>
            </a:extLst>
          </p:cNvPr>
          <p:cNvPicPr>
            <a:picLocks noChangeAspect="1"/>
          </p:cNvPicPr>
          <p:nvPr/>
        </p:nvPicPr>
        <p:blipFill>
          <a:blip r:embed="rId20"/>
          <a:stretch>
            <a:fillRect/>
          </a:stretch>
        </p:blipFill>
        <p:spPr>
          <a:xfrm>
            <a:off x="1268902" y="7014169"/>
            <a:ext cx="644405" cy="1102684"/>
          </a:xfrm>
          <a:prstGeom prst="rect">
            <a:avLst/>
          </a:prstGeom>
          <a:ln>
            <a:solidFill>
              <a:schemeClr val="bg1">
                <a:lumMod val="75000"/>
              </a:schemeClr>
            </a:solidFill>
          </a:ln>
        </p:spPr>
      </p:pic>
      <p:pic>
        <p:nvPicPr>
          <p:cNvPr id="14" name="グラフィックス 13" descr="右向き指示マーク 単色塗りつぶし">
            <a:extLst>
              <a:ext uri="{FF2B5EF4-FFF2-40B4-BE49-F238E27FC236}">
                <a16:creationId xmlns:a16="http://schemas.microsoft.com/office/drawing/2014/main" id="{B58D7CE2-5CB0-0B4C-C753-E5282AECF7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05115" y="7636160"/>
            <a:ext cx="509316" cy="490232"/>
          </a:xfrm>
          <a:prstGeom prst="rect">
            <a:avLst/>
          </a:prstGeom>
        </p:spPr>
      </p:pic>
      <p:pic>
        <p:nvPicPr>
          <p:cNvPr id="29" name="図 28">
            <a:extLst>
              <a:ext uri="{FF2B5EF4-FFF2-40B4-BE49-F238E27FC236}">
                <a16:creationId xmlns:a16="http://schemas.microsoft.com/office/drawing/2014/main" id="{F989C312-107D-4BBA-A6B6-BB0C37BB40DB}"/>
              </a:ext>
            </a:extLst>
          </p:cNvPr>
          <p:cNvPicPr>
            <a:picLocks noChangeAspect="1"/>
          </p:cNvPicPr>
          <p:nvPr/>
        </p:nvPicPr>
        <p:blipFill rotWithShape="1">
          <a:blip r:embed="rId21"/>
          <a:srcRect r="14907" b="-735"/>
          <a:stretch/>
        </p:blipFill>
        <p:spPr>
          <a:xfrm>
            <a:off x="5191949" y="2027461"/>
            <a:ext cx="864149" cy="757436"/>
          </a:xfrm>
          <a:prstGeom prst="rect">
            <a:avLst/>
          </a:prstGeom>
        </p:spPr>
      </p:pic>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E74C78D1-469C-B3A2-476A-19BCE65900F8}"/>
              </a:ext>
            </a:extLst>
          </p:cNvPr>
          <p:cNvPicPr>
            <a:picLocks noChangeAspect="1"/>
          </p:cNvPicPr>
          <p:nvPr/>
        </p:nvPicPr>
        <p:blipFill rotWithShape="1">
          <a:blip r:embed="rId22">
            <a:extLst>
              <a:ext uri="{28A0092B-C50C-407E-A947-70E740481C1C}">
                <a14:useLocalDpi xmlns:a14="http://schemas.microsoft.com/office/drawing/2010/main" val="0"/>
              </a:ext>
            </a:extLst>
          </a:blip>
          <a:srcRect t="71075" b="7224"/>
          <a:stretch/>
        </p:blipFill>
        <p:spPr>
          <a:xfrm>
            <a:off x="43764" y="64924"/>
            <a:ext cx="3829189" cy="830990"/>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120896"/>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42244"/>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吹き出し: 四角形 2">
            <a:extLst>
              <a:ext uri="{FF2B5EF4-FFF2-40B4-BE49-F238E27FC236}">
                <a16:creationId xmlns:a16="http://schemas.microsoft.com/office/drawing/2014/main" id="{46479447-1D10-2129-6E53-ED0C9B48CC4B}"/>
              </a:ext>
            </a:extLst>
          </p:cNvPr>
          <p:cNvSpPr/>
          <p:nvPr/>
        </p:nvSpPr>
        <p:spPr>
          <a:xfrm>
            <a:off x="7361490" y="6004384"/>
            <a:ext cx="4656705" cy="2292709"/>
          </a:xfrm>
          <a:prstGeom prst="wedgeRectCallout">
            <a:avLst>
              <a:gd name="adj1" fmla="val -57763"/>
              <a:gd name="adj2" fmla="val 6453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a:t>
            </a:r>
            <a:r>
              <a:rPr kumimoji="1" lang="ja-JP" altLang="en-US"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医療機関の皆様へ</a:t>
            </a:r>
            <a:r>
              <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各施設に応じた選択方法を記載してお使い下さい。</a:t>
            </a:r>
            <a:endPar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ーーー（記入例）ーーーーーーーーーーーーーーーーーーーーーーーー</a:t>
            </a:r>
            <a:endPar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・上記の手順のように、顔認証付きカードリーダーでの受付時に処方箋の発行方法で「電子処方箋」を選択してください。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・受付職員に「電子処方箋の発行を希望します」と伝えてください。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・診察の際、医師に「電子処方箋の発行を希望します」と伝えてください。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ーーーーーーーーーーーーーーーーーーーーーーーーーーーーー</a:t>
            </a:r>
          </a:p>
        </p:txBody>
      </p:sp>
    </p:spTree>
    <p:extLst>
      <p:ext uri="{BB962C8B-B14F-4D97-AF65-F5344CB8AC3E}">
        <p14:creationId xmlns:p14="http://schemas.microsoft.com/office/powerpoint/2010/main" val="3411688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66054" y="1591586"/>
            <a:ext cx="528204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grpSp>
        <p:nvGrpSpPr>
          <p:cNvPr id="4" name="Group 3">
            <a:extLst>
              <a:ext uri="{FF2B5EF4-FFF2-40B4-BE49-F238E27FC236}">
                <a16:creationId xmlns:a16="http://schemas.microsoft.com/office/drawing/2014/main" id="{455F6771-6A84-4F99-FB56-F9F5CE00BCE3}"/>
              </a:ext>
            </a:extLst>
          </p:cNvPr>
          <p:cNvGrpSpPr/>
          <p:nvPr/>
        </p:nvGrpSpPr>
        <p:grpSpPr>
          <a:xfrm>
            <a:off x="181976" y="2656572"/>
            <a:ext cx="7956800" cy="6932710"/>
            <a:chOff x="181976" y="2656572"/>
            <a:chExt cx="7956800" cy="693271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4831314" y="7360977"/>
              <a:ext cx="1820021" cy="2228305"/>
            </a:xfrm>
            <a:prstGeom prst="rect">
              <a:avLst/>
            </a:prstGeom>
          </p:spPr>
        </p:pic>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976" y="4571082"/>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76" y="6672589"/>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76" y="2656572"/>
              <a:ext cx="584078" cy="584078"/>
            </a:xfrm>
            <a:prstGeom prst="rect">
              <a:avLst/>
            </a:prstGeom>
          </p:spPr>
        </p:pic>
        <p:cxnSp>
          <p:nvCxnSpPr>
            <p:cNvPr id="22" name="直線矢印コネクタ 21">
              <a:extLst>
                <a:ext uri="{FF2B5EF4-FFF2-40B4-BE49-F238E27FC236}">
                  <a16:creationId xmlns:a16="http://schemas.microsoft.com/office/drawing/2014/main" id="{874D4F60-8A5D-8B94-00D6-B2394DF1E134}"/>
                </a:ext>
              </a:extLst>
            </p:cNvPr>
            <p:cNvCxnSpPr>
              <a:cxnSpLocks/>
              <a:stCxn id="28" idx="2"/>
            </p:cNvCxnSpPr>
            <p:nvPr/>
          </p:nvCxnSpPr>
          <p:spPr>
            <a:xfrm>
              <a:off x="474015" y="3240650"/>
              <a:ext cx="3916" cy="135994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5184669"/>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2233835" y="2954226"/>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2233835" y="4949386"/>
              <a:ext cx="389624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問題なければ「同意して次へ進む」を</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2233835" y="6921512"/>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775063"/>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862022"/>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 name="図 4" descr="テキスト&#10;&#10;自動的に生成された説明">
              <a:extLst>
                <a:ext uri="{FF2B5EF4-FFF2-40B4-BE49-F238E27FC236}">
                  <a16:creationId xmlns:a16="http://schemas.microsoft.com/office/drawing/2014/main" id="{25E8D020-5D7B-B536-300A-AC4C13DA26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556" y="6964629"/>
              <a:ext cx="1039428" cy="1847872"/>
            </a:xfrm>
            <a:prstGeom prst="rect">
              <a:avLst/>
            </a:prstGeom>
            <a:ln>
              <a:solidFill>
                <a:schemeClr val="bg1">
                  <a:lumMod val="65000"/>
                </a:schemeClr>
              </a:solidFill>
            </a:ln>
          </p:spPr>
        </p:pic>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9D85CB13-F017-163B-442C-FF8CFED827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556" y="4916018"/>
              <a:ext cx="1039428" cy="1847872"/>
            </a:xfrm>
            <a:prstGeom prst="rect">
              <a:avLst/>
            </a:prstGeom>
            <a:ln>
              <a:solidFill>
                <a:schemeClr val="bg1">
                  <a:lumMod val="65000"/>
                </a:schemeClr>
              </a:solidFill>
            </a:ln>
          </p:spPr>
        </p:pic>
        <p:pic>
          <p:nvPicPr>
            <p:cNvPr id="17" name="図 16" descr="テキスト&#10;&#10;自動的に生成された説明">
              <a:extLst>
                <a:ext uri="{FF2B5EF4-FFF2-40B4-BE49-F238E27FC236}">
                  <a16:creationId xmlns:a16="http://schemas.microsoft.com/office/drawing/2014/main" id="{9EEB7617-7AB4-FC33-6698-D54D7F54C1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556" y="2815000"/>
              <a:ext cx="1039428" cy="1847872"/>
            </a:xfrm>
            <a:prstGeom prst="rect">
              <a:avLst/>
            </a:prstGeom>
            <a:ln>
              <a:solidFill>
                <a:schemeClr val="bg1">
                  <a:lumMod val="65000"/>
                </a:schemeClr>
              </a:solidFill>
            </a:ln>
          </p:spPr>
        </p:pic>
        <p:pic>
          <p:nvPicPr>
            <p:cNvPr id="12" name="グラフィックス 11" descr="右向き指示マーク 単色塗りつぶし">
              <a:extLst>
                <a:ext uri="{FF2B5EF4-FFF2-40B4-BE49-F238E27FC236}">
                  <a16:creationId xmlns:a16="http://schemas.microsoft.com/office/drawing/2014/main" id="{FF20988B-630D-AF3C-C3BA-DF6EBD12B2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437" y="3991833"/>
              <a:ext cx="498237" cy="481456"/>
            </a:xfrm>
            <a:prstGeom prst="rect">
              <a:avLst/>
            </a:prstGeom>
          </p:spPr>
        </p:pic>
        <p:pic>
          <p:nvPicPr>
            <p:cNvPr id="13" name="グラフィックス 12" descr="右向き指示マーク 単色塗りつぶし">
              <a:extLst>
                <a:ext uri="{FF2B5EF4-FFF2-40B4-BE49-F238E27FC236}">
                  <a16:creationId xmlns:a16="http://schemas.microsoft.com/office/drawing/2014/main" id="{B309E7D1-1A62-4B41-EB87-FF14C1BA36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437" y="6096417"/>
              <a:ext cx="498237" cy="481456"/>
            </a:xfrm>
            <a:prstGeom prst="rect">
              <a:avLst/>
            </a:prstGeom>
          </p:spPr>
        </p:pic>
        <p:pic>
          <p:nvPicPr>
            <p:cNvPr id="14" name="グラフィックス 13" descr="右向き指示マーク 単色塗りつぶし">
              <a:extLst>
                <a:ext uri="{FF2B5EF4-FFF2-40B4-BE49-F238E27FC236}">
                  <a16:creationId xmlns:a16="http://schemas.microsoft.com/office/drawing/2014/main" id="{7ED77966-577E-D9DB-49AD-674FAC0083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8528" y="8146076"/>
              <a:ext cx="498237" cy="481456"/>
            </a:xfrm>
            <a:prstGeom prst="rect">
              <a:avLst/>
            </a:prstGeom>
          </p:spPr>
        </p:pic>
      </p:grpSp>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FD8557A6-4857-191E-FBDE-67F3371C26D1}"/>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0048BE49-834D-6EB1-EEA7-E284B6CD430A}"/>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C8D4FDE-6219-4FF4-9FAA-9B2FDE7BAF3B}"/>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a:solidFill>
            <a:srgbClr val="FBE43D"/>
          </a:solidFill>
          <a:ln>
            <a:noFill/>
          </a:ln>
        </p:spPr>
      </p:pic>
      <p:sp>
        <p:nvSpPr>
          <p:cNvPr id="4" name="吹き出し: 角を丸めた四角形 3">
            <a:extLst>
              <a:ext uri="{FF2B5EF4-FFF2-40B4-BE49-F238E27FC236}">
                <a16:creationId xmlns:a16="http://schemas.microsoft.com/office/drawing/2014/main" id="{674F66CA-D39D-9DC1-B756-14465319807F}"/>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9AACCFE-124C-9422-D5D3-D507C1102BF4}"/>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3BD15195-22DB-5DDA-B498-F5C61B665A2F}"/>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22" name="吹き出し: 角を丸めた四角形 21">
            <a:extLst>
              <a:ext uri="{FF2B5EF4-FFF2-40B4-BE49-F238E27FC236}">
                <a16:creationId xmlns:a16="http://schemas.microsoft.com/office/drawing/2014/main" id="{C71CE771-0565-A9AE-041C-D55350C8DF57}"/>
              </a:ext>
            </a:extLst>
          </p:cNvPr>
          <p:cNvSpPr/>
          <p:nvPr/>
        </p:nvSpPr>
        <p:spPr>
          <a:xfrm>
            <a:off x="3853543" y="149722"/>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AFBD14F-44CE-F789-2239-8BF6E5772FB7}"/>
              </a:ext>
            </a:extLst>
          </p:cNvPr>
          <p:cNvSpPr txBox="1"/>
          <p:nvPr/>
        </p:nvSpPr>
        <p:spPr>
          <a:xfrm>
            <a:off x="3816027" y="28944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229017"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C281A-9BD1-46C4-BC68-929E912B96FC}">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7f378564-5aaa-421d-8881-c65b058997b7"/>
    <ds:schemaRef ds:uri="http://schemas.microsoft.com/office/infopath/2007/PartnerControls"/>
    <ds:schemaRef ds:uri="d5b8c9ff-c322-4cb3-897a-633a8421b986"/>
    <ds:schemaRef ds:uri="http://purl.org/dc/terms/"/>
  </ds:schemaRefs>
</ds:datastoreItem>
</file>

<file path=customXml/itemProps2.xml><?xml version="1.0" encoding="utf-8"?>
<ds:datastoreItem xmlns:ds="http://schemas.openxmlformats.org/officeDocument/2006/customXml" ds:itemID="{AB4B4704-E5A2-4612-B267-0CC54EC84830}"/>
</file>

<file path=customXml/itemProps3.xml><?xml version="1.0" encoding="utf-8"?>
<ds:datastoreItem xmlns:ds="http://schemas.openxmlformats.org/officeDocument/2006/customXml" ds:itemID="{E6578527-93E1-4487-B974-2EC69DF47163}">
  <ds:schemaRefs>
    <ds:schemaRef ds:uri="http://schemas.microsoft.com/sharepoint/v3/contenttype/fo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54</TotalTime>
  <Words>1172</Words>
  <PresentationFormat>A4 210 x 297 mm</PresentationFormat>
  <Paragraphs>95</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2023-05-22T07:07:50Z</cp:lastPrinted>
  <dcterms:created xsi:type="dcterms:W3CDTF">2023-05-02T02:30:04Z</dcterms:created>
  <dcterms:modified xsi:type="dcterms:W3CDTF">2024-10-03T11:32:17Z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243000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