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4" r:id="rId5"/>
  </p:sldMasterIdLst>
  <p:notesMasterIdLst>
    <p:notesMasterId r:id="rId13"/>
  </p:notesMasterIdLst>
  <p:sldIdLst>
    <p:sldId id="262" r:id="rId6"/>
    <p:sldId id="271" r:id="rId7"/>
    <p:sldId id="270" r:id="rId8"/>
    <p:sldId id="272" r:id="rId9"/>
    <p:sldId id="281" r:id="rId10"/>
    <p:sldId id="282" r:id="rId11"/>
    <p:sldId id="306" r:id="rId12"/>
  </p:sldIdLst>
  <p:sldSz cx="6858000" cy="9906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97" userDrawn="1">
          <p15:clr>
            <a:srgbClr val="A4A3A4"/>
          </p15:clr>
        </p15:guide>
        <p15:guide id="2" pos="32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954"/>
    <a:srgbClr val="DB4D6D"/>
    <a:srgbClr val="E9EE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79369E-1813-4728-9B9C-703B9B5774A6}" v="10" dt="2024-10-03T11:31:09.9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4" d="100"/>
          <a:sy n="54" d="100"/>
        </p:scale>
        <p:origin x="2024" y="72"/>
      </p:cViewPr>
      <p:guideLst>
        <p:guide orient="horz" pos="3097"/>
        <p:guide pos="32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5.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yana B. Ohkubo" userId="091061b7-d935-4311-9b7a-92414934935a" providerId="ADAL" clId="{3D32C4C1-9B70-404F-A01E-CA82A3E9D15E}"/>
    <pc:docChg chg="modSld">
      <pc:chgData name="Ayana B. Ohkubo" userId="091061b7-d935-4311-9b7a-92414934935a" providerId="ADAL" clId="{3D32C4C1-9B70-404F-A01E-CA82A3E9D15E}" dt="2024-03-06T04:21:50.001" v="0"/>
      <pc:docMkLst>
        <pc:docMk/>
      </pc:docMkLst>
      <pc:sldChg chg="modSp">
        <pc:chgData name="Ayana B. Ohkubo" userId="091061b7-d935-4311-9b7a-92414934935a" providerId="ADAL" clId="{3D32C4C1-9B70-404F-A01E-CA82A3E9D15E}" dt="2024-03-06T04:21:50.001" v="0"/>
        <pc:sldMkLst>
          <pc:docMk/>
          <pc:sldMk cId="292596965" sldId="272"/>
        </pc:sldMkLst>
        <pc:spChg chg="mod">
          <ac:chgData name="Ayana B. Ohkubo" userId="091061b7-d935-4311-9b7a-92414934935a" providerId="ADAL" clId="{3D32C4C1-9B70-404F-A01E-CA82A3E9D15E}" dt="2024-03-06T04:21:50.001" v="0"/>
          <ac:spMkLst>
            <pc:docMk/>
            <pc:sldMk cId="292596965" sldId="272"/>
            <ac:spMk id="2" creationId="{0048BE49-834D-6EB1-EEA7-E284B6CD430A}"/>
          </ac:spMkLst>
        </pc:spChg>
      </pc:sldChg>
      <pc:sldChg chg="modSp">
        <pc:chgData name="Ayana B. Ohkubo" userId="091061b7-d935-4311-9b7a-92414934935a" providerId="ADAL" clId="{3D32C4C1-9B70-404F-A01E-CA82A3E9D15E}" dt="2024-03-06T04:21:50.001" v="0"/>
        <pc:sldMkLst>
          <pc:docMk/>
          <pc:sldMk cId="196069373" sldId="282"/>
        </pc:sldMkLst>
        <pc:spChg chg="mod">
          <ac:chgData name="Ayana B. Ohkubo" userId="091061b7-d935-4311-9b7a-92414934935a" providerId="ADAL" clId="{3D32C4C1-9B70-404F-A01E-CA82A3E9D15E}" dt="2024-03-06T04:21:50.001" v="0"/>
          <ac:spMkLst>
            <pc:docMk/>
            <pc:sldMk cId="196069373" sldId="282"/>
            <ac:spMk id="36" creationId="{4873570D-4791-E56A-3514-29FFB2B4F516}"/>
          </ac:spMkLst>
        </pc:spChg>
      </pc:sldChg>
      <pc:sldChg chg="modSp">
        <pc:chgData name="Ayana B. Ohkubo" userId="091061b7-d935-4311-9b7a-92414934935a" providerId="ADAL" clId="{3D32C4C1-9B70-404F-A01E-CA82A3E9D15E}" dt="2024-03-06T04:21:50.001" v="0"/>
        <pc:sldMkLst>
          <pc:docMk/>
          <pc:sldMk cId="1356034593" sldId="304"/>
        </pc:sldMkLst>
        <pc:spChg chg="mod">
          <ac:chgData name="Ayana B. Ohkubo" userId="091061b7-d935-4311-9b7a-92414934935a" providerId="ADAL" clId="{3D32C4C1-9B70-404F-A01E-CA82A3E9D15E}" dt="2024-03-06T04:21:50.001" v="0"/>
          <ac:spMkLst>
            <pc:docMk/>
            <pc:sldMk cId="1356034593" sldId="304"/>
            <ac:spMk id="36" creationId="{4873570D-4791-E56A-3514-29FFB2B4F516}"/>
          </ac:spMkLst>
        </pc:spChg>
      </pc:sldChg>
    </pc:docChg>
  </pc:docChgLst>
  <pc:docChgLst>
    <pc:chgData name="Hori, Kaori" userId="f2384def-2f45-4b53-97eb-749d3397a6fe" providerId="ADAL" clId="{C20D9488-F59B-42DA-B573-B09592B5DE96}"/>
    <pc:docChg chg="custSel modSld">
      <pc:chgData name="Hori, Kaori" userId="f2384def-2f45-4b53-97eb-749d3397a6fe" providerId="ADAL" clId="{C20D9488-F59B-42DA-B573-B09592B5DE96}" dt="2024-02-26T08:29:30.528" v="5" actId="478"/>
      <pc:docMkLst>
        <pc:docMk/>
      </pc:docMkLst>
      <pc:sldChg chg="delSp mod">
        <pc:chgData name="Hori, Kaori" userId="f2384def-2f45-4b53-97eb-749d3397a6fe" providerId="ADAL" clId="{C20D9488-F59B-42DA-B573-B09592B5DE96}" dt="2024-02-26T08:29:26.285" v="3" actId="478"/>
        <pc:sldMkLst>
          <pc:docMk/>
          <pc:sldMk cId="292596965" sldId="272"/>
        </pc:sldMkLst>
        <pc:spChg chg="del">
          <ac:chgData name="Hori, Kaori" userId="f2384def-2f45-4b53-97eb-749d3397a6fe" providerId="ADAL" clId="{C20D9488-F59B-42DA-B573-B09592B5DE96}" dt="2024-02-26T08:29:26.285" v="3" actId="478"/>
          <ac:spMkLst>
            <pc:docMk/>
            <pc:sldMk cId="292596965" sldId="272"/>
            <ac:spMk id="68" creationId="{6DEC3A0C-51B8-70D5-CFBB-A49E9ADAEDAD}"/>
          </ac:spMkLst>
        </pc:spChg>
        <pc:picChg chg="del">
          <ac:chgData name="Hori, Kaori" userId="f2384def-2f45-4b53-97eb-749d3397a6fe" providerId="ADAL" clId="{C20D9488-F59B-42DA-B573-B09592B5DE96}" dt="2024-02-26T08:29:26.285" v="3" actId="478"/>
          <ac:picMkLst>
            <pc:docMk/>
            <pc:sldMk cId="292596965" sldId="272"/>
            <ac:picMk id="2" creationId="{5E33FF7C-84F9-D518-83EF-D6797DED315B}"/>
          </ac:picMkLst>
        </pc:picChg>
      </pc:sldChg>
      <pc:sldChg chg="delSp mod">
        <pc:chgData name="Hori, Kaori" userId="f2384def-2f45-4b53-97eb-749d3397a6fe" providerId="ADAL" clId="{C20D9488-F59B-42DA-B573-B09592B5DE96}" dt="2024-02-26T08:29:28.696" v="4" actId="478"/>
        <pc:sldMkLst>
          <pc:docMk/>
          <pc:sldMk cId="3756151943" sldId="281"/>
        </pc:sldMkLst>
        <pc:spChg chg="del">
          <ac:chgData name="Hori, Kaori" userId="f2384def-2f45-4b53-97eb-749d3397a6fe" providerId="ADAL" clId="{C20D9488-F59B-42DA-B573-B09592B5DE96}" dt="2024-02-26T08:29:28.696" v="4" actId="478"/>
          <ac:spMkLst>
            <pc:docMk/>
            <pc:sldMk cId="3756151943" sldId="281"/>
            <ac:spMk id="70" creationId="{F380BFD5-EA9B-4B8B-4A6C-83ECE497B14E}"/>
          </ac:spMkLst>
        </pc:spChg>
      </pc:sldChg>
      <pc:sldChg chg="delSp mod">
        <pc:chgData name="Hori, Kaori" userId="f2384def-2f45-4b53-97eb-749d3397a6fe" providerId="ADAL" clId="{C20D9488-F59B-42DA-B573-B09592B5DE96}" dt="2024-02-26T08:29:30.528" v="5" actId="478"/>
        <pc:sldMkLst>
          <pc:docMk/>
          <pc:sldMk cId="3884489003" sldId="286"/>
        </pc:sldMkLst>
        <pc:spChg chg="del">
          <ac:chgData name="Hori, Kaori" userId="f2384def-2f45-4b53-97eb-749d3397a6fe" providerId="ADAL" clId="{C20D9488-F59B-42DA-B573-B09592B5DE96}" dt="2024-02-26T08:29:30.528" v="5" actId="478"/>
          <ac:spMkLst>
            <pc:docMk/>
            <pc:sldMk cId="3884489003" sldId="286"/>
            <ac:spMk id="70" creationId="{F380BFD5-EA9B-4B8B-4A6C-83ECE497B14E}"/>
          </ac:spMkLst>
        </pc:spChg>
      </pc:sldChg>
      <pc:sldChg chg="delSp mod">
        <pc:chgData name="Hori, Kaori" userId="f2384def-2f45-4b53-97eb-749d3397a6fe" providerId="ADAL" clId="{C20D9488-F59B-42DA-B573-B09592B5DE96}" dt="2024-02-26T08:29:14.684" v="0" actId="478"/>
        <pc:sldMkLst>
          <pc:docMk/>
          <pc:sldMk cId="3411688983" sldId="291"/>
        </pc:sldMkLst>
        <pc:spChg chg="del">
          <ac:chgData name="Hori, Kaori" userId="f2384def-2f45-4b53-97eb-749d3397a6fe" providerId="ADAL" clId="{C20D9488-F59B-42DA-B573-B09592B5DE96}" dt="2024-02-26T08:29:14.684" v="0" actId="478"/>
          <ac:spMkLst>
            <pc:docMk/>
            <pc:sldMk cId="3411688983" sldId="291"/>
            <ac:spMk id="3" creationId="{07BBF388-88BA-D097-D389-F7780FD9F9C9}"/>
          </ac:spMkLst>
        </pc:spChg>
        <pc:spChg chg="del">
          <ac:chgData name="Hori, Kaori" userId="f2384def-2f45-4b53-97eb-749d3397a6fe" providerId="ADAL" clId="{C20D9488-F59B-42DA-B573-B09592B5DE96}" dt="2024-02-26T08:29:14.684" v="0" actId="478"/>
          <ac:spMkLst>
            <pc:docMk/>
            <pc:sldMk cId="3411688983" sldId="291"/>
            <ac:spMk id="25" creationId="{B2CD3122-12ED-2675-5315-80882D0A9EF5}"/>
          </ac:spMkLst>
        </pc:spChg>
      </pc:sldChg>
      <pc:sldChg chg="delSp mod">
        <pc:chgData name="Hori, Kaori" userId="f2384def-2f45-4b53-97eb-749d3397a6fe" providerId="ADAL" clId="{C20D9488-F59B-42DA-B573-B09592B5DE96}" dt="2024-02-26T08:29:17.263" v="1" actId="478"/>
        <pc:sldMkLst>
          <pc:docMk/>
          <pc:sldMk cId="3869324497" sldId="298"/>
        </pc:sldMkLst>
        <pc:spChg chg="del">
          <ac:chgData name="Hori, Kaori" userId="f2384def-2f45-4b53-97eb-749d3397a6fe" providerId="ADAL" clId="{C20D9488-F59B-42DA-B573-B09592B5DE96}" dt="2024-02-26T08:29:17.263" v="1" actId="478"/>
          <ac:spMkLst>
            <pc:docMk/>
            <pc:sldMk cId="3869324497" sldId="298"/>
            <ac:spMk id="3" creationId="{415F0F15-0C98-0066-78F2-7FA5ECF787B3}"/>
          </ac:spMkLst>
        </pc:spChg>
      </pc:sldChg>
      <pc:sldChg chg="delSp mod">
        <pc:chgData name="Hori, Kaori" userId="f2384def-2f45-4b53-97eb-749d3397a6fe" providerId="ADAL" clId="{C20D9488-F59B-42DA-B573-B09592B5DE96}" dt="2024-02-26T08:29:21.960" v="2" actId="478"/>
        <pc:sldMkLst>
          <pc:docMk/>
          <pc:sldMk cId="3425873646" sldId="305"/>
        </pc:sldMkLst>
        <pc:spChg chg="del">
          <ac:chgData name="Hori, Kaori" userId="f2384def-2f45-4b53-97eb-749d3397a6fe" providerId="ADAL" clId="{C20D9488-F59B-42DA-B573-B09592B5DE96}" dt="2024-02-26T08:29:21.960" v="2" actId="478"/>
          <ac:spMkLst>
            <pc:docMk/>
            <pc:sldMk cId="3425873646" sldId="305"/>
            <ac:spMk id="28" creationId="{16CE3526-D52C-0609-2946-B780EE710C3E}"/>
          </ac:spMkLst>
        </pc:spChg>
        <pc:spChg chg="del">
          <ac:chgData name="Hori, Kaori" userId="f2384def-2f45-4b53-97eb-749d3397a6fe" providerId="ADAL" clId="{C20D9488-F59B-42DA-B573-B09592B5DE96}" dt="2024-02-26T08:29:21.960" v="2" actId="478"/>
          <ac:spMkLst>
            <pc:docMk/>
            <pc:sldMk cId="3425873646" sldId="305"/>
            <ac:spMk id="35" creationId="{22B2C080-6474-A67E-28D0-693B818AFA7A}"/>
          </ac:spMkLst>
        </pc:spChg>
        <pc:spChg chg="del">
          <ac:chgData name="Hori, Kaori" userId="f2384def-2f45-4b53-97eb-749d3397a6fe" providerId="ADAL" clId="{C20D9488-F59B-42DA-B573-B09592B5DE96}" dt="2024-02-26T08:29:21.960" v="2" actId="478"/>
          <ac:spMkLst>
            <pc:docMk/>
            <pc:sldMk cId="3425873646" sldId="305"/>
            <ac:spMk id="40" creationId="{265C050D-6487-A2A0-065D-0BAA1F49F084}"/>
          </ac:spMkLst>
        </pc:spChg>
      </pc:sldChg>
    </pc:docChg>
  </pc:docChgLst>
  <pc:docChgLst>
    <pc:chgData name="Hori, Kaori" userId="f2384def-2f45-4b53-97eb-749d3397a6fe" providerId="ADAL" clId="{ADEB74DF-E75E-4787-8846-1738433E6DB7}"/>
    <pc:docChg chg="custSel modSld">
      <pc:chgData name="Hori, Kaori" userId="f2384def-2f45-4b53-97eb-749d3397a6fe" providerId="ADAL" clId="{ADEB74DF-E75E-4787-8846-1738433E6DB7}" dt="2024-03-05T10:46:46.257" v="16" actId="14100"/>
      <pc:docMkLst>
        <pc:docMk/>
      </pc:docMkLst>
      <pc:sldChg chg="modSp mod">
        <pc:chgData name="Hori, Kaori" userId="f2384def-2f45-4b53-97eb-749d3397a6fe" providerId="ADAL" clId="{ADEB74DF-E75E-4787-8846-1738433E6DB7}" dt="2024-03-05T10:41:54.631" v="3"/>
        <pc:sldMkLst>
          <pc:docMk/>
          <pc:sldMk cId="1870829612" sldId="271"/>
        </pc:sldMkLst>
        <pc:spChg chg="mod">
          <ac:chgData name="Hori, Kaori" userId="f2384def-2f45-4b53-97eb-749d3397a6fe" providerId="ADAL" clId="{ADEB74DF-E75E-4787-8846-1738433E6DB7}" dt="2024-03-05T10:41:54.631" v="3"/>
          <ac:spMkLst>
            <pc:docMk/>
            <pc:sldMk cId="1870829612" sldId="271"/>
            <ac:spMk id="15" creationId="{954FABB5-ABFB-59A9-C210-1213D0DA2EC2}"/>
          </ac:spMkLst>
        </pc:spChg>
      </pc:sldChg>
      <pc:sldChg chg="addSp delSp modSp mod">
        <pc:chgData name="Hori, Kaori" userId="f2384def-2f45-4b53-97eb-749d3397a6fe" providerId="ADAL" clId="{ADEB74DF-E75E-4787-8846-1738433E6DB7}" dt="2024-03-05T10:46:14.571" v="14"/>
        <pc:sldMkLst>
          <pc:docMk/>
          <pc:sldMk cId="292596965" sldId="272"/>
        </pc:sldMkLst>
        <pc:spChg chg="add mod">
          <ac:chgData name="Hori, Kaori" userId="f2384def-2f45-4b53-97eb-749d3397a6fe" providerId="ADAL" clId="{ADEB74DF-E75E-4787-8846-1738433E6DB7}" dt="2024-03-05T10:46:14.571" v="14"/>
          <ac:spMkLst>
            <pc:docMk/>
            <pc:sldMk cId="292596965" sldId="272"/>
            <ac:spMk id="2" creationId="{0048BE49-834D-6EB1-EEA7-E284B6CD430A}"/>
          </ac:spMkLst>
        </pc:spChg>
        <pc:spChg chg="del mod">
          <ac:chgData name="Hori, Kaori" userId="f2384def-2f45-4b53-97eb-749d3397a6fe" providerId="ADAL" clId="{ADEB74DF-E75E-4787-8846-1738433E6DB7}" dt="2024-03-05T10:46:14.276" v="13" actId="478"/>
          <ac:spMkLst>
            <pc:docMk/>
            <pc:sldMk cId="292596965" sldId="272"/>
            <ac:spMk id="48" creationId="{03CA2A97-B085-C0B0-6916-F3D19AF4A2F7}"/>
          </ac:spMkLst>
        </pc:spChg>
      </pc:sldChg>
      <pc:sldChg chg="modSp mod">
        <pc:chgData name="Hori, Kaori" userId="f2384def-2f45-4b53-97eb-749d3397a6fe" providerId="ADAL" clId="{ADEB74DF-E75E-4787-8846-1738433E6DB7}" dt="2024-03-05T10:46:32.689" v="15" actId="14100"/>
        <pc:sldMkLst>
          <pc:docMk/>
          <pc:sldMk cId="196069373" sldId="282"/>
        </pc:sldMkLst>
        <pc:spChg chg="mod">
          <ac:chgData name="Hori, Kaori" userId="f2384def-2f45-4b53-97eb-749d3397a6fe" providerId="ADAL" clId="{ADEB74DF-E75E-4787-8846-1738433E6DB7}" dt="2024-03-05T10:46:32.689" v="15" actId="14100"/>
          <ac:spMkLst>
            <pc:docMk/>
            <pc:sldMk cId="196069373" sldId="282"/>
            <ac:spMk id="36" creationId="{4873570D-4791-E56A-3514-29FFB2B4F516}"/>
          </ac:spMkLst>
        </pc:spChg>
      </pc:sldChg>
      <pc:sldChg chg="modSp mod">
        <pc:chgData name="Hori, Kaori" userId="f2384def-2f45-4b53-97eb-749d3397a6fe" providerId="ADAL" clId="{ADEB74DF-E75E-4787-8846-1738433E6DB7}" dt="2024-03-05T10:42:01.370" v="7"/>
        <pc:sldMkLst>
          <pc:docMk/>
          <pc:sldMk cId="3411688983" sldId="291"/>
        </pc:sldMkLst>
        <pc:spChg chg="mod">
          <ac:chgData name="Hori, Kaori" userId="f2384def-2f45-4b53-97eb-749d3397a6fe" providerId="ADAL" clId="{ADEB74DF-E75E-4787-8846-1738433E6DB7}" dt="2024-03-05T10:42:01.370" v="7"/>
          <ac:spMkLst>
            <pc:docMk/>
            <pc:sldMk cId="3411688983" sldId="291"/>
            <ac:spMk id="64" creationId="{A15F654B-B971-82D8-A50B-2A72123D5398}"/>
          </ac:spMkLst>
        </pc:spChg>
      </pc:sldChg>
      <pc:sldChg chg="modSp mod">
        <pc:chgData name="Hori, Kaori" userId="f2384def-2f45-4b53-97eb-749d3397a6fe" providerId="ADAL" clId="{ADEB74DF-E75E-4787-8846-1738433E6DB7}" dt="2024-03-05T10:42:08.604" v="11"/>
        <pc:sldMkLst>
          <pc:docMk/>
          <pc:sldMk cId="3869324497" sldId="298"/>
        </pc:sldMkLst>
        <pc:spChg chg="mod">
          <ac:chgData name="Hori, Kaori" userId="f2384def-2f45-4b53-97eb-749d3397a6fe" providerId="ADAL" clId="{ADEB74DF-E75E-4787-8846-1738433E6DB7}" dt="2024-03-05T10:42:08.604" v="11"/>
          <ac:spMkLst>
            <pc:docMk/>
            <pc:sldMk cId="3869324497" sldId="298"/>
            <ac:spMk id="26" creationId="{17C13008-5EB9-AE0F-F01E-BE545DCCD29F}"/>
          </ac:spMkLst>
        </pc:spChg>
      </pc:sldChg>
      <pc:sldChg chg="modSp mod">
        <pc:chgData name="Hori, Kaori" userId="f2384def-2f45-4b53-97eb-749d3397a6fe" providerId="ADAL" clId="{ADEB74DF-E75E-4787-8846-1738433E6DB7}" dt="2024-03-05T10:46:46.257" v="16" actId="14100"/>
        <pc:sldMkLst>
          <pc:docMk/>
          <pc:sldMk cId="1356034593" sldId="304"/>
        </pc:sldMkLst>
        <pc:spChg chg="mod">
          <ac:chgData name="Hori, Kaori" userId="f2384def-2f45-4b53-97eb-749d3397a6fe" providerId="ADAL" clId="{ADEB74DF-E75E-4787-8846-1738433E6DB7}" dt="2024-03-05T10:46:46.257" v="16" actId="14100"/>
          <ac:spMkLst>
            <pc:docMk/>
            <pc:sldMk cId="1356034593" sldId="304"/>
            <ac:spMk id="36" creationId="{4873570D-4791-E56A-3514-29FFB2B4F516}"/>
          </ac:spMkLst>
        </pc:spChg>
      </pc:sldChg>
    </pc:docChg>
  </pc:docChgLst>
  <pc:docChgLst>
    <pc:chgData name="Hori, Kaori" userId="f2384def-2f45-4b53-97eb-749d3397a6fe" providerId="ADAL" clId="{4E79369E-1813-4728-9B9C-703B9B5774A6}"/>
    <pc:docChg chg="modSld">
      <pc:chgData name="Hori, Kaori" userId="f2384def-2f45-4b53-97eb-749d3397a6fe" providerId="ADAL" clId="{4E79369E-1813-4728-9B9C-703B9B5774A6}" dt="2024-10-03T11:31:26.482" v="19" actId="14100"/>
      <pc:docMkLst>
        <pc:docMk/>
      </pc:docMkLst>
      <pc:sldChg chg="addSp delSp modSp mod">
        <pc:chgData name="Hori, Kaori" userId="f2384def-2f45-4b53-97eb-749d3397a6fe" providerId="ADAL" clId="{4E79369E-1813-4728-9B9C-703B9B5774A6}" dt="2024-10-03T11:31:26.482" v="19" actId="14100"/>
        <pc:sldMkLst>
          <pc:docMk/>
          <pc:sldMk cId="1870829612" sldId="271"/>
        </pc:sldMkLst>
        <pc:spChg chg="mod">
          <ac:chgData name="Hori, Kaori" userId="f2384def-2f45-4b53-97eb-749d3397a6fe" providerId="ADAL" clId="{4E79369E-1813-4728-9B9C-703B9B5774A6}" dt="2024-10-03T11:31:09.911" v="14" actId="1035"/>
          <ac:spMkLst>
            <pc:docMk/>
            <pc:sldMk cId="1870829612" sldId="271"/>
            <ac:spMk id="17" creationId="{AA54CB6F-37E1-06A7-DFD5-1D7A128246D1}"/>
          </ac:spMkLst>
        </pc:spChg>
        <pc:spChg chg="mod">
          <ac:chgData name="Hori, Kaori" userId="f2384def-2f45-4b53-97eb-749d3397a6fe" providerId="ADAL" clId="{4E79369E-1813-4728-9B9C-703B9B5774A6}" dt="2024-10-03T11:30:14.522" v="0" actId="164"/>
          <ac:spMkLst>
            <pc:docMk/>
            <pc:sldMk cId="1870829612" sldId="271"/>
            <ac:spMk id="31" creationId="{163F4C4D-A8EA-F62B-3B12-DDE316A821ED}"/>
          </ac:spMkLst>
        </pc:spChg>
        <pc:spChg chg="mod">
          <ac:chgData name="Hori, Kaori" userId="f2384def-2f45-4b53-97eb-749d3397a6fe" providerId="ADAL" clId="{4E79369E-1813-4728-9B9C-703B9B5774A6}" dt="2024-10-03T11:30:14.522" v="0" actId="164"/>
          <ac:spMkLst>
            <pc:docMk/>
            <pc:sldMk cId="1870829612" sldId="271"/>
            <ac:spMk id="32" creationId="{612525A9-9B9D-BA3F-7D62-2706C60747C3}"/>
          </ac:spMkLst>
        </pc:spChg>
        <pc:spChg chg="mod">
          <ac:chgData name="Hori, Kaori" userId="f2384def-2f45-4b53-97eb-749d3397a6fe" providerId="ADAL" clId="{4E79369E-1813-4728-9B9C-703B9B5774A6}" dt="2024-10-03T11:30:14.522" v="0" actId="164"/>
          <ac:spMkLst>
            <pc:docMk/>
            <pc:sldMk cId="1870829612" sldId="271"/>
            <ac:spMk id="33" creationId="{5D097005-74C8-751B-C504-90FEE7BFAF52}"/>
          </ac:spMkLst>
        </pc:spChg>
        <pc:spChg chg="mod">
          <ac:chgData name="Hori, Kaori" userId="f2384def-2f45-4b53-97eb-749d3397a6fe" providerId="ADAL" clId="{4E79369E-1813-4728-9B9C-703B9B5774A6}" dt="2024-10-03T11:31:09.911" v="14" actId="1035"/>
          <ac:spMkLst>
            <pc:docMk/>
            <pc:sldMk cId="1870829612" sldId="271"/>
            <ac:spMk id="43" creationId="{3DDB9CD0-08D9-66EE-74DD-1563E3CAFAF4}"/>
          </ac:spMkLst>
        </pc:spChg>
        <pc:spChg chg="mod">
          <ac:chgData name="Hori, Kaori" userId="f2384def-2f45-4b53-97eb-749d3397a6fe" providerId="ADAL" clId="{4E79369E-1813-4728-9B9C-703B9B5774A6}" dt="2024-10-03T11:31:09.911" v="14" actId="1035"/>
          <ac:spMkLst>
            <pc:docMk/>
            <pc:sldMk cId="1870829612" sldId="271"/>
            <ac:spMk id="44" creationId="{81AFACEE-E453-A300-B2F7-55D10B0C6AA5}"/>
          </ac:spMkLst>
        </pc:spChg>
        <pc:spChg chg="mod">
          <ac:chgData name="Hori, Kaori" userId="f2384def-2f45-4b53-97eb-749d3397a6fe" providerId="ADAL" clId="{4E79369E-1813-4728-9B9C-703B9B5774A6}" dt="2024-10-03T11:30:33.405" v="5" actId="1076"/>
          <ac:spMkLst>
            <pc:docMk/>
            <pc:sldMk cId="1870829612" sldId="271"/>
            <ac:spMk id="142" creationId="{05F8BF00-FAB5-4819-98CC-6B8DC6568CA3}"/>
          </ac:spMkLst>
        </pc:spChg>
        <pc:grpChg chg="add mod">
          <ac:chgData name="Hori, Kaori" userId="f2384def-2f45-4b53-97eb-749d3397a6fe" providerId="ADAL" clId="{4E79369E-1813-4728-9B9C-703B9B5774A6}" dt="2024-10-03T11:30:54.596" v="11" actId="1035"/>
          <ac:grpSpMkLst>
            <pc:docMk/>
            <pc:sldMk cId="1870829612" sldId="271"/>
            <ac:grpSpMk id="9" creationId="{B6BCAB60-AB9A-AF40-EE61-27C5DA89FE11}"/>
          </ac:grpSpMkLst>
        </pc:grpChg>
        <pc:grpChg chg="del">
          <ac:chgData name="Hori, Kaori" userId="f2384def-2f45-4b53-97eb-749d3397a6fe" providerId="ADAL" clId="{4E79369E-1813-4728-9B9C-703B9B5774A6}" dt="2024-10-03T11:30:36.864" v="6" actId="165"/>
          <ac:grpSpMkLst>
            <pc:docMk/>
            <pc:sldMk cId="1870829612" sldId="271"/>
            <ac:grpSpMk id="26" creationId="{5E7E16E2-F7C3-2E61-6023-D99289598267}"/>
          </ac:grpSpMkLst>
        </pc:grpChg>
        <pc:picChg chg="mod">
          <ac:chgData name="Hori, Kaori" userId="f2384def-2f45-4b53-97eb-749d3397a6fe" providerId="ADAL" clId="{4E79369E-1813-4728-9B9C-703B9B5774A6}" dt="2024-10-03T11:31:09.911" v="14" actId="1035"/>
          <ac:picMkLst>
            <pc:docMk/>
            <pc:sldMk cId="1870829612" sldId="271"/>
            <ac:picMk id="7" creationId="{0F6B5B54-EE7C-80A4-ABAB-C29E0F95AD14}"/>
          </ac:picMkLst>
        </pc:picChg>
        <pc:picChg chg="mod">
          <ac:chgData name="Hori, Kaori" userId="f2384def-2f45-4b53-97eb-749d3397a6fe" providerId="ADAL" clId="{4E79369E-1813-4728-9B9C-703B9B5774A6}" dt="2024-10-03T11:31:09.911" v="14" actId="1035"/>
          <ac:picMkLst>
            <pc:docMk/>
            <pc:sldMk cId="1870829612" sldId="271"/>
            <ac:picMk id="14" creationId="{BA81B599-103C-22D5-9826-0E536E021B64}"/>
          </ac:picMkLst>
        </pc:picChg>
        <pc:picChg chg="mod">
          <ac:chgData name="Hori, Kaori" userId="f2384def-2f45-4b53-97eb-749d3397a6fe" providerId="ADAL" clId="{4E79369E-1813-4728-9B9C-703B9B5774A6}" dt="2024-10-03T11:31:19.359" v="17" actId="1076"/>
          <ac:picMkLst>
            <pc:docMk/>
            <pc:sldMk cId="1870829612" sldId="271"/>
            <ac:picMk id="24" creationId="{0307BEE2-1189-9A9A-8A0A-022D8FD815E3}"/>
          </ac:picMkLst>
        </pc:picChg>
        <pc:picChg chg="mod">
          <ac:chgData name="Hori, Kaori" userId="f2384def-2f45-4b53-97eb-749d3397a6fe" providerId="ADAL" clId="{4E79369E-1813-4728-9B9C-703B9B5774A6}" dt="2024-10-03T11:31:09.911" v="14" actId="1035"/>
          <ac:picMkLst>
            <pc:docMk/>
            <pc:sldMk cId="1870829612" sldId="271"/>
            <ac:picMk id="38" creationId="{C9D39718-AC04-146B-E8F1-287975C3AD8F}"/>
          </ac:picMkLst>
        </pc:picChg>
        <pc:picChg chg="mod">
          <ac:chgData name="Hori, Kaori" userId="f2384def-2f45-4b53-97eb-749d3397a6fe" providerId="ADAL" clId="{4E79369E-1813-4728-9B9C-703B9B5774A6}" dt="2024-10-03T11:30:14.522" v="0" actId="164"/>
          <ac:picMkLst>
            <pc:docMk/>
            <pc:sldMk cId="1870829612" sldId="271"/>
            <ac:picMk id="39" creationId="{53CE9B90-A378-8070-CF60-5A7BB453A3B2}"/>
          </ac:picMkLst>
        </pc:picChg>
        <pc:cxnChg chg="mod">
          <ac:chgData name="Hori, Kaori" userId="f2384def-2f45-4b53-97eb-749d3397a6fe" providerId="ADAL" clId="{4E79369E-1813-4728-9B9C-703B9B5774A6}" dt="2024-10-03T11:31:19.359" v="17" actId="1076"/>
          <ac:cxnSpMkLst>
            <pc:docMk/>
            <pc:sldMk cId="1870829612" sldId="271"/>
            <ac:cxnSpMk id="21" creationId="{3C210A76-00A4-5E65-3465-AB886C1EA7CB}"/>
          </ac:cxnSpMkLst>
        </pc:cxnChg>
        <pc:cxnChg chg="mod">
          <ac:chgData name="Hori, Kaori" userId="f2384def-2f45-4b53-97eb-749d3397a6fe" providerId="ADAL" clId="{4E79369E-1813-4728-9B9C-703B9B5774A6}" dt="2024-10-03T11:31:26.482" v="19" actId="14100"/>
          <ac:cxnSpMkLst>
            <pc:docMk/>
            <pc:sldMk cId="1870829612" sldId="271"/>
            <ac:cxnSpMk id="22" creationId="{B55746A6-086F-F27C-F6DE-2C322DC93BC6}"/>
          </ac:cxnSpMkLst>
        </pc:cxnChg>
        <pc:cxnChg chg="mod topLvl">
          <ac:chgData name="Hori, Kaori" userId="f2384def-2f45-4b53-97eb-749d3397a6fe" providerId="ADAL" clId="{4E79369E-1813-4728-9B9C-703B9B5774A6}" dt="2024-10-03T11:30:36.864" v="6" actId="165"/>
          <ac:cxnSpMkLst>
            <pc:docMk/>
            <pc:sldMk cId="1870829612" sldId="271"/>
            <ac:cxnSpMk id="40" creationId="{6C4220B9-6087-7245-6BCC-D325DBFD429E}"/>
          </ac:cxnSpMkLst>
        </pc:cxnChg>
        <pc:cxnChg chg="mod topLvl">
          <ac:chgData name="Hori, Kaori" userId="f2384def-2f45-4b53-97eb-749d3397a6fe" providerId="ADAL" clId="{4E79369E-1813-4728-9B9C-703B9B5774A6}" dt="2024-10-03T11:31:15.561" v="16" actId="1035"/>
          <ac:cxnSpMkLst>
            <pc:docMk/>
            <pc:sldMk cId="1870829612" sldId="271"/>
            <ac:cxnSpMk id="41" creationId="{93786B24-A57F-1A16-5B2F-2EC88CF7AE93}"/>
          </ac:cxnSpMkLst>
        </pc:cxnChg>
        <pc:cxnChg chg="mod topLvl">
          <ac:chgData name="Hori, Kaori" userId="f2384def-2f45-4b53-97eb-749d3397a6fe" providerId="ADAL" clId="{4E79369E-1813-4728-9B9C-703B9B5774A6}" dt="2024-10-03T11:30:36.864" v="6" actId="165"/>
          <ac:cxnSpMkLst>
            <pc:docMk/>
            <pc:sldMk cId="1870829612" sldId="271"/>
            <ac:cxnSpMk id="42" creationId="{FB96E84E-2484-480D-85CA-7A3DA23059FC}"/>
          </ac:cxnSpMkLst>
        </pc:cxnChg>
      </pc:sldChg>
    </pc:docChg>
  </pc:docChgLst>
  <pc:docChgLst>
    <pc:chgData name="Ogata, Yukino" userId="S::yukino.ogata@accenture.com::46c124f1-f3c4-49f4-8de1-f58709379159" providerId="AD" clId="Web-{3D894619-AE3B-1F2C-7BD8-20E15DC93B7C}"/>
    <pc:docChg chg="modSld">
      <pc:chgData name="Ogata, Yukino" userId="S::yukino.ogata@accenture.com::46c124f1-f3c4-49f4-8de1-f58709379159" providerId="AD" clId="Web-{3D894619-AE3B-1F2C-7BD8-20E15DC93B7C}" dt="2024-03-08T05:48:37.958" v="2"/>
      <pc:docMkLst>
        <pc:docMk/>
      </pc:docMkLst>
      <pc:sldChg chg="addSp delSp">
        <pc:chgData name="Ogata, Yukino" userId="S::yukino.ogata@accenture.com::46c124f1-f3c4-49f4-8de1-f58709379159" providerId="AD" clId="Web-{3D894619-AE3B-1F2C-7BD8-20E15DC93B7C}" dt="2024-03-08T05:48:37.958" v="2"/>
        <pc:sldMkLst>
          <pc:docMk/>
          <pc:sldMk cId="3432584904" sldId="270"/>
        </pc:sldMkLst>
        <pc:spChg chg="topLvl">
          <ac:chgData name="Ogata, Yukino" userId="S::yukino.ogata@accenture.com::46c124f1-f3c4-49f4-8de1-f58709379159" providerId="AD" clId="Web-{3D894619-AE3B-1F2C-7BD8-20E15DC93B7C}" dt="2024-03-08T05:48:33.161" v="1"/>
          <ac:spMkLst>
            <pc:docMk/>
            <pc:sldMk cId="3432584904" sldId="270"/>
            <ac:spMk id="45" creationId="{C649704F-1451-79D7-F9F2-788563ACE65D}"/>
          </ac:spMkLst>
        </pc:spChg>
        <pc:spChg chg="topLvl">
          <ac:chgData name="Ogata, Yukino" userId="S::yukino.ogata@accenture.com::46c124f1-f3c4-49f4-8de1-f58709379159" providerId="AD" clId="Web-{3D894619-AE3B-1F2C-7BD8-20E15DC93B7C}" dt="2024-03-08T05:48:33.161" v="1"/>
          <ac:spMkLst>
            <pc:docMk/>
            <pc:sldMk cId="3432584904" sldId="270"/>
            <ac:spMk id="46" creationId="{4A5BAFEB-DD97-14A6-8E93-CEF060D75253}"/>
          </ac:spMkLst>
        </pc:spChg>
        <pc:spChg chg="topLvl">
          <ac:chgData name="Ogata, Yukino" userId="S::yukino.ogata@accenture.com::46c124f1-f3c4-49f4-8de1-f58709379159" providerId="AD" clId="Web-{3D894619-AE3B-1F2C-7BD8-20E15DC93B7C}" dt="2024-03-08T05:48:33.161" v="1"/>
          <ac:spMkLst>
            <pc:docMk/>
            <pc:sldMk cId="3432584904" sldId="270"/>
            <ac:spMk id="49" creationId="{85A3D1DD-272D-FF7D-FCE8-AFCA4A9A945F}"/>
          </ac:spMkLst>
        </pc:spChg>
        <pc:grpChg chg="add del">
          <ac:chgData name="Ogata, Yukino" userId="S::yukino.ogata@accenture.com::46c124f1-f3c4-49f4-8de1-f58709379159" providerId="AD" clId="Web-{3D894619-AE3B-1F2C-7BD8-20E15DC93B7C}" dt="2024-03-08T05:48:33.161" v="1"/>
          <ac:grpSpMkLst>
            <pc:docMk/>
            <pc:sldMk cId="3432584904" sldId="270"/>
            <ac:grpSpMk id="3" creationId="{1B9DA88C-58BC-E66B-6653-306450DC8CCA}"/>
          </ac:grpSpMkLst>
        </pc:grpChg>
        <pc:grpChg chg="add">
          <ac:chgData name="Ogata, Yukino" userId="S::yukino.ogata@accenture.com::46c124f1-f3c4-49f4-8de1-f58709379159" providerId="AD" clId="Web-{3D894619-AE3B-1F2C-7BD8-20E15DC93B7C}" dt="2024-03-08T05:48:37.958" v="2"/>
          <ac:grpSpMkLst>
            <pc:docMk/>
            <pc:sldMk cId="3432584904" sldId="270"/>
            <ac:grpSpMk id="4" creationId="{455F6771-6A84-4F99-FB56-F9F5CE00BCE3}"/>
          </ac:grpSpMkLst>
        </pc:grpChg>
        <pc:picChg chg="topLvl">
          <ac:chgData name="Ogata, Yukino" userId="S::yukino.ogata@accenture.com::46c124f1-f3c4-49f4-8de1-f58709379159" providerId="AD" clId="Web-{3D894619-AE3B-1F2C-7BD8-20E15DC93B7C}" dt="2024-03-08T05:48:33.161" v="1"/>
          <ac:picMkLst>
            <pc:docMk/>
            <pc:sldMk cId="3432584904" sldId="270"/>
            <ac:picMk id="5" creationId="{25E8D020-5D7B-B536-300A-AC4C13DA26C1}"/>
          </ac:picMkLst>
        </pc:picChg>
        <pc:picChg chg="topLvl">
          <ac:chgData name="Ogata, Yukino" userId="S::yukino.ogata@accenture.com::46c124f1-f3c4-49f4-8de1-f58709379159" providerId="AD" clId="Web-{3D894619-AE3B-1F2C-7BD8-20E15DC93B7C}" dt="2024-03-08T05:48:33.161" v="1"/>
          <ac:picMkLst>
            <pc:docMk/>
            <pc:sldMk cId="3432584904" sldId="270"/>
            <ac:picMk id="12" creationId="{FF20988B-630D-AF3C-C3BA-DF6EBD12B29E}"/>
          </ac:picMkLst>
        </pc:picChg>
        <pc:picChg chg="topLvl">
          <ac:chgData name="Ogata, Yukino" userId="S::yukino.ogata@accenture.com::46c124f1-f3c4-49f4-8de1-f58709379159" providerId="AD" clId="Web-{3D894619-AE3B-1F2C-7BD8-20E15DC93B7C}" dt="2024-03-08T05:48:33.161" v="1"/>
          <ac:picMkLst>
            <pc:docMk/>
            <pc:sldMk cId="3432584904" sldId="270"/>
            <ac:picMk id="13" creationId="{B309E7D1-1A62-4B41-EB87-FF14C1BA3643}"/>
          </ac:picMkLst>
        </pc:picChg>
        <pc:picChg chg="topLvl">
          <ac:chgData name="Ogata, Yukino" userId="S::yukino.ogata@accenture.com::46c124f1-f3c4-49f4-8de1-f58709379159" providerId="AD" clId="Web-{3D894619-AE3B-1F2C-7BD8-20E15DC93B7C}" dt="2024-03-08T05:48:33.161" v="1"/>
          <ac:picMkLst>
            <pc:docMk/>
            <pc:sldMk cId="3432584904" sldId="270"/>
            <ac:picMk id="14" creationId="{7ED77966-577E-D9DB-49AD-674FAC008398}"/>
          </ac:picMkLst>
        </pc:picChg>
        <pc:picChg chg="topLvl">
          <ac:chgData name="Ogata, Yukino" userId="S::yukino.ogata@accenture.com::46c124f1-f3c4-49f4-8de1-f58709379159" providerId="AD" clId="Web-{3D894619-AE3B-1F2C-7BD8-20E15DC93B7C}" dt="2024-03-08T05:48:33.161" v="1"/>
          <ac:picMkLst>
            <pc:docMk/>
            <pc:sldMk cId="3432584904" sldId="270"/>
            <ac:picMk id="15" creationId="{9D85CB13-F017-163B-442C-FF8CFED8272F}"/>
          </ac:picMkLst>
        </pc:picChg>
        <pc:picChg chg="topLvl">
          <ac:chgData name="Ogata, Yukino" userId="S::yukino.ogata@accenture.com::46c124f1-f3c4-49f4-8de1-f58709379159" providerId="AD" clId="Web-{3D894619-AE3B-1F2C-7BD8-20E15DC93B7C}" dt="2024-03-08T05:48:33.161" v="1"/>
          <ac:picMkLst>
            <pc:docMk/>
            <pc:sldMk cId="3432584904" sldId="270"/>
            <ac:picMk id="17" creationId="{9EEB7617-7AB4-FC33-6698-D54D7F54C138}"/>
          </ac:picMkLst>
        </pc:picChg>
        <pc:cxnChg chg="topLvl">
          <ac:chgData name="Ogata, Yukino" userId="S::yukino.ogata@accenture.com::46c124f1-f3c4-49f4-8de1-f58709379159" providerId="AD" clId="Web-{3D894619-AE3B-1F2C-7BD8-20E15DC93B7C}" dt="2024-03-08T05:48:33.161" v="1"/>
          <ac:cxnSpMkLst>
            <pc:docMk/>
            <pc:sldMk cId="3432584904" sldId="270"/>
            <ac:cxnSpMk id="57" creationId="{6C017B84-E1CB-5347-DADA-A92894CB36BF}"/>
          </ac:cxnSpMkLst>
        </pc:cxnChg>
        <pc:cxnChg chg="topLvl">
          <ac:chgData name="Ogata, Yukino" userId="S::yukino.ogata@accenture.com::46c124f1-f3c4-49f4-8de1-f58709379159" providerId="AD" clId="Web-{3D894619-AE3B-1F2C-7BD8-20E15DC93B7C}" dt="2024-03-08T05:48:33.161" v="1"/>
          <ac:cxnSpMkLst>
            <pc:docMk/>
            <pc:sldMk cId="3432584904" sldId="270"/>
            <ac:cxnSpMk id="58" creationId="{1EFAA858-26F3-B004-8BF7-C5B26F8E76E6}"/>
          </ac:cxnSpMkLst>
        </pc:cxnChg>
      </pc:sldChg>
    </pc:docChg>
  </pc:docChgLst>
  <pc:docChgLst>
    <pc:chgData name="Ogata, Yukino" userId="46c124f1-f3c4-49f4-8de1-f58709379159" providerId="ADAL" clId="{87C693D4-FB62-4828-9ABB-AD45425BEB4D}"/>
    <pc:docChg chg="undo custSel modSld">
      <pc:chgData name="Ogata, Yukino" userId="46c124f1-f3c4-49f4-8de1-f58709379159" providerId="ADAL" clId="{87C693D4-FB62-4828-9ABB-AD45425BEB4D}" dt="2024-03-07T06:15:05.332" v="25" actId="14100"/>
      <pc:docMkLst>
        <pc:docMk/>
      </pc:docMkLst>
      <pc:sldChg chg="modSp mod">
        <pc:chgData name="Ogata, Yukino" userId="46c124f1-f3c4-49f4-8de1-f58709379159" providerId="ADAL" clId="{87C693D4-FB62-4828-9ABB-AD45425BEB4D}" dt="2024-03-07T06:15:05.332" v="25" actId="14100"/>
        <pc:sldMkLst>
          <pc:docMk/>
          <pc:sldMk cId="1870829612" sldId="271"/>
        </pc:sldMkLst>
        <pc:spChg chg="mod">
          <ac:chgData name="Ogata, Yukino" userId="46c124f1-f3c4-49f4-8de1-f58709379159" providerId="ADAL" clId="{87C693D4-FB62-4828-9ABB-AD45425BEB4D}" dt="2024-03-07T06:14:52.401" v="22" actId="1036"/>
          <ac:spMkLst>
            <pc:docMk/>
            <pc:sldMk cId="1870829612" sldId="271"/>
            <ac:spMk id="15" creationId="{954FABB5-ABFB-59A9-C210-1213D0DA2EC2}"/>
          </ac:spMkLst>
        </pc:spChg>
        <pc:picChg chg="mod">
          <ac:chgData name="Ogata, Yukino" userId="46c124f1-f3c4-49f4-8de1-f58709379159" providerId="ADAL" clId="{87C693D4-FB62-4828-9ABB-AD45425BEB4D}" dt="2024-03-07T06:14:52.401" v="22" actId="1036"/>
          <ac:picMkLst>
            <pc:docMk/>
            <pc:sldMk cId="1870829612" sldId="271"/>
            <ac:picMk id="2" creationId="{57CD21F7-61E6-F3BB-E593-113AF45E4014}"/>
          </ac:picMkLst>
        </pc:picChg>
        <pc:picChg chg="mod">
          <ac:chgData name="Ogata, Yukino" userId="46c124f1-f3c4-49f4-8de1-f58709379159" providerId="ADAL" clId="{87C693D4-FB62-4828-9ABB-AD45425BEB4D}" dt="2024-03-07T06:14:52.401" v="22" actId="1036"/>
          <ac:picMkLst>
            <pc:docMk/>
            <pc:sldMk cId="1870829612" sldId="271"/>
            <ac:picMk id="28" creationId="{A52CA869-19B0-2859-BA6A-2F3B4EA897AA}"/>
          </ac:picMkLst>
        </pc:picChg>
        <pc:cxnChg chg="mod">
          <ac:chgData name="Ogata, Yukino" userId="46c124f1-f3c4-49f4-8de1-f58709379159" providerId="ADAL" clId="{87C693D4-FB62-4828-9ABB-AD45425BEB4D}" dt="2024-03-07T06:15:05.332" v="25" actId="14100"/>
          <ac:cxnSpMkLst>
            <pc:docMk/>
            <pc:sldMk cId="1870829612" sldId="271"/>
            <ac:cxnSpMk id="20" creationId="{E2D7F583-9D13-B560-0751-A1045BAD2F01}"/>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20B7813D-411B-44F3-807E-CB190E56A1BE}" type="datetimeFigureOut">
              <a:rPr kumimoji="1" lang="ja-JP" altLang="en-US" smtClean="0"/>
              <a:t>2024/10/3</a:t>
            </a:fld>
            <a:endParaRPr kumimoji="1" lang="ja-JP" altLang="en-US"/>
          </a:p>
        </p:txBody>
      </p:sp>
      <p:sp>
        <p:nvSpPr>
          <p:cNvPr id="4" name="スライド イメージ プレースホルダー 3"/>
          <p:cNvSpPr>
            <a:spLocks noGrp="1" noRot="1" noChangeAspect="1"/>
          </p:cNvSpPr>
          <p:nvPr>
            <p:ph type="sldImg" idx="2"/>
          </p:nvPr>
        </p:nvSpPr>
        <p:spPr>
          <a:xfrm>
            <a:off x="2243138" y="1243013"/>
            <a:ext cx="2320925"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CD4FBA6A-4979-458F-AD27-5CC455627672}" type="slidenum">
              <a:rPr kumimoji="1" lang="ja-JP" altLang="en-US" smtClean="0"/>
              <a:t>‹#›</a:t>
            </a:fld>
            <a:endParaRPr kumimoji="1" lang="ja-JP" altLang="en-US"/>
          </a:p>
        </p:txBody>
      </p:sp>
    </p:spTree>
    <p:extLst>
      <p:ext uri="{BB962C8B-B14F-4D97-AF65-F5344CB8AC3E}">
        <p14:creationId xmlns:p14="http://schemas.microsoft.com/office/powerpoint/2010/main" val="383210341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D4FBA6A-4979-458F-AD27-5CC455627672}"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556423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42B3C2D7-63DE-4F2C-916D-350791F51BA9}" type="datetimeFigureOut">
              <a:rPr kumimoji="1" lang="ja-JP" altLang="en-US" smtClean="0"/>
              <a:t>2024/10/3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D018C59-DB7A-41DD-B20F-8DC83EBB6671}" type="slidenum">
              <a:rPr kumimoji="1" lang="ja-JP" altLang="en-US" smtClean="0"/>
              <a:t>‹#›</a:t>
            </a:fld>
            <a:endParaRPr kumimoji="1" lang="ja-JP" altLang="en-US"/>
          </a:p>
        </p:txBody>
      </p:sp>
    </p:spTree>
    <p:extLst>
      <p:ext uri="{BB962C8B-B14F-4D97-AF65-F5344CB8AC3E}">
        <p14:creationId xmlns:p14="http://schemas.microsoft.com/office/powerpoint/2010/main" val="1280390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42B3C2D7-63DE-4F2C-916D-350791F51BA9}" type="datetimeFigureOut">
              <a:rPr kumimoji="1" lang="ja-JP" altLang="en-US" smtClean="0"/>
              <a:t>2024/10/3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D018C59-DB7A-41DD-B20F-8DC83EBB6671}" type="slidenum">
              <a:rPr kumimoji="1" lang="ja-JP" altLang="en-US" smtClean="0"/>
              <a:t>‹#›</a:t>
            </a:fld>
            <a:endParaRPr kumimoji="1" lang="ja-JP" altLang="en-US"/>
          </a:p>
        </p:txBody>
      </p:sp>
    </p:spTree>
    <p:extLst>
      <p:ext uri="{BB962C8B-B14F-4D97-AF65-F5344CB8AC3E}">
        <p14:creationId xmlns:p14="http://schemas.microsoft.com/office/powerpoint/2010/main" val="3965122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42B3C2D7-63DE-4F2C-916D-350791F51BA9}" type="datetimeFigureOut">
              <a:rPr kumimoji="1" lang="ja-JP" altLang="en-US" smtClean="0"/>
              <a:t>2024/10/3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D018C59-DB7A-41DD-B20F-8DC83EBB6671}" type="slidenum">
              <a:rPr kumimoji="1" lang="ja-JP" altLang="en-US" smtClean="0"/>
              <a:t>‹#›</a:t>
            </a:fld>
            <a:endParaRPr kumimoji="1" lang="ja-JP" altLang="en-US"/>
          </a:p>
        </p:txBody>
      </p:sp>
    </p:spTree>
    <p:extLst>
      <p:ext uri="{BB962C8B-B14F-4D97-AF65-F5344CB8AC3E}">
        <p14:creationId xmlns:p14="http://schemas.microsoft.com/office/powerpoint/2010/main" val="41314256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83287BDC-AAA2-4370-B057-206158C83614}" type="datetimeFigureOut">
              <a:rPr kumimoji="1" lang="ja-JP" altLang="en-US" smtClean="0"/>
              <a:t>2024/10/3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24496233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83287BDC-AAA2-4370-B057-206158C83614}" type="datetimeFigureOut">
              <a:rPr kumimoji="1" lang="ja-JP" altLang="en-US" smtClean="0"/>
              <a:t>2024/10/3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42295313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3287BDC-AAA2-4370-B057-206158C83614}" type="datetimeFigureOut">
              <a:rPr kumimoji="1" lang="ja-JP" altLang="en-US" smtClean="0"/>
              <a:t>2024/10/3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29267712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83287BDC-AAA2-4370-B057-206158C83614}" type="datetimeFigureOut">
              <a:rPr kumimoji="1" lang="ja-JP" altLang="en-US" smtClean="0"/>
              <a:t>2024/10/3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32086787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83287BDC-AAA2-4370-B057-206158C83614}" type="datetimeFigureOut">
              <a:rPr kumimoji="1" lang="ja-JP" altLang="en-US" smtClean="0"/>
              <a:t>2024/10/3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17391511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83287BDC-AAA2-4370-B057-206158C83614}" type="datetimeFigureOut">
              <a:rPr kumimoji="1" lang="ja-JP" altLang="en-US" smtClean="0"/>
              <a:t>2024/10/3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4684912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287BDC-AAA2-4370-B057-206158C83614}" type="datetimeFigureOut">
              <a:rPr kumimoji="1" lang="ja-JP" altLang="en-US" smtClean="0"/>
              <a:t>2024/10/3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12089078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3287BDC-AAA2-4370-B057-206158C83614}" type="datetimeFigureOut">
              <a:rPr kumimoji="1" lang="ja-JP" altLang="en-US" smtClean="0"/>
              <a:t>2024/10/3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1774702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42B3C2D7-63DE-4F2C-916D-350791F51BA9}" type="datetimeFigureOut">
              <a:rPr kumimoji="1" lang="ja-JP" altLang="en-US" smtClean="0"/>
              <a:t>2024/10/3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D018C59-DB7A-41DD-B20F-8DC83EBB6671}" type="slidenum">
              <a:rPr kumimoji="1" lang="ja-JP" altLang="en-US" smtClean="0"/>
              <a:t>‹#›</a:t>
            </a:fld>
            <a:endParaRPr kumimoji="1" lang="ja-JP" altLang="en-US"/>
          </a:p>
        </p:txBody>
      </p:sp>
    </p:spTree>
    <p:extLst>
      <p:ext uri="{BB962C8B-B14F-4D97-AF65-F5344CB8AC3E}">
        <p14:creationId xmlns:p14="http://schemas.microsoft.com/office/powerpoint/2010/main" val="22140473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3287BDC-AAA2-4370-B057-206158C83614}" type="datetimeFigureOut">
              <a:rPr kumimoji="1" lang="ja-JP" altLang="en-US" smtClean="0"/>
              <a:t>2024/10/3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1957866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83287BDC-AAA2-4370-B057-206158C83614}" type="datetimeFigureOut">
              <a:rPr kumimoji="1" lang="ja-JP" altLang="en-US" smtClean="0"/>
              <a:t>2024/10/3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34947215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83287BDC-AAA2-4370-B057-206158C83614}" type="datetimeFigureOut">
              <a:rPr kumimoji="1" lang="ja-JP" altLang="en-US" smtClean="0"/>
              <a:t>2024/10/3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2991425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2B3C2D7-63DE-4F2C-916D-350791F51BA9}" type="datetimeFigureOut">
              <a:rPr kumimoji="1" lang="ja-JP" altLang="en-US" smtClean="0"/>
              <a:t>2024/10/3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D018C59-DB7A-41DD-B20F-8DC83EBB6671}" type="slidenum">
              <a:rPr kumimoji="1" lang="ja-JP" altLang="en-US" smtClean="0"/>
              <a:t>‹#›</a:t>
            </a:fld>
            <a:endParaRPr kumimoji="1" lang="ja-JP" altLang="en-US"/>
          </a:p>
        </p:txBody>
      </p:sp>
    </p:spTree>
    <p:extLst>
      <p:ext uri="{BB962C8B-B14F-4D97-AF65-F5344CB8AC3E}">
        <p14:creationId xmlns:p14="http://schemas.microsoft.com/office/powerpoint/2010/main" val="4003807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42B3C2D7-63DE-4F2C-916D-350791F51BA9}" type="datetimeFigureOut">
              <a:rPr kumimoji="1" lang="ja-JP" altLang="en-US" smtClean="0"/>
              <a:t>2024/10/3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D018C59-DB7A-41DD-B20F-8DC83EBB6671}" type="slidenum">
              <a:rPr kumimoji="1" lang="ja-JP" altLang="en-US" smtClean="0"/>
              <a:t>‹#›</a:t>
            </a:fld>
            <a:endParaRPr kumimoji="1" lang="ja-JP" altLang="en-US"/>
          </a:p>
        </p:txBody>
      </p:sp>
    </p:spTree>
    <p:extLst>
      <p:ext uri="{BB962C8B-B14F-4D97-AF65-F5344CB8AC3E}">
        <p14:creationId xmlns:p14="http://schemas.microsoft.com/office/powerpoint/2010/main" val="769032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42B3C2D7-63DE-4F2C-916D-350791F51BA9}" type="datetimeFigureOut">
              <a:rPr kumimoji="1" lang="ja-JP" altLang="en-US" smtClean="0"/>
              <a:t>2024/10/3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D018C59-DB7A-41DD-B20F-8DC83EBB6671}" type="slidenum">
              <a:rPr kumimoji="1" lang="ja-JP" altLang="en-US" smtClean="0"/>
              <a:t>‹#›</a:t>
            </a:fld>
            <a:endParaRPr kumimoji="1" lang="ja-JP" altLang="en-US"/>
          </a:p>
        </p:txBody>
      </p:sp>
    </p:spTree>
    <p:extLst>
      <p:ext uri="{BB962C8B-B14F-4D97-AF65-F5344CB8AC3E}">
        <p14:creationId xmlns:p14="http://schemas.microsoft.com/office/powerpoint/2010/main" val="490352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42B3C2D7-63DE-4F2C-916D-350791F51BA9}" type="datetimeFigureOut">
              <a:rPr kumimoji="1" lang="ja-JP" altLang="en-US" smtClean="0"/>
              <a:t>2024/10/3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D018C59-DB7A-41DD-B20F-8DC83EBB6671}" type="slidenum">
              <a:rPr kumimoji="1" lang="ja-JP" altLang="en-US" smtClean="0"/>
              <a:t>‹#›</a:t>
            </a:fld>
            <a:endParaRPr kumimoji="1" lang="ja-JP" altLang="en-US"/>
          </a:p>
        </p:txBody>
      </p:sp>
    </p:spTree>
    <p:extLst>
      <p:ext uri="{BB962C8B-B14F-4D97-AF65-F5344CB8AC3E}">
        <p14:creationId xmlns:p14="http://schemas.microsoft.com/office/powerpoint/2010/main" val="957801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B3C2D7-63DE-4F2C-916D-350791F51BA9}" type="datetimeFigureOut">
              <a:rPr kumimoji="1" lang="ja-JP" altLang="en-US" smtClean="0"/>
              <a:t>2024/10/3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D018C59-DB7A-41DD-B20F-8DC83EBB6671}" type="slidenum">
              <a:rPr kumimoji="1" lang="ja-JP" altLang="en-US" smtClean="0"/>
              <a:t>‹#›</a:t>
            </a:fld>
            <a:endParaRPr kumimoji="1" lang="ja-JP" altLang="en-US"/>
          </a:p>
        </p:txBody>
      </p:sp>
    </p:spTree>
    <p:extLst>
      <p:ext uri="{BB962C8B-B14F-4D97-AF65-F5344CB8AC3E}">
        <p14:creationId xmlns:p14="http://schemas.microsoft.com/office/powerpoint/2010/main" val="3757255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2B3C2D7-63DE-4F2C-916D-350791F51BA9}" type="datetimeFigureOut">
              <a:rPr kumimoji="1" lang="ja-JP" altLang="en-US" smtClean="0"/>
              <a:t>2024/10/3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D018C59-DB7A-41DD-B20F-8DC83EBB6671}" type="slidenum">
              <a:rPr kumimoji="1" lang="ja-JP" altLang="en-US" smtClean="0"/>
              <a:t>‹#›</a:t>
            </a:fld>
            <a:endParaRPr kumimoji="1" lang="ja-JP" altLang="en-US"/>
          </a:p>
        </p:txBody>
      </p:sp>
    </p:spTree>
    <p:extLst>
      <p:ext uri="{BB962C8B-B14F-4D97-AF65-F5344CB8AC3E}">
        <p14:creationId xmlns:p14="http://schemas.microsoft.com/office/powerpoint/2010/main" val="511780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2B3C2D7-63DE-4F2C-916D-350791F51BA9}" type="datetimeFigureOut">
              <a:rPr kumimoji="1" lang="ja-JP" altLang="en-US" smtClean="0"/>
              <a:t>2024/10/3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D018C59-DB7A-41DD-B20F-8DC83EBB6671}" type="slidenum">
              <a:rPr kumimoji="1" lang="ja-JP" altLang="en-US" smtClean="0"/>
              <a:t>‹#›</a:t>
            </a:fld>
            <a:endParaRPr kumimoji="1" lang="ja-JP" altLang="en-US"/>
          </a:p>
        </p:txBody>
      </p:sp>
    </p:spTree>
    <p:extLst>
      <p:ext uri="{BB962C8B-B14F-4D97-AF65-F5344CB8AC3E}">
        <p14:creationId xmlns:p14="http://schemas.microsoft.com/office/powerpoint/2010/main" val="2975643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42B3C2D7-63DE-4F2C-916D-350791F51BA9}" type="datetimeFigureOut">
              <a:rPr kumimoji="1" lang="ja-JP" altLang="en-US" smtClean="0"/>
              <a:t>2024/10/3</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DD018C59-DB7A-41DD-B20F-8DC83EBB6671}" type="slidenum">
              <a:rPr kumimoji="1" lang="ja-JP" altLang="en-US" smtClean="0"/>
              <a:t>‹#›</a:t>
            </a:fld>
            <a:endParaRPr kumimoji="1" lang="ja-JP" altLang="en-US"/>
          </a:p>
        </p:txBody>
      </p:sp>
    </p:spTree>
    <p:extLst>
      <p:ext uri="{BB962C8B-B14F-4D97-AF65-F5344CB8AC3E}">
        <p14:creationId xmlns:p14="http://schemas.microsoft.com/office/powerpoint/2010/main" val="129919330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83287BDC-AAA2-4370-B057-206158C83614}" type="datetimeFigureOut">
              <a:rPr kumimoji="1" lang="ja-JP" altLang="en-US" smtClean="0"/>
              <a:t>2024/10/3</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378326177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18" Type="http://schemas.openxmlformats.org/officeDocument/2006/relationships/image" Target="../media/image22.jpe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svg"/><Relationship Id="rId2" Type="http://schemas.openxmlformats.org/officeDocument/2006/relationships/image" Target="../media/image6.png"/><Relationship Id="rId16"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8.png"/></Relationships>
</file>

<file path=ppt/slides/_rels/slide3.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20.png"/><Relationship Id="rId3" Type="http://schemas.openxmlformats.org/officeDocument/2006/relationships/image" Target="../media/image23.png"/><Relationship Id="rId7" Type="http://schemas.openxmlformats.org/officeDocument/2006/relationships/image" Target="../media/image27.svg"/><Relationship Id="rId12" Type="http://schemas.openxmlformats.org/officeDocument/2006/relationships/image" Target="../media/image32.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sv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svg"/><Relationship Id="rId14" Type="http://schemas.openxmlformats.org/officeDocument/2006/relationships/image" Target="../media/image21.sv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39.png"/><Relationship Id="rId3" Type="http://schemas.microsoft.com/office/2007/relationships/hdphoto" Target="../media/hdphoto1.wdp"/><Relationship Id="rId7" Type="http://schemas.openxmlformats.org/officeDocument/2006/relationships/image" Target="../media/image38.png"/><Relationship Id="rId2" Type="http://schemas.openxmlformats.org/officeDocument/2006/relationships/image" Target="../media/image34.png"/><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7.xml.rels><?xml version="1.0" encoding="UTF-8" standalone="yes"?>
<Relationships xmlns="http://schemas.openxmlformats.org/package/2006/relationships"><Relationship Id="rId8" Type="http://schemas.openxmlformats.org/officeDocument/2006/relationships/image" Target="../media/image39.png"/><Relationship Id="rId3" Type="http://schemas.microsoft.com/office/2007/relationships/hdphoto" Target="../media/hdphoto1.wdp"/><Relationship Id="rId7" Type="http://schemas.openxmlformats.org/officeDocument/2006/relationships/image" Target="../media/image38.png"/><Relationship Id="rId2" Type="http://schemas.openxmlformats.org/officeDocument/2006/relationships/image" Target="../media/image34.png"/><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a:extLst>
              <a:ext uri="{FF2B5EF4-FFF2-40B4-BE49-F238E27FC236}">
                <a16:creationId xmlns:a16="http://schemas.microsoft.com/office/drawing/2014/main" id="{5E606254-1764-4366-A313-DF8F0C1E5D4D}"/>
              </a:ext>
            </a:extLst>
          </p:cNvPr>
          <p:cNvSpPr/>
          <p:nvPr/>
        </p:nvSpPr>
        <p:spPr>
          <a:xfrm>
            <a:off x="-25084" y="-23046"/>
            <a:ext cx="6908168" cy="9952093"/>
          </a:xfrm>
          <a:prstGeom prst="rect">
            <a:avLst/>
          </a:prstGeom>
          <a:solidFill>
            <a:srgbClr val="FBE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3" name="四角形: 角を丸くする 42">
            <a:extLst>
              <a:ext uri="{FF2B5EF4-FFF2-40B4-BE49-F238E27FC236}">
                <a16:creationId xmlns:a16="http://schemas.microsoft.com/office/drawing/2014/main" id="{AB605C91-1BB5-4EA9-9C63-E4C3DF8D8133}"/>
              </a:ext>
            </a:extLst>
          </p:cNvPr>
          <p:cNvSpPr/>
          <p:nvPr/>
        </p:nvSpPr>
        <p:spPr>
          <a:xfrm>
            <a:off x="93160" y="1265827"/>
            <a:ext cx="6653212" cy="8487773"/>
          </a:xfrm>
          <a:prstGeom prst="roundRect">
            <a:avLst>
              <a:gd name="adj" fmla="val 3921"/>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89" name="四角形: 角を丸くする 188">
            <a:extLst>
              <a:ext uri="{FF2B5EF4-FFF2-40B4-BE49-F238E27FC236}">
                <a16:creationId xmlns:a16="http://schemas.microsoft.com/office/drawing/2014/main" id="{7E030017-F6AC-4334-ADE7-B5706B71E67F}"/>
              </a:ext>
            </a:extLst>
          </p:cNvPr>
          <p:cNvSpPr/>
          <p:nvPr/>
        </p:nvSpPr>
        <p:spPr>
          <a:xfrm>
            <a:off x="1985276" y="8280824"/>
            <a:ext cx="4617290" cy="1195074"/>
          </a:xfrm>
          <a:prstGeom prst="roundRect">
            <a:avLst/>
          </a:prstGeom>
          <a:solidFill>
            <a:schemeClr val="accent2">
              <a:lumMod val="20000"/>
              <a:lumOff val="8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86" name="テキスト ボックス 85">
            <a:extLst>
              <a:ext uri="{FF2B5EF4-FFF2-40B4-BE49-F238E27FC236}">
                <a16:creationId xmlns:a16="http://schemas.microsoft.com/office/drawing/2014/main" id="{8BF8FF73-1122-4E99-8D21-651226EFAFC9}"/>
              </a:ext>
            </a:extLst>
          </p:cNvPr>
          <p:cNvSpPr txBox="1"/>
          <p:nvPr/>
        </p:nvSpPr>
        <p:spPr>
          <a:xfrm>
            <a:off x="284547" y="1651819"/>
            <a:ext cx="6288902" cy="954107"/>
          </a:xfrm>
          <a:prstGeom prst="rect">
            <a:avLst/>
          </a:prstGeom>
          <a:noFill/>
        </p:spPr>
        <p:txBody>
          <a:bodyPr wrap="none"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カードリーダーに</a:t>
            </a:r>
            <a:endParaRPr kumimoji="1" lang="en-US" altLang="ja-JP" sz="2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マイナンバーカードを置いてください</a:t>
            </a:r>
          </a:p>
        </p:txBody>
      </p:sp>
      <p:pic>
        <p:nvPicPr>
          <p:cNvPr id="14" name="図 13" descr="アイコン&#10;&#10;自動的に生成された説明">
            <a:extLst>
              <a:ext uri="{FF2B5EF4-FFF2-40B4-BE49-F238E27FC236}">
                <a16:creationId xmlns:a16="http://schemas.microsoft.com/office/drawing/2014/main" id="{ABAD6434-DDB4-47C4-A27F-C20941E83A2B}"/>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a:stretch/>
        </p:blipFill>
        <p:spPr>
          <a:xfrm>
            <a:off x="308088" y="8163695"/>
            <a:ext cx="1440501" cy="1350208"/>
          </a:xfrm>
          <a:prstGeom prst="rect">
            <a:avLst/>
          </a:prstGeom>
        </p:spPr>
      </p:pic>
      <p:grpSp>
        <p:nvGrpSpPr>
          <p:cNvPr id="7" name="グループ化 6">
            <a:extLst>
              <a:ext uri="{FF2B5EF4-FFF2-40B4-BE49-F238E27FC236}">
                <a16:creationId xmlns:a16="http://schemas.microsoft.com/office/drawing/2014/main" id="{ACF22274-B477-42A8-935E-0DF39534D7EF}"/>
              </a:ext>
            </a:extLst>
          </p:cNvPr>
          <p:cNvGrpSpPr/>
          <p:nvPr/>
        </p:nvGrpSpPr>
        <p:grpSpPr>
          <a:xfrm>
            <a:off x="604611" y="1429066"/>
            <a:ext cx="1346449" cy="676141"/>
            <a:chOff x="-252116" y="1604071"/>
            <a:chExt cx="1489643" cy="828024"/>
          </a:xfrm>
        </p:grpSpPr>
        <p:sp>
          <p:nvSpPr>
            <p:cNvPr id="5" name="楕円 4">
              <a:extLst>
                <a:ext uri="{FF2B5EF4-FFF2-40B4-BE49-F238E27FC236}">
                  <a16:creationId xmlns:a16="http://schemas.microsoft.com/office/drawing/2014/main" id="{C2AF13C1-0E1C-4E20-9060-9771389F1F9D}"/>
                </a:ext>
              </a:extLst>
            </p:cNvPr>
            <p:cNvSpPr/>
            <p:nvPr/>
          </p:nvSpPr>
          <p:spPr>
            <a:xfrm>
              <a:off x="-252116" y="1604071"/>
              <a:ext cx="1489643" cy="763232"/>
            </a:xfrm>
            <a:prstGeom prst="ellipse">
              <a:avLst/>
            </a:prstGeom>
            <a:solidFill>
              <a:srgbClr val="F1810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カンタン</a:t>
              </a:r>
              <a:endPar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受付！</a:t>
              </a:r>
            </a:p>
          </p:txBody>
        </p:sp>
        <p:sp>
          <p:nvSpPr>
            <p:cNvPr id="6" name="二等辺三角形 5">
              <a:extLst>
                <a:ext uri="{FF2B5EF4-FFF2-40B4-BE49-F238E27FC236}">
                  <a16:creationId xmlns:a16="http://schemas.microsoft.com/office/drawing/2014/main" id="{B61754D7-2616-4C38-8983-3E206DD73CE8}"/>
                </a:ext>
              </a:extLst>
            </p:cNvPr>
            <p:cNvSpPr/>
            <p:nvPr/>
          </p:nvSpPr>
          <p:spPr>
            <a:xfrm rot="8100000">
              <a:off x="801563" y="2151431"/>
              <a:ext cx="320067" cy="280664"/>
            </a:xfrm>
            <a:prstGeom prst="triangle">
              <a:avLst/>
            </a:prstGeom>
            <a:solidFill>
              <a:srgbClr val="F18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grpSp>
      <p:sp>
        <p:nvSpPr>
          <p:cNvPr id="33" name="矢印: 五方向 32">
            <a:extLst>
              <a:ext uri="{FF2B5EF4-FFF2-40B4-BE49-F238E27FC236}">
                <a16:creationId xmlns:a16="http://schemas.microsoft.com/office/drawing/2014/main" id="{897F60E3-3136-4FC1-A923-0711895BC318}"/>
              </a:ext>
            </a:extLst>
          </p:cNvPr>
          <p:cNvSpPr/>
          <p:nvPr/>
        </p:nvSpPr>
        <p:spPr>
          <a:xfrm>
            <a:off x="308088" y="7570601"/>
            <a:ext cx="2675744" cy="476741"/>
          </a:xfrm>
          <a:prstGeom prst="homePlate">
            <a:avLst>
              <a:gd name="adj" fmla="val 36540"/>
            </a:avLst>
          </a:prstGeom>
          <a:solidFill>
            <a:srgbClr val="F18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36" name="正方形/長方形 35">
            <a:extLst>
              <a:ext uri="{FF2B5EF4-FFF2-40B4-BE49-F238E27FC236}">
                <a16:creationId xmlns:a16="http://schemas.microsoft.com/office/drawing/2014/main" id="{61A90BF7-4775-4FCD-9758-22C37D2CCD1A}"/>
              </a:ext>
            </a:extLst>
          </p:cNvPr>
          <p:cNvSpPr/>
          <p:nvPr/>
        </p:nvSpPr>
        <p:spPr>
          <a:xfrm>
            <a:off x="314283" y="7687979"/>
            <a:ext cx="2492990" cy="276999"/>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マイナンバーカードを置いた後は</a:t>
            </a:r>
          </a:p>
        </p:txBody>
      </p:sp>
      <p:sp>
        <p:nvSpPr>
          <p:cNvPr id="188" name="テキスト ボックス 187">
            <a:extLst>
              <a:ext uri="{FF2B5EF4-FFF2-40B4-BE49-F238E27FC236}">
                <a16:creationId xmlns:a16="http://schemas.microsoft.com/office/drawing/2014/main" id="{549F8D18-FB1A-4104-ABED-F1BE87718DAD}"/>
              </a:ext>
            </a:extLst>
          </p:cNvPr>
          <p:cNvSpPr txBox="1"/>
          <p:nvPr/>
        </p:nvSpPr>
        <p:spPr>
          <a:xfrm>
            <a:off x="2076514" y="8527401"/>
            <a:ext cx="4485934" cy="707886"/>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受付完了後はマイナンバーカードを</a:t>
            </a:r>
            <a:endParaRPr kumimoji="1" lang="en-US" altLang="ja-JP" sz="20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忘れずにお取りください！</a:t>
            </a:r>
          </a:p>
        </p:txBody>
      </p:sp>
      <p:sp>
        <p:nvSpPr>
          <p:cNvPr id="37" name="正方形/長方形 36">
            <a:extLst>
              <a:ext uri="{FF2B5EF4-FFF2-40B4-BE49-F238E27FC236}">
                <a16:creationId xmlns:a16="http://schemas.microsoft.com/office/drawing/2014/main" id="{4EB020BC-8969-4FDB-9A71-4FB75355E6E5}"/>
              </a:ext>
            </a:extLst>
          </p:cNvPr>
          <p:cNvSpPr/>
          <p:nvPr/>
        </p:nvSpPr>
        <p:spPr>
          <a:xfrm>
            <a:off x="2888702" y="7645912"/>
            <a:ext cx="3873099" cy="363176"/>
          </a:xfrm>
          <a:prstGeom prst="rect">
            <a:avLst/>
          </a:prstGeom>
        </p:spPr>
        <p:txBody>
          <a:bodyPr wrap="square">
            <a:spAutoFit/>
          </a:bodyPr>
          <a:lstStyle/>
          <a:p>
            <a:pPr marL="0" marR="0" lvl="0" indent="0" algn="ctr" defTabSz="914400" rtl="0" eaLnBrk="1" fontAlgn="base" latinLnBrk="0" hangingPunct="1">
              <a:lnSpc>
                <a:spcPct val="110000"/>
              </a:lnSpc>
              <a:spcBef>
                <a:spcPct val="40000"/>
              </a:spcBef>
              <a:spcAft>
                <a:spcPts val="0"/>
              </a:spcAft>
              <a:buClrTx/>
              <a:buSzTx/>
              <a:buFontTx/>
              <a:buNone/>
              <a:tabLst/>
              <a:defRPr/>
            </a:pPr>
            <a:r>
              <a:rPr kumimoji="1" lang="ja-JP" altLang="en-US" sz="16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画面の指示に従って操作してください</a:t>
            </a:r>
          </a:p>
        </p:txBody>
      </p:sp>
      <p:grpSp>
        <p:nvGrpSpPr>
          <p:cNvPr id="49" name="Group 92">
            <a:extLst>
              <a:ext uri="{FF2B5EF4-FFF2-40B4-BE49-F238E27FC236}">
                <a16:creationId xmlns:a16="http://schemas.microsoft.com/office/drawing/2014/main" id="{C694760A-4E88-4B12-8161-443A10260E5A}"/>
              </a:ext>
            </a:extLst>
          </p:cNvPr>
          <p:cNvGrpSpPr>
            <a:grpSpLocks noChangeAspect="1"/>
          </p:cNvGrpSpPr>
          <p:nvPr/>
        </p:nvGrpSpPr>
        <p:grpSpPr bwMode="auto">
          <a:xfrm>
            <a:off x="746744" y="6030749"/>
            <a:ext cx="356906" cy="356906"/>
            <a:chOff x="6546" y="1719"/>
            <a:chExt cx="426" cy="426"/>
          </a:xfrm>
          <a:solidFill>
            <a:srgbClr val="EE5105"/>
          </a:solidFill>
        </p:grpSpPr>
        <p:sp>
          <p:nvSpPr>
            <p:cNvPr id="50" name="Freeform 93">
              <a:extLst>
                <a:ext uri="{FF2B5EF4-FFF2-40B4-BE49-F238E27FC236}">
                  <a16:creationId xmlns:a16="http://schemas.microsoft.com/office/drawing/2014/main" id="{306855A8-EE3F-4E1A-AD35-B49FEB632EBD}"/>
                </a:ext>
              </a:extLst>
            </p:cNvPr>
            <p:cNvSpPr>
              <a:spLocks/>
            </p:cNvSpPr>
            <p:nvPr/>
          </p:nvSpPr>
          <p:spPr bwMode="auto">
            <a:xfrm>
              <a:off x="6662" y="1861"/>
              <a:ext cx="196" cy="142"/>
            </a:xfrm>
            <a:custGeom>
              <a:avLst/>
              <a:gdLst>
                <a:gd name="T0" fmla="*/ 36 w 133"/>
                <a:gd name="T1" fmla="*/ 96 h 96"/>
                <a:gd name="T2" fmla="*/ 32 w 133"/>
                <a:gd name="T3" fmla="*/ 94 h 96"/>
                <a:gd name="T4" fmla="*/ 2 w 133"/>
                <a:gd name="T5" fmla="*/ 64 h 96"/>
                <a:gd name="T6" fmla="*/ 2 w 133"/>
                <a:gd name="T7" fmla="*/ 56 h 96"/>
                <a:gd name="T8" fmla="*/ 11 w 133"/>
                <a:gd name="T9" fmla="*/ 56 h 96"/>
                <a:gd name="T10" fmla="*/ 36 w 133"/>
                <a:gd name="T11" fmla="*/ 82 h 96"/>
                <a:gd name="T12" fmla="*/ 122 w 133"/>
                <a:gd name="T13" fmla="*/ 2 h 96"/>
                <a:gd name="T14" fmla="*/ 131 w 133"/>
                <a:gd name="T15" fmla="*/ 2 h 96"/>
                <a:gd name="T16" fmla="*/ 130 w 133"/>
                <a:gd name="T17" fmla="*/ 11 h 96"/>
                <a:gd name="T18" fmla="*/ 40 w 133"/>
                <a:gd name="T19" fmla="*/ 95 h 96"/>
                <a:gd name="T20" fmla="*/ 36 w 133"/>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96">
                  <a:moveTo>
                    <a:pt x="36" y="96"/>
                  </a:moveTo>
                  <a:cubicBezTo>
                    <a:pt x="35" y="96"/>
                    <a:pt x="33" y="96"/>
                    <a:pt x="32" y="94"/>
                  </a:cubicBezTo>
                  <a:cubicBezTo>
                    <a:pt x="2" y="64"/>
                    <a:pt x="2" y="64"/>
                    <a:pt x="2" y="64"/>
                  </a:cubicBezTo>
                  <a:cubicBezTo>
                    <a:pt x="0" y="62"/>
                    <a:pt x="0" y="58"/>
                    <a:pt x="2" y="56"/>
                  </a:cubicBezTo>
                  <a:cubicBezTo>
                    <a:pt x="4" y="54"/>
                    <a:pt x="8" y="54"/>
                    <a:pt x="11" y="56"/>
                  </a:cubicBezTo>
                  <a:cubicBezTo>
                    <a:pt x="36" y="82"/>
                    <a:pt x="36" y="82"/>
                    <a:pt x="36" y="82"/>
                  </a:cubicBezTo>
                  <a:cubicBezTo>
                    <a:pt x="122" y="2"/>
                    <a:pt x="122" y="2"/>
                    <a:pt x="122" y="2"/>
                  </a:cubicBezTo>
                  <a:cubicBezTo>
                    <a:pt x="125" y="0"/>
                    <a:pt x="128" y="0"/>
                    <a:pt x="131" y="2"/>
                  </a:cubicBezTo>
                  <a:cubicBezTo>
                    <a:pt x="133" y="5"/>
                    <a:pt x="133" y="8"/>
                    <a:pt x="130" y="11"/>
                  </a:cubicBezTo>
                  <a:cubicBezTo>
                    <a:pt x="40" y="95"/>
                    <a:pt x="40" y="95"/>
                    <a:pt x="40" y="95"/>
                  </a:cubicBezTo>
                  <a:cubicBezTo>
                    <a:pt x="39" y="96"/>
                    <a:pt x="38" y="96"/>
                    <a:pt x="3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51" name="Freeform 94">
              <a:extLst>
                <a:ext uri="{FF2B5EF4-FFF2-40B4-BE49-F238E27FC236}">
                  <a16:creationId xmlns:a16="http://schemas.microsoft.com/office/drawing/2014/main" id="{DAD1F516-CAD0-404D-B600-8D228BBDE69A}"/>
                </a:ext>
              </a:extLst>
            </p:cNvPr>
            <p:cNvSpPr>
              <a:spLocks noEditPoints="1"/>
            </p:cNvSpPr>
            <p:nvPr/>
          </p:nvSpPr>
          <p:spPr bwMode="auto">
            <a:xfrm>
              <a:off x="6546" y="1719"/>
              <a:ext cx="426" cy="426"/>
            </a:xfrm>
            <a:custGeom>
              <a:avLst/>
              <a:gdLst>
                <a:gd name="T0" fmla="*/ 144 w 288"/>
                <a:gd name="T1" fmla="*/ 288 h 288"/>
                <a:gd name="T2" fmla="*/ 0 w 288"/>
                <a:gd name="T3" fmla="*/ 144 h 288"/>
                <a:gd name="T4" fmla="*/ 144 w 288"/>
                <a:gd name="T5" fmla="*/ 0 h 288"/>
                <a:gd name="T6" fmla="*/ 288 w 288"/>
                <a:gd name="T7" fmla="*/ 144 h 288"/>
                <a:gd name="T8" fmla="*/ 144 w 288"/>
                <a:gd name="T9" fmla="*/ 288 h 288"/>
                <a:gd name="T10" fmla="*/ 144 w 288"/>
                <a:gd name="T11" fmla="*/ 12 h 288"/>
                <a:gd name="T12" fmla="*/ 12 w 288"/>
                <a:gd name="T13" fmla="*/ 144 h 288"/>
                <a:gd name="T14" fmla="*/ 144 w 288"/>
                <a:gd name="T15" fmla="*/ 276 h 288"/>
                <a:gd name="T16" fmla="*/ 276 w 288"/>
                <a:gd name="T17" fmla="*/ 144 h 288"/>
                <a:gd name="T18" fmla="*/ 144 w 288"/>
                <a:gd name="T19" fmla="*/ 1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288">
                  <a:moveTo>
                    <a:pt x="144" y="288"/>
                  </a:moveTo>
                  <a:cubicBezTo>
                    <a:pt x="65" y="288"/>
                    <a:pt x="0" y="224"/>
                    <a:pt x="0" y="144"/>
                  </a:cubicBezTo>
                  <a:cubicBezTo>
                    <a:pt x="0" y="65"/>
                    <a:pt x="65" y="0"/>
                    <a:pt x="144" y="0"/>
                  </a:cubicBezTo>
                  <a:cubicBezTo>
                    <a:pt x="224" y="0"/>
                    <a:pt x="288" y="65"/>
                    <a:pt x="288" y="144"/>
                  </a:cubicBezTo>
                  <a:cubicBezTo>
                    <a:pt x="288" y="224"/>
                    <a:pt x="224" y="288"/>
                    <a:pt x="144" y="288"/>
                  </a:cubicBezTo>
                  <a:close/>
                  <a:moveTo>
                    <a:pt x="144" y="12"/>
                  </a:moveTo>
                  <a:cubicBezTo>
                    <a:pt x="72" y="12"/>
                    <a:pt x="12" y="71"/>
                    <a:pt x="12" y="144"/>
                  </a:cubicBezTo>
                  <a:cubicBezTo>
                    <a:pt x="12" y="217"/>
                    <a:pt x="72" y="276"/>
                    <a:pt x="144" y="276"/>
                  </a:cubicBezTo>
                  <a:cubicBezTo>
                    <a:pt x="217" y="276"/>
                    <a:pt x="276" y="217"/>
                    <a:pt x="276" y="144"/>
                  </a:cubicBezTo>
                  <a:cubicBezTo>
                    <a:pt x="276" y="71"/>
                    <a:pt x="217" y="12"/>
                    <a:pt x="14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grpSp>
      <p:grpSp>
        <p:nvGrpSpPr>
          <p:cNvPr id="52" name="Group 92">
            <a:extLst>
              <a:ext uri="{FF2B5EF4-FFF2-40B4-BE49-F238E27FC236}">
                <a16:creationId xmlns:a16="http://schemas.microsoft.com/office/drawing/2014/main" id="{BE8E309F-A458-4F83-A12A-0A8BD1066DA9}"/>
              </a:ext>
            </a:extLst>
          </p:cNvPr>
          <p:cNvGrpSpPr>
            <a:grpSpLocks noChangeAspect="1"/>
          </p:cNvGrpSpPr>
          <p:nvPr/>
        </p:nvGrpSpPr>
        <p:grpSpPr bwMode="auto">
          <a:xfrm>
            <a:off x="746744" y="6688799"/>
            <a:ext cx="356906" cy="356906"/>
            <a:chOff x="6546" y="1719"/>
            <a:chExt cx="426" cy="426"/>
          </a:xfrm>
          <a:solidFill>
            <a:srgbClr val="EE5105"/>
          </a:solidFill>
        </p:grpSpPr>
        <p:sp>
          <p:nvSpPr>
            <p:cNvPr id="53" name="Freeform 93">
              <a:extLst>
                <a:ext uri="{FF2B5EF4-FFF2-40B4-BE49-F238E27FC236}">
                  <a16:creationId xmlns:a16="http://schemas.microsoft.com/office/drawing/2014/main" id="{0A6B6EC3-DC1B-4CC5-8408-8F1C946766DB}"/>
                </a:ext>
              </a:extLst>
            </p:cNvPr>
            <p:cNvSpPr>
              <a:spLocks/>
            </p:cNvSpPr>
            <p:nvPr/>
          </p:nvSpPr>
          <p:spPr bwMode="auto">
            <a:xfrm>
              <a:off x="6662" y="1861"/>
              <a:ext cx="196" cy="142"/>
            </a:xfrm>
            <a:custGeom>
              <a:avLst/>
              <a:gdLst>
                <a:gd name="T0" fmla="*/ 36 w 133"/>
                <a:gd name="T1" fmla="*/ 96 h 96"/>
                <a:gd name="T2" fmla="*/ 32 w 133"/>
                <a:gd name="T3" fmla="*/ 94 h 96"/>
                <a:gd name="T4" fmla="*/ 2 w 133"/>
                <a:gd name="T5" fmla="*/ 64 h 96"/>
                <a:gd name="T6" fmla="*/ 2 w 133"/>
                <a:gd name="T7" fmla="*/ 56 h 96"/>
                <a:gd name="T8" fmla="*/ 11 w 133"/>
                <a:gd name="T9" fmla="*/ 56 h 96"/>
                <a:gd name="T10" fmla="*/ 36 w 133"/>
                <a:gd name="T11" fmla="*/ 82 h 96"/>
                <a:gd name="T12" fmla="*/ 122 w 133"/>
                <a:gd name="T13" fmla="*/ 2 h 96"/>
                <a:gd name="T14" fmla="*/ 131 w 133"/>
                <a:gd name="T15" fmla="*/ 2 h 96"/>
                <a:gd name="T16" fmla="*/ 130 w 133"/>
                <a:gd name="T17" fmla="*/ 11 h 96"/>
                <a:gd name="T18" fmla="*/ 40 w 133"/>
                <a:gd name="T19" fmla="*/ 95 h 96"/>
                <a:gd name="T20" fmla="*/ 36 w 133"/>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96">
                  <a:moveTo>
                    <a:pt x="36" y="96"/>
                  </a:moveTo>
                  <a:cubicBezTo>
                    <a:pt x="35" y="96"/>
                    <a:pt x="33" y="96"/>
                    <a:pt x="32" y="94"/>
                  </a:cubicBezTo>
                  <a:cubicBezTo>
                    <a:pt x="2" y="64"/>
                    <a:pt x="2" y="64"/>
                    <a:pt x="2" y="64"/>
                  </a:cubicBezTo>
                  <a:cubicBezTo>
                    <a:pt x="0" y="62"/>
                    <a:pt x="0" y="58"/>
                    <a:pt x="2" y="56"/>
                  </a:cubicBezTo>
                  <a:cubicBezTo>
                    <a:pt x="4" y="54"/>
                    <a:pt x="8" y="54"/>
                    <a:pt x="11" y="56"/>
                  </a:cubicBezTo>
                  <a:cubicBezTo>
                    <a:pt x="36" y="82"/>
                    <a:pt x="36" y="82"/>
                    <a:pt x="36" y="82"/>
                  </a:cubicBezTo>
                  <a:cubicBezTo>
                    <a:pt x="122" y="2"/>
                    <a:pt x="122" y="2"/>
                    <a:pt x="122" y="2"/>
                  </a:cubicBezTo>
                  <a:cubicBezTo>
                    <a:pt x="125" y="0"/>
                    <a:pt x="128" y="0"/>
                    <a:pt x="131" y="2"/>
                  </a:cubicBezTo>
                  <a:cubicBezTo>
                    <a:pt x="133" y="5"/>
                    <a:pt x="133" y="8"/>
                    <a:pt x="130" y="11"/>
                  </a:cubicBezTo>
                  <a:cubicBezTo>
                    <a:pt x="40" y="95"/>
                    <a:pt x="40" y="95"/>
                    <a:pt x="40" y="95"/>
                  </a:cubicBezTo>
                  <a:cubicBezTo>
                    <a:pt x="39" y="96"/>
                    <a:pt x="38" y="96"/>
                    <a:pt x="3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54" name="Freeform 94">
              <a:extLst>
                <a:ext uri="{FF2B5EF4-FFF2-40B4-BE49-F238E27FC236}">
                  <a16:creationId xmlns:a16="http://schemas.microsoft.com/office/drawing/2014/main" id="{907083F0-15F0-41B3-BCB4-8029F0A81EFF}"/>
                </a:ext>
              </a:extLst>
            </p:cNvPr>
            <p:cNvSpPr>
              <a:spLocks noEditPoints="1"/>
            </p:cNvSpPr>
            <p:nvPr/>
          </p:nvSpPr>
          <p:spPr bwMode="auto">
            <a:xfrm>
              <a:off x="6546" y="1719"/>
              <a:ext cx="426" cy="426"/>
            </a:xfrm>
            <a:custGeom>
              <a:avLst/>
              <a:gdLst>
                <a:gd name="T0" fmla="*/ 144 w 288"/>
                <a:gd name="T1" fmla="*/ 288 h 288"/>
                <a:gd name="T2" fmla="*/ 0 w 288"/>
                <a:gd name="T3" fmla="*/ 144 h 288"/>
                <a:gd name="T4" fmla="*/ 144 w 288"/>
                <a:gd name="T5" fmla="*/ 0 h 288"/>
                <a:gd name="T6" fmla="*/ 288 w 288"/>
                <a:gd name="T7" fmla="*/ 144 h 288"/>
                <a:gd name="T8" fmla="*/ 144 w 288"/>
                <a:gd name="T9" fmla="*/ 288 h 288"/>
                <a:gd name="T10" fmla="*/ 144 w 288"/>
                <a:gd name="T11" fmla="*/ 12 h 288"/>
                <a:gd name="T12" fmla="*/ 12 w 288"/>
                <a:gd name="T13" fmla="*/ 144 h 288"/>
                <a:gd name="T14" fmla="*/ 144 w 288"/>
                <a:gd name="T15" fmla="*/ 276 h 288"/>
                <a:gd name="T16" fmla="*/ 276 w 288"/>
                <a:gd name="T17" fmla="*/ 144 h 288"/>
                <a:gd name="T18" fmla="*/ 144 w 288"/>
                <a:gd name="T19" fmla="*/ 1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288">
                  <a:moveTo>
                    <a:pt x="144" y="288"/>
                  </a:moveTo>
                  <a:cubicBezTo>
                    <a:pt x="65" y="288"/>
                    <a:pt x="0" y="224"/>
                    <a:pt x="0" y="144"/>
                  </a:cubicBezTo>
                  <a:cubicBezTo>
                    <a:pt x="0" y="65"/>
                    <a:pt x="65" y="0"/>
                    <a:pt x="144" y="0"/>
                  </a:cubicBezTo>
                  <a:cubicBezTo>
                    <a:pt x="224" y="0"/>
                    <a:pt x="288" y="65"/>
                    <a:pt x="288" y="144"/>
                  </a:cubicBezTo>
                  <a:cubicBezTo>
                    <a:pt x="288" y="224"/>
                    <a:pt x="224" y="288"/>
                    <a:pt x="144" y="288"/>
                  </a:cubicBezTo>
                  <a:close/>
                  <a:moveTo>
                    <a:pt x="144" y="12"/>
                  </a:moveTo>
                  <a:cubicBezTo>
                    <a:pt x="72" y="12"/>
                    <a:pt x="12" y="71"/>
                    <a:pt x="12" y="144"/>
                  </a:cubicBezTo>
                  <a:cubicBezTo>
                    <a:pt x="12" y="217"/>
                    <a:pt x="72" y="276"/>
                    <a:pt x="144" y="276"/>
                  </a:cubicBezTo>
                  <a:cubicBezTo>
                    <a:pt x="217" y="276"/>
                    <a:pt x="276" y="217"/>
                    <a:pt x="276" y="144"/>
                  </a:cubicBezTo>
                  <a:cubicBezTo>
                    <a:pt x="276" y="71"/>
                    <a:pt x="217" y="12"/>
                    <a:pt x="14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grpSp>
      <p:sp>
        <p:nvSpPr>
          <p:cNvPr id="55" name="正方形/長方形 54">
            <a:extLst>
              <a:ext uri="{FF2B5EF4-FFF2-40B4-BE49-F238E27FC236}">
                <a16:creationId xmlns:a16="http://schemas.microsoft.com/office/drawing/2014/main" id="{D715ED8D-B10B-46C4-8CD8-F99B1785351D}"/>
              </a:ext>
            </a:extLst>
          </p:cNvPr>
          <p:cNvSpPr/>
          <p:nvPr/>
        </p:nvSpPr>
        <p:spPr>
          <a:xfrm>
            <a:off x="1175967" y="6487752"/>
            <a:ext cx="5040576" cy="756233"/>
          </a:xfrm>
          <a:prstGeom prst="rect">
            <a:avLst/>
          </a:prstGeom>
        </p:spPr>
        <p:txBody>
          <a:bodyPr wrap="square">
            <a:spAutoFit/>
          </a:bodyPr>
          <a:lstStyle/>
          <a:p>
            <a:pPr marL="0" marR="0" lvl="0" indent="0" algn="l" defTabSz="914400" rtl="0" eaLnBrk="1" fontAlgn="base" latinLnBrk="0" hangingPunct="1">
              <a:lnSpc>
                <a:spcPct val="110000"/>
              </a:lnSpc>
              <a:spcBef>
                <a:spcPct val="40000"/>
              </a:spcBef>
              <a:spcAft>
                <a:spcPts val="0"/>
              </a:spcAft>
              <a:buClrTx/>
              <a:buSzTx/>
              <a:buFontTx/>
              <a:buNone/>
              <a:tabLst/>
              <a:defRPr/>
            </a:pPr>
            <a:r>
              <a:rPr kumimoji="1" lang="ja-JP" altLang="en-US" sz="20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顔写真を機器側に向け、カードを挿入口にセットしてください</a:t>
            </a:r>
          </a:p>
        </p:txBody>
      </p:sp>
      <p:sp>
        <p:nvSpPr>
          <p:cNvPr id="56" name="正方形/長方形 55">
            <a:extLst>
              <a:ext uri="{FF2B5EF4-FFF2-40B4-BE49-F238E27FC236}">
                <a16:creationId xmlns:a16="http://schemas.microsoft.com/office/drawing/2014/main" id="{DE383431-E594-4106-8DDC-D245770396C1}"/>
              </a:ext>
            </a:extLst>
          </p:cNvPr>
          <p:cNvSpPr/>
          <p:nvPr/>
        </p:nvSpPr>
        <p:spPr>
          <a:xfrm>
            <a:off x="1175967" y="5990678"/>
            <a:ext cx="5578120" cy="430887"/>
          </a:xfrm>
          <a:prstGeom prst="rect">
            <a:avLst/>
          </a:prstGeom>
        </p:spPr>
        <p:txBody>
          <a:bodyPr wrap="square">
            <a:spAutoFit/>
          </a:bodyPr>
          <a:lstStyle/>
          <a:p>
            <a:pPr marL="0" marR="0" lvl="0" indent="0" algn="l" defTabSz="914400" rtl="0" eaLnBrk="1" fontAlgn="base" latinLnBrk="0" hangingPunct="1">
              <a:lnSpc>
                <a:spcPct val="110000"/>
              </a:lnSpc>
              <a:spcBef>
                <a:spcPct val="40000"/>
              </a:spcBef>
              <a:spcAft>
                <a:spcPts val="0"/>
              </a:spcAft>
              <a:buClrTx/>
              <a:buSzTx/>
              <a:buFontTx/>
              <a:buNone/>
              <a:tabLst/>
              <a:defRPr/>
            </a:pPr>
            <a:r>
              <a:rPr kumimoji="1" lang="ja-JP" altLang="en-US" sz="20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カバー等は外してください</a:t>
            </a:r>
          </a:p>
        </p:txBody>
      </p:sp>
      <p:sp>
        <p:nvSpPr>
          <p:cNvPr id="57" name="四角形: 角を丸くする 56">
            <a:extLst>
              <a:ext uri="{FF2B5EF4-FFF2-40B4-BE49-F238E27FC236}">
                <a16:creationId xmlns:a16="http://schemas.microsoft.com/office/drawing/2014/main" id="{A65DFE24-5F00-4CCA-B6BD-B5EF147DBF74}"/>
              </a:ext>
            </a:extLst>
          </p:cNvPr>
          <p:cNvSpPr/>
          <p:nvPr/>
        </p:nvSpPr>
        <p:spPr>
          <a:xfrm>
            <a:off x="260757" y="5784359"/>
            <a:ext cx="6318018" cy="1620942"/>
          </a:xfrm>
          <a:prstGeom prst="roundRect">
            <a:avLst/>
          </a:prstGeom>
          <a:noFill/>
          <a:ln w="57150">
            <a:solidFill>
              <a:srgbClr val="F18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69" name="グループ化 68">
            <a:extLst>
              <a:ext uri="{FF2B5EF4-FFF2-40B4-BE49-F238E27FC236}">
                <a16:creationId xmlns:a16="http://schemas.microsoft.com/office/drawing/2014/main" id="{14D5F74D-9047-455F-B48E-52771A9BC35A}"/>
              </a:ext>
            </a:extLst>
          </p:cNvPr>
          <p:cNvGrpSpPr/>
          <p:nvPr/>
        </p:nvGrpSpPr>
        <p:grpSpPr>
          <a:xfrm>
            <a:off x="3952606" y="2976510"/>
            <a:ext cx="2579068" cy="1243196"/>
            <a:chOff x="3983380" y="4670464"/>
            <a:chExt cx="2579068" cy="1243196"/>
          </a:xfrm>
        </p:grpSpPr>
        <p:sp>
          <p:nvSpPr>
            <p:cNvPr id="70" name="テキスト ボックス 69">
              <a:extLst>
                <a:ext uri="{FF2B5EF4-FFF2-40B4-BE49-F238E27FC236}">
                  <a16:creationId xmlns:a16="http://schemas.microsoft.com/office/drawing/2014/main" id="{7C5DAF0D-B378-4C83-8ADF-57F8584B45D3}"/>
                </a:ext>
              </a:extLst>
            </p:cNvPr>
            <p:cNvSpPr txBox="1"/>
            <p:nvPr/>
          </p:nvSpPr>
          <p:spPr>
            <a:xfrm>
              <a:off x="3983380" y="5390440"/>
              <a:ext cx="484428" cy="523220"/>
            </a:xfrm>
            <a:prstGeom prst="rect">
              <a:avLst/>
            </a:prstGeom>
            <a:noFill/>
          </p:spPr>
          <p:txBody>
            <a:bodyPr wrap="none"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none" spc="0" normalizeH="0" baseline="0" noProof="0" dirty="0">
                  <a:ln>
                    <a:noFill/>
                  </a:ln>
                  <a:solidFill>
                    <a:prstClr val="black">
                      <a:lumMod val="50000"/>
                      <a:lumOff val="50000"/>
                    </a:prstClr>
                  </a:solidFill>
                  <a:effectLst/>
                  <a:uLnTx/>
                  <a:uFillTx/>
                  <a:latin typeface="メイリオ" panose="020B0604030504040204" pitchFamily="50" charset="-128"/>
                  <a:ea typeface="メイリオ" panose="020B0604030504040204" pitchFamily="50" charset="-128"/>
                  <a:cs typeface="+mn-cs"/>
                </a:rPr>
                <a:t>×</a:t>
              </a:r>
              <a:endParaRPr kumimoji="1" lang="ja-JP" altLang="en-US" sz="2800" b="1" i="0" u="none" strike="noStrike" kern="1200" cap="none" spc="0" normalizeH="0" baseline="0" noProof="0" dirty="0">
                <a:ln>
                  <a:noFill/>
                </a:ln>
                <a:solidFill>
                  <a:prstClr val="black">
                    <a:lumMod val="50000"/>
                    <a:lumOff val="50000"/>
                  </a:prstClr>
                </a:solidFill>
                <a:effectLst/>
                <a:uLnTx/>
                <a:uFillTx/>
                <a:latin typeface="メイリオ" panose="020B0604030504040204" pitchFamily="50" charset="-128"/>
                <a:ea typeface="メイリオ" panose="020B0604030504040204" pitchFamily="50" charset="-128"/>
                <a:cs typeface="+mn-cs"/>
              </a:endParaRPr>
            </a:p>
          </p:txBody>
        </p:sp>
        <p:sp>
          <p:nvSpPr>
            <p:cNvPr id="71" name="テキスト ボックス 70">
              <a:extLst>
                <a:ext uri="{FF2B5EF4-FFF2-40B4-BE49-F238E27FC236}">
                  <a16:creationId xmlns:a16="http://schemas.microsoft.com/office/drawing/2014/main" id="{B88D050E-3859-4131-B8A7-D481644E7F8F}"/>
                </a:ext>
              </a:extLst>
            </p:cNvPr>
            <p:cNvSpPr txBox="1"/>
            <p:nvPr/>
          </p:nvSpPr>
          <p:spPr>
            <a:xfrm>
              <a:off x="4316523" y="5499126"/>
              <a:ext cx="954107"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lumMod val="50000"/>
                      <a:lumOff val="50000"/>
                    </a:prstClr>
                  </a:solidFill>
                  <a:effectLst/>
                  <a:uLnTx/>
                  <a:uFillTx/>
                  <a:latin typeface="メイリオ" panose="020B0604030504040204" pitchFamily="50" charset="-128"/>
                  <a:ea typeface="メイリオ" panose="020B0604030504040204" pitchFamily="50" charset="-128"/>
                  <a:cs typeface="+mn-cs"/>
                </a:rPr>
                <a:t>カバーあり</a:t>
              </a:r>
            </a:p>
          </p:txBody>
        </p:sp>
        <p:sp>
          <p:nvSpPr>
            <p:cNvPr id="72" name="テキスト ボックス 71">
              <a:extLst>
                <a:ext uri="{FF2B5EF4-FFF2-40B4-BE49-F238E27FC236}">
                  <a16:creationId xmlns:a16="http://schemas.microsoft.com/office/drawing/2014/main" id="{B149F545-C4B7-4346-9F54-F60787AEF497}"/>
                </a:ext>
              </a:extLst>
            </p:cNvPr>
            <p:cNvSpPr txBox="1"/>
            <p:nvPr/>
          </p:nvSpPr>
          <p:spPr>
            <a:xfrm>
              <a:off x="5608341" y="5499126"/>
              <a:ext cx="954107"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EE5105"/>
                  </a:solidFill>
                  <a:effectLst/>
                  <a:uLnTx/>
                  <a:uFillTx/>
                  <a:latin typeface="メイリオ" panose="020B0604030504040204" pitchFamily="50" charset="-128"/>
                  <a:ea typeface="メイリオ" panose="020B0604030504040204" pitchFamily="50" charset="-128"/>
                  <a:cs typeface="+mn-cs"/>
                </a:rPr>
                <a:t>カバーなし</a:t>
              </a:r>
            </a:p>
          </p:txBody>
        </p:sp>
        <p:pic>
          <p:nvPicPr>
            <p:cNvPr id="73" name="Picture 2" descr="マイナンバーカード見本">
              <a:extLst>
                <a:ext uri="{FF2B5EF4-FFF2-40B4-BE49-F238E27FC236}">
                  <a16:creationId xmlns:a16="http://schemas.microsoft.com/office/drawing/2014/main" id="{070A344B-63DD-42CF-95EF-53C0FA3E21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5673" y="4689396"/>
              <a:ext cx="1106246" cy="679050"/>
            </a:xfrm>
            <a:prstGeom prst="rect">
              <a:avLst/>
            </a:prstGeom>
            <a:noFill/>
            <a:extLst>
              <a:ext uri="{909E8E84-426E-40DD-AFC4-6F175D3DCCD1}">
                <a14:hiddenFill xmlns:a14="http://schemas.microsoft.com/office/drawing/2010/main">
                  <a:solidFill>
                    <a:srgbClr val="FFFFFF"/>
                  </a:solidFill>
                </a14:hiddenFill>
              </a:ext>
            </a:extLst>
          </p:spPr>
        </p:pic>
        <p:sp>
          <p:nvSpPr>
            <p:cNvPr id="74" name="正方形/長方形 73">
              <a:extLst>
                <a:ext uri="{FF2B5EF4-FFF2-40B4-BE49-F238E27FC236}">
                  <a16:creationId xmlns:a16="http://schemas.microsoft.com/office/drawing/2014/main" id="{D0503923-BCDF-4C22-94C7-E8C22CE859D7}"/>
                </a:ext>
              </a:extLst>
            </p:cNvPr>
            <p:cNvSpPr/>
            <p:nvPr/>
          </p:nvSpPr>
          <p:spPr>
            <a:xfrm>
              <a:off x="4079472" y="4670464"/>
              <a:ext cx="1106246" cy="716913"/>
            </a:xfrm>
            <a:prstGeom prst="rect">
              <a:avLst/>
            </a:prstGeom>
            <a:gradFill flip="none" rotWithShape="1">
              <a:gsLst>
                <a:gs pos="0">
                  <a:schemeClr val="accent1">
                    <a:lumMod val="5000"/>
                    <a:lumOff val="95000"/>
                    <a:alpha val="14000"/>
                  </a:schemeClr>
                </a:gs>
                <a:gs pos="100000">
                  <a:schemeClr val="bg1">
                    <a:lumMod val="95000"/>
                    <a:alpha val="83000"/>
                  </a:schemeClr>
                </a:gs>
              </a:gsLst>
              <a:lin ang="10800000" scaled="1"/>
              <a:tileRect/>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75" name="Picture 2" descr="マイナンバーカード見本">
              <a:extLst>
                <a:ext uri="{FF2B5EF4-FFF2-40B4-BE49-F238E27FC236}">
                  <a16:creationId xmlns:a16="http://schemas.microsoft.com/office/drawing/2014/main" id="{6729D89F-6A5F-4FE9-B568-CA159E57AC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3001" y="4689396"/>
              <a:ext cx="1106246" cy="679050"/>
            </a:xfrm>
            <a:prstGeom prst="rect">
              <a:avLst/>
            </a:prstGeom>
            <a:noFill/>
            <a:extLst>
              <a:ext uri="{909E8E84-426E-40DD-AFC4-6F175D3DCCD1}">
                <a14:hiddenFill xmlns:a14="http://schemas.microsoft.com/office/drawing/2010/main">
                  <a:solidFill>
                    <a:srgbClr val="FFFFFF"/>
                  </a:solidFill>
                </a14:hiddenFill>
              </a:ext>
            </a:extLst>
          </p:spPr>
        </p:pic>
        <p:grpSp>
          <p:nvGrpSpPr>
            <p:cNvPr id="76" name="Group 92">
              <a:extLst>
                <a:ext uri="{FF2B5EF4-FFF2-40B4-BE49-F238E27FC236}">
                  <a16:creationId xmlns:a16="http://schemas.microsoft.com/office/drawing/2014/main" id="{5C12C997-E9BF-4647-ACC7-A3C3F220F6DE}"/>
                </a:ext>
              </a:extLst>
            </p:cNvPr>
            <p:cNvGrpSpPr>
              <a:grpSpLocks noChangeAspect="1"/>
            </p:cNvGrpSpPr>
            <p:nvPr/>
          </p:nvGrpSpPr>
          <p:grpSpPr bwMode="auto">
            <a:xfrm>
              <a:off x="5375597" y="5472361"/>
              <a:ext cx="276999" cy="276999"/>
              <a:chOff x="6546" y="1719"/>
              <a:chExt cx="426" cy="426"/>
            </a:xfrm>
            <a:solidFill>
              <a:srgbClr val="EE5105"/>
            </a:solidFill>
          </p:grpSpPr>
          <p:sp>
            <p:nvSpPr>
              <p:cNvPr id="77" name="Freeform 93">
                <a:extLst>
                  <a:ext uri="{FF2B5EF4-FFF2-40B4-BE49-F238E27FC236}">
                    <a16:creationId xmlns:a16="http://schemas.microsoft.com/office/drawing/2014/main" id="{5FDF2952-DF6A-48EF-BE08-DE61C5B05911}"/>
                  </a:ext>
                </a:extLst>
              </p:cNvPr>
              <p:cNvSpPr>
                <a:spLocks/>
              </p:cNvSpPr>
              <p:nvPr/>
            </p:nvSpPr>
            <p:spPr bwMode="auto">
              <a:xfrm>
                <a:off x="6662" y="1861"/>
                <a:ext cx="196" cy="142"/>
              </a:xfrm>
              <a:custGeom>
                <a:avLst/>
                <a:gdLst>
                  <a:gd name="T0" fmla="*/ 36 w 133"/>
                  <a:gd name="T1" fmla="*/ 96 h 96"/>
                  <a:gd name="T2" fmla="*/ 32 w 133"/>
                  <a:gd name="T3" fmla="*/ 94 h 96"/>
                  <a:gd name="T4" fmla="*/ 2 w 133"/>
                  <a:gd name="T5" fmla="*/ 64 h 96"/>
                  <a:gd name="T6" fmla="*/ 2 w 133"/>
                  <a:gd name="T7" fmla="*/ 56 h 96"/>
                  <a:gd name="T8" fmla="*/ 11 w 133"/>
                  <a:gd name="T9" fmla="*/ 56 h 96"/>
                  <a:gd name="T10" fmla="*/ 36 w 133"/>
                  <a:gd name="T11" fmla="*/ 82 h 96"/>
                  <a:gd name="T12" fmla="*/ 122 w 133"/>
                  <a:gd name="T13" fmla="*/ 2 h 96"/>
                  <a:gd name="T14" fmla="*/ 131 w 133"/>
                  <a:gd name="T15" fmla="*/ 2 h 96"/>
                  <a:gd name="T16" fmla="*/ 130 w 133"/>
                  <a:gd name="T17" fmla="*/ 11 h 96"/>
                  <a:gd name="T18" fmla="*/ 40 w 133"/>
                  <a:gd name="T19" fmla="*/ 95 h 96"/>
                  <a:gd name="T20" fmla="*/ 36 w 133"/>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96">
                    <a:moveTo>
                      <a:pt x="36" y="96"/>
                    </a:moveTo>
                    <a:cubicBezTo>
                      <a:pt x="35" y="96"/>
                      <a:pt x="33" y="96"/>
                      <a:pt x="32" y="94"/>
                    </a:cubicBezTo>
                    <a:cubicBezTo>
                      <a:pt x="2" y="64"/>
                      <a:pt x="2" y="64"/>
                      <a:pt x="2" y="64"/>
                    </a:cubicBezTo>
                    <a:cubicBezTo>
                      <a:pt x="0" y="62"/>
                      <a:pt x="0" y="58"/>
                      <a:pt x="2" y="56"/>
                    </a:cubicBezTo>
                    <a:cubicBezTo>
                      <a:pt x="4" y="54"/>
                      <a:pt x="8" y="54"/>
                      <a:pt x="11" y="56"/>
                    </a:cubicBezTo>
                    <a:cubicBezTo>
                      <a:pt x="36" y="82"/>
                      <a:pt x="36" y="82"/>
                      <a:pt x="36" y="82"/>
                    </a:cubicBezTo>
                    <a:cubicBezTo>
                      <a:pt x="122" y="2"/>
                      <a:pt x="122" y="2"/>
                      <a:pt x="122" y="2"/>
                    </a:cubicBezTo>
                    <a:cubicBezTo>
                      <a:pt x="125" y="0"/>
                      <a:pt x="128" y="0"/>
                      <a:pt x="131" y="2"/>
                    </a:cubicBezTo>
                    <a:cubicBezTo>
                      <a:pt x="133" y="5"/>
                      <a:pt x="133" y="8"/>
                      <a:pt x="130" y="11"/>
                    </a:cubicBezTo>
                    <a:cubicBezTo>
                      <a:pt x="40" y="95"/>
                      <a:pt x="40" y="95"/>
                      <a:pt x="40" y="95"/>
                    </a:cubicBezTo>
                    <a:cubicBezTo>
                      <a:pt x="39" y="96"/>
                      <a:pt x="38" y="96"/>
                      <a:pt x="3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78" name="Freeform 94">
                <a:extLst>
                  <a:ext uri="{FF2B5EF4-FFF2-40B4-BE49-F238E27FC236}">
                    <a16:creationId xmlns:a16="http://schemas.microsoft.com/office/drawing/2014/main" id="{DEF12DE5-859E-42BE-A788-D7752D74C5CF}"/>
                  </a:ext>
                </a:extLst>
              </p:cNvPr>
              <p:cNvSpPr>
                <a:spLocks noEditPoints="1"/>
              </p:cNvSpPr>
              <p:nvPr/>
            </p:nvSpPr>
            <p:spPr bwMode="auto">
              <a:xfrm>
                <a:off x="6546" y="1719"/>
                <a:ext cx="426" cy="426"/>
              </a:xfrm>
              <a:custGeom>
                <a:avLst/>
                <a:gdLst>
                  <a:gd name="T0" fmla="*/ 144 w 288"/>
                  <a:gd name="T1" fmla="*/ 288 h 288"/>
                  <a:gd name="T2" fmla="*/ 0 w 288"/>
                  <a:gd name="T3" fmla="*/ 144 h 288"/>
                  <a:gd name="T4" fmla="*/ 144 w 288"/>
                  <a:gd name="T5" fmla="*/ 0 h 288"/>
                  <a:gd name="T6" fmla="*/ 288 w 288"/>
                  <a:gd name="T7" fmla="*/ 144 h 288"/>
                  <a:gd name="T8" fmla="*/ 144 w 288"/>
                  <a:gd name="T9" fmla="*/ 288 h 288"/>
                  <a:gd name="T10" fmla="*/ 144 w 288"/>
                  <a:gd name="T11" fmla="*/ 12 h 288"/>
                  <a:gd name="T12" fmla="*/ 12 w 288"/>
                  <a:gd name="T13" fmla="*/ 144 h 288"/>
                  <a:gd name="T14" fmla="*/ 144 w 288"/>
                  <a:gd name="T15" fmla="*/ 276 h 288"/>
                  <a:gd name="T16" fmla="*/ 276 w 288"/>
                  <a:gd name="T17" fmla="*/ 144 h 288"/>
                  <a:gd name="T18" fmla="*/ 144 w 288"/>
                  <a:gd name="T19" fmla="*/ 1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288">
                    <a:moveTo>
                      <a:pt x="144" y="288"/>
                    </a:moveTo>
                    <a:cubicBezTo>
                      <a:pt x="65" y="288"/>
                      <a:pt x="0" y="224"/>
                      <a:pt x="0" y="144"/>
                    </a:cubicBezTo>
                    <a:cubicBezTo>
                      <a:pt x="0" y="65"/>
                      <a:pt x="65" y="0"/>
                      <a:pt x="144" y="0"/>
                    </a:cubicBezTo>
                    <a:cubicBezTo>
                      <a:pt x="224" y="0"/>
                      <a:pt x="288" y="65"/>
                      <a:pt x="288" y="144"/>
                    </a:cubicBezTo>
                    <a:cubicBezTo>
                      <a:pt x="288" y="224"/>
                      <a:pt x="224" y="288"/>
                      <a:pt x="144" y="288"/>
                    </a:cubicBezTo>
                    <a:close/>
                    <a:moveTo>
                      <a:pt x="144" y="12"/>
                    </a:moveTo>
                    <a:cubicBezTo>
                      <a:pt x="72" y="12"/>
                      <a:pt x="12" y="71"/>
                      <a:pt x="12" y="144"/>
                    </a:cubicBezTo>
                    <a:cubicBezTo>
                      <a:pt x="12" y="217"/>
                      <a:pt x="72" y="276"/>
                      <a:pt x="144" y="276"/>
                    </a:cubicBezTo>
                    <a:cubicBezTo>
                      <a:pt x="217" y="276"/>
                      <a:pt x="276" y="217"/>
                      <a:pt x="276" y="144"/>
                    </a:cubicBezTo>
                    <a:cubicBezTo>
                      <a:pt x="276" y="71"/>
                      <a:pt x="217" y="12"/>
                      <a:pt x="14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grpSp>
      </p:grpSp>
      <p:sp>
        <p:nvSpPr>
          <p:cNvPr id="60" name="テキスト ボックス 59">
            <a:extLst>
              <a:ext uri="{FF2B5EF4-FFF2-40B4-BE49-F238E27FC236}">
                <a16:creationId xmlns:a16="http://schemas.microsoft.com/office/drawing/2014/main" id="{B4BE946E-214E-4970-B7D1-21DB000622E8}"/>
              </a:ext>
            </a:extLst>
          </p:cNvPr>
          <p:cNvSpPr txBox="1"/>
          <p:nvPr/>
        </p:nvSpPr>
        <p:spPr>
          <a:xfrm>
            <a:off x="4173407" y="5261978"/>
            <a:ext cx="2492990"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EE5105"/>
                </a:solidFill>
                <a:effectLst/>
                <a:uLnTx/>
                <a:uFillTx/>
                <a:latin typeface="メイリオ" panose="020B0604030504040204" pitchFamily="50" charset="-128"/>
                <a:ea typeface="メイリオ" panose="020B0604030504040204" pitchFamily="50" charset="-128"/>
                <a:cs typeface="+mn-cs"/>
              </a:rPr>
              <a:t>横向き・顔写真を機器側に向ける</a:t>
            </a:r>
          </a:p>
        </p:txBody>
      </p:sp>
      <p:grpSp>
        <p:nvGrpSpPr>
          <p:cNvPr id="61" name="Group 92">
            <a:extLst>
              <a:ext uri="{FF2B5EF4-FFF2-40B4-BE49-F238E27FC236}">
                <a16:creationId xmlns:a16="http://schemas.microsoft.com/office/drawing/2014/main" id="{088FF784-3B80-4CEC-A025-94E1DE730DA0}"/>
              </a:ext>
            </a:extLst>
          </p:cNvPr>
          <p:cNvGrpSpPr>
            <a:grpSpLocks noChangeAspect="1"/>
          </p:cNvGrpSpPr>
          <p:nvPr/>
        </p:nvGrpSpPr>
        <p:grpSpPr bwMode="auto">
          <a:xfrm>
            <a:off x="3916129" y="5245261"/>
            <a:ext cx="276999" cy="276999"/>
            <a:chOff x="6546" y="1719"/>
            <a:chExt cx="426" cy="426"/>
          </a:xfrm>
          <a:solidFill>
            <a:srgbClr val="EE5105"/>
          </a:solidFill>
        </p:grpSpPr>
        <p:sp>
          <p:nvSpPr>
            <p:cNvPr id="67" name="Freeform 93">
              <a:extLst>
                <a:ext uri="{FF2B5EF4-FFF2-40B4-BE49-F238E27FC236}">
                  <a16:creationId xmlns:a16="http://schemas.microsoft.com/office/drawing/2014/main" id="{2954D256-8005-43AF-BFA6-9530B4102071}"/>
                </a:ext>
              </a:extLst>
            </p:cNvPr>
            <p:cNvSpPr>
              <a:spLocks/>
            </p:cNvSpPr>
            <p:nvPr/>
          </p:nvSpPr>
          <p:spPr bwMode="auto">
            <a:xfrm>
              <a:off x="6662" y="1861"/>
              <a:ext cx="196" cy="142"/>
            </a:xfrm>
            <a:custGeom>
              <a:avLst/>
              <a:gdLst>
                <a:gd name="T0" fmla="*/ 36 w 133"/>
                <a:gd name="T1" fmla="*/ 96 h 96"/>
                <a:gd name="T2" fmla="*/ 32 w 133"/>
                <a:gd name="T3" fmla="*/ 94 h 96"/>
                <a:gd name="T4" fmla="*/ 2 w 133"/>
                <a:gd name="T5" fmla="*/ 64 h 96"/>
                <a:gd name="T6" fmla="*/ 2 w 133"/>
                <a:gd name="T7" fmla="*/ 56 h 96"/>
                <a:gd name="T8" fmla="*/ 11 w 133"/>
                <a:gd name="T9" fmla="*/ 56 h 96"/>
                <a:gd name="T10" fmla="*/ 36 w 133"/>
                <a:gd name="T11" fmla="*/ 82 h 96"/>
                <a:gd name="T12" fmla="*/ 122 w 133"/>
                <a:gd name="T13" fmla="*/ 2 h 96"/>
                <a:gd name="T14" fmla="*/ 131 w 133"/>
                <a:gd name="T15" fmla="*/ 2 h 96"/>
                <a:gd name="T16" fmla="*/ 130 w 133"/>
                <a:gd name="T17" fmla="*/ 11 h 96"/>
                <a:gd name="T18" fmla="*/ 40 w 133"/>
                <a:gd name="T19" fmla="*/ 95 h 96"/>
                <a:gd name="T20" fmla="*/ 36 w 133"/>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96">
                  <a:moveTo>
                    <a:pt x="36" y="96"/>
                  </a:moveTo>
                  <a:cubicBezTo>
                    <a:pt x="35" y="96"/>
                    <a:pt x="33" y="96"/>
                    <a:pt x="32" y="94"/>
                  </a:cubicBezTo>
                  <a:cubicBezTo>
                    <a:pt x="2" y="64"/>
                    <a:pt x="2" y="64"/>
                    <a:pt x="2" y="64"/>
                  </a:cubicBezTo>
                  <a:cubicBezTo>
                    <a:pt x="0" y="62"/>
                    <a:pt x="0" y="58"/>
                    <a:pt x="2" y="56"/>
                  </a:cubicBezTo>
                  <a:cubicBezTo>
                    <a:pt x="4" y="54"/>
                    <a:pt x="8" y="54"/>
                    <a:pt x="11" y="56"/>
                  </a:cubicBezTo>
                  <a:cubicBezTo>
                    <a:pt x="36" y="82"/>
                    <a:pt x="36" y="82"/>
                    <a:pt x="36" y="82"/>
                  </a:cubicBezTo>
                  <a:cubicBezTo>
                    <a:pt x="122" y="2"/>
                    <a:pt x="122" y="2"/>
                    <a:pt x="122" y="2"/>
                  </a:cubicBezTo>
                  <a:cubicBezTo>
                    <a:pt x="125" y="0"/>
                    <a:pt x="128" y="0"/>
                    <a:pt x="131" y="2"/>
                  </a:cubicBezTo>
                  <a:cubicBezTo>
                    <a:pt x="133" y="5"/>
                    <a:pt x="133" y="8"/>
                    <a:pt x="130" y="11"/>
                  </a:cubicBezTo>
                  <a:cubicBezTo>
                    <a:pt x="40" y="95"/>
                    <a:pt x="40" y="95"/>
                    <a:pt x="40" y="95"/>
                  </a:cubicBezTo>
                  <a:cubicBezTo>
                    <a:pt x="39" y="96"/>
                    <a:pt x="38" y="96"/>
                    <a:pt x="3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68" name="Freeform 94">
              <a:extLst>
                <a:ext uri="{FF2B5EF4-FFF2-40B4-BE49-F238E27FC236}">
                  <a16:creationId xmlns:a16="http://schemas.microsoft.com/office/drawing/2014/main" id="{51594147-0949-4878-9F0A-5246AFE27C2E}"/>
                </a:ext>
              </a:extLst>
            </p:cNvPr>
            <p:cNvSpPr>
              <a:spLocks noEditPoints="1"/>
            </p:cNvSpPr>
            <p:nvPr/>
          </p:nvSpPr>
          <p:spPr bwMode="auto">
            <a:xfrm>
              <a:off x="6546" y="1719"/>
              <a:ext cx="426" cy="426"/>
            </a:xfrm>
            <a:custGeom>
              <a:avLst/>
              <a:gdLst>
                <a:gd name="T0" fmla="*/ 144 w 288"/>
                <a:gd name="T1" fmla="*/ 288 h 288"/>
                <a:gd name="T2" fmla="*/ 0 w 288"/>
                <a:gd name="T3" fmla="*/ 144 h 288"/>
                <a:gd name="T4" fmla="*/ 144 w 288"/>
                <a:gd name="T5" fmla="*/ 0 h 288"/>
                <a:gd name="T6" fmla="*/ 288 w 288"/>
                <a:gd name="T7" fmla="*/ 144 h 288"/>
                <a:gd name="T8" fmla="*/ 144 w 288"/>
                <a:gd name="T9" fmla="*/ 288 h 288"/>
                <a:gd name="T10" fmla="*/ 144 w 288"/>
                <a:gd name="T11" fmla="*/ 12 h 288"/>
                <a:gd name="T12" fmla="*/ 12 w 288"/>
                <a:gd name="T13" fmla="*/ 144 h 288"/>
                <a:gd name="T14" fmla="*/ 144 w 288"/>
                <a:gd name="T15" fmla="*/ 276 h 288"/>
                <a:gd name="T16" fmla="*/ 276 w 288"/>
                <a:gd name="T17" fmla="*/ 144 h 288"/>
                <a:gd name="T18" fmla="*/ 144 w 288"/>
                <a:gd name="T19" fmla="*/ 1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288">
                  <a:moveTo>
                    <a:pt x="144" y="288"/>
                  </a:moveTo>
                  <a:cubicBezTo>
                    <a:pt x="65" y="288"/>
                    <a:pt x="0" y="224"/>
                    <a:pt x="0" y="144"/>
                  </a:cubicBezTo>
                  <a:cubicBezTo>
                    <a:pt x="0" y="65"/>
                    <a:pt x="65" y="0"/>
                    <a:pt x="144" y="0"/>
                  </a:cubicBezTo>
                  <a:cubicBezTo>
                    <a:pt x="224" y="0"/>
                    <a:pt x="288" y="65"/>
                    <a:pt x="288" y="144"/>
                  </a:cubicBezTo>
                  <a:cubicBezTo>
                    <a:pt x="288" y="224"/>
                    <a:pt x="224" y="288"/>
                    <a:pt x="144" y="288"/>
                  </a:cubicBezTo>
                  <a:close/>
                  <a:moveTo>
                    <a:pt x="144" y="12"/>
                  </a:moveTo>
                  <a:cubicBezTo>
                    <a:pt x="72" y="12"/>
                    <a:pt x="12" y="71"/>
                    <a:pt x="12" y="144"/>
                  </a:cubicBezTo>
                  <a:cubicBezTo>
                    <a:pt x="12" y="217"/>
                    <a:pt x="72" y="276"/>
                    <a:pt x="144" y="276"/>
                  </a:cubicBezTo>
                  <a:cubicBezTo>
                    <a:pt x="217" y="276"/>
                    <a:pt x="276" y="217"/>
                    <a:pt x="276" y="144"/>
                  </a:cubicBezTo>
                  <a:cubicBezTo>
                    <a:pt x="276" y="71"/>
                    <a:pt x="217" y="12"/>
                    <a:pt x="14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grpSp>
      <p:sp>
        <p:nvSpPr>
          <p:cNvPr id="63" name="矢印: 下 62">
            <a:extLst>
              <a:ext uri="{FF2B5EF4-FFF2-40B4-BE49-F238E27FC236}">
                <a16:creationId xmlns:a16="http://schemas.microsoft.com/office/drawing/2014/main" id="{EFD570D4-0602-4116-89B6-62ED0D176C5B}"/>
              </a:ext>
            </a:extLst>
          </p:cNvPr>
          <p:cNvSpPr/>
          <p:nvPr/>
        </p:nvSpPr>
        <p:spPr>
          <a:xfrm>
            <a:off x="4427513" y="5024993"/>
            <a:ext cx="348616" cy="158200"/>
          </a:xfrm>
          <a:prstGeom prst="downArrow">
            <a:avLst/>
          </a:prstGeom>
          <a:solidFill>
            <a:srgbClr val="F18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1" name="矢印: 下 80">
            <a:extLst>
              <a:ext uri="{FF2B5EF4-FFF2-40B4-BE49-F238E27FC236}">
                <a16:creationId xmlns:a16="http://schemas.microsoft.com/office/drawing/2014/main" id="{8C67BEB0-60F3-44D7-83DF-8997163B4D36}"/>
              </a:ext>
            </a:extLst>
          </p:cNvPr>
          <p:cNvSpPr/>
          <p:nvPr/>
        </p:nvSpPr>
        <p:spPr>
          <a:xfrm>
            <a:off x="5677889" y="5024993"/>
            <a:ext cx="348616" cy="158200"/>
          </a:xfrm>
          <a:prstGeom prst="downArrow">
            <a:avLst/>
          </a:prstGeom>
          <a:solidFill>
            <a:srgbClr val="F18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8" name="図 7" descr="グラフィカル ユーザー インターフェイス, Web サイト&#10;&#10;自動的に生成された説明">
            <a:extLst>
              <a:ext uri="{FF2B5EF4-FFF2-40B4-BE49-F238E27FC236}">
                <a16:creationId xmlns:a16="http://schemas.microsoft.com/office/drawing/2014/main" id="{C4EB8C7B-715E-41ED-8FA0-3ECE92BE940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76095" y="2962226"/>
            <a:ext cx="3308452" cy="2512640"/>
          </a:xfrm>
          <a:prstGeom prst="rect">
            <a:avLst/>
          </a:prstGeom>
        </p:spPr>
      </p:pic>
      <p:pic>
        <p:nvPicPr>
          <p:cNvPr id="13" name="図 12" descr="ダイアグラム が含まれている画像&#10;&#10;自動的に生成された説明">
            <a:extLst>
              <a:ext uri="{FF2B5EF4-FFF2-40B4-BE49-F238E27FC236}">
                <a16:creationId xmlns:a16="http://schemas.microsoft.com/office/drawing/2014/main" id="{74250E73-D3E2-4F68-9F91-2485E2DB13F7}"/>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023609" y="4282888"/>
            <a:ext cx="1093801" cy="689500"/>
          </a:xfrm>
          <a:prstGeom prst="rect">
            <a:avLst/>
          </a:prstGeom>
        </p:spPr>
      </p:pic>
      <p:pic>
        <p:nvPicPr>
          <p:cNvPr id="59" name="図 58" descr="ダイアグラム が含まれている画像&#10;&#10;自動的に生成された説明">
            <a:extLst>
              <a:ext uri="{FF2B5EF4-FFF2-40B4-BE49-F238E27FC236}">
                <a16:creationId xmlns:a16="http://schemas.microsoft.com/office/drawing/2014/main" id="{6DCA3FDA-8F5A-405A-8827-A82F8FBE2CF1}"/>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rot="10800000">
            <a:off x="5305297" y="4282888"/>
            <a:ext cx="1093801" cy="689500"/>
          </a:xfrm>
          <a:prstGeom prst="rect">
            <a:avLst/>
          </a:prstGeom>
        </p:spPr>
      </p:pic>
      <p:sp>
        <p:nvSpPr>
          <p:cNvPr id="45" name="正方形/長方形 44">
            <a:extLst>
              <a:ext uri="{FF2B5EF4-FFF2-40B4-BE49-F238E27FC236}">
                <a16:creationId xmlns:a16="http://schemas.microsoft.com/office/drawing/2014/main" id="{19EFCB7B-6434-4531-9CA6-7210F863DD5B}"/>
              </a:ext>
            </a:extLst>
          </p:cNvPr>
          <p:cNvSpPr/>
          <p:nvPr/>
        </p:nvSpPr>
        <p:spPr>
          <a:xfrm>
            <a:off x="332566" y="9510536"/>
            <a:ext cx="6199108" cy="2616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100" b="1" i="0" u="none" strike="noStrike" kern="1200" cap="none" spc="0" normalizeH="0" baseline="0" noProof="0" dirty="0">
                <a:ln>
                  <a:noFill/>
                </a:ln>
                <a:solidFill>
                  <a:srgbClr val="F18101"/>
                </a:solidFill>
                <a:effectLst/>
                <a:uLnTx/>
                <a:uFillTx/>
                <a:latin typeface="游ゴシック" panose="020B0400000000000000" pitchFamily="50" charset="-128"/>
                <a:ea typeface="游ゴシック" panose="020B0400000000000000" pitchFamily="50" charset="-128"/>
                <a:cs typeface="+mn-cs"/>
              </a:rPr>
              <a:t>※</a:t>
            </a:r>
            <a:r>
              <a:rPr kumimoji="0" lang="ja-JP" altLang="en-US" sz="1100" b="1" i="0" u="none" strike="noStrike" kern="1200" cap="none" spc="0" normalizeH="0" baseline="0" noProof="0" dirty="0">
                <a:ln>
                  <a:noFill/>
                </a:ln>
                <a:solidFill>
                  <a:srgbClr val="F18101"/>
                </a:solidFill>
                <a:effectLst/>
                <a:uLnTx/>
                <a:uFillTx/>
                <a:latin typeface="游ゴシック" panose="020B0400000000000000" pitchFamily="50" charset="-128"/>
                <a:ea typeface="游ゴシック" panose="020B0400000000000000" pitchFamily="50" charset="-128"/>
                <a:cs typeface="+mn-cs"/>
              </a:rPr>
              <a:t>万が一、カードリーダーにご自身以外の名前が表示された場合は、受付までお知らせください。</a:t>
            </a:r>
          </a:p>
        </p:txBody>
      </p:sp>
      <p:pic>
        <p:nvPicPr>
          <p:cNvPr id="2" name="図 1" descr="グラフィカル ユーザー インターフェイス, アプリケーション&#10;&#10;自動的に生成された説明">
            <a:extLst>
              <a:ext uri="{FF2B5EF4-FFF2-40B4-BE49-F238E27FC236}">
                <a16:creationId xmlns:a16="http://schemas.microsoft.com/office/drawing/2014/main" id="{3B98BC88-66C3-AB0A-EE77-9791EBAC6300}"/>
              </a:ext>
            </a:extLst>
          </p:cNvPr>
          <p:cNvPicPr>
            <a:picLocks noChangeAspect="1"/>
          </p:cNvPicPr>
          <p:nvPr/>
        </p:nvPicPr>
        <p:blipFill rotWithShape="1">
          <a:blip r:embed="rId6">
            <a:extLst>
              <a:ext uri="{28A0092B-C50C-407E-A947-70E740481C1C}">
                <a14:useLocalDpi xmlns:a14="http://schemas.microsoft.com/office/drawing/2010/main" val="0"/>
              </a:ext>
            </a:extLst>
          </a:blip>
          <a:srcRect t="66597" b="4995"/>
          <a:stretch/>
        </p:blipFill>
        <p:spPr>
          <a:xfrm>
            <a:off x="43764" y="46726"/>
            <a:ext cx="3829189" cy="1087783"/>
          </a:xfrm>
          <a:prstGeom prst="rect">
            <a:avLst/>
          </a:prstGeom>
        </p:spPr>
      </p:pic>
      <p:sp>
        <p:nvSpPr>
          <p:cNvPr id="3" name="吹き出し: 角を丸めた四角形 2">
            <a:extLst>
              <a:ext uri="{FF2B5EF4-FFF2-40B4-BE49-F238E27FC236}">
                <a16:creationId xmlns:a16="http://schemas.microsoft.com/office/drawing/2014/main" id="{A2611927-B111-CD8D-046E-BF703CD111B5}"/>
              </a:ext>
            </a:extLst>
          </p:cNvPr>
          <p:cNvSpPr/>
          <p:nvPr/>
        </p:nvSpPr>
        <p:spPr>
          <a:xfrm>
            <a:off x="3853542" y="253928"/>
            <a:ext cx="2939143" cy="705298"/>
          </a:xfrm>
          <a:prstGeom prst="wedgeRoundRectCallout">
            <a:avLst>
              <a:gd name="adj1" fmla="val -52532"/>
              <a:gd name="adj2" fmla="val 11726"/>
              <a:gd name="adj3" fmla="val 16667"/>
            </a:avLst>
          </a:prstGeom>
          <a:solidFill>
            <a:schemeClr val="bg1"/>
          </a:solidFill>
          <a:ln w="38100" cap="rnd">
            <a:solidFill>
              <a:srgbClr val="F1810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 name="テキスト ボックス 3">
            <a:extLst>
              <a:ext uri="{FF2B5EF4-FFF2-40B4-BE49-F238E27FC236}">
                <a16:creationId xmlns:a16="http://schemas.microsoft.com/office/drawing/2014/main" id="{B3D49430-E8D2-EC20-A601-55886EA746B6}"/>
              </a:ext>
            </a:extLst>
          </p:cNvPr>
          <p:cNvSpPr txBox="1"/>
          <p:nvPr/>
        </p:nvSpPr>
        <p:spPr>
          <a:xfrm>
            <a:off x="3816027" y="375276"/>
            <a:ext cx="3027820"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F18101"/>
                </a:solidFill>
                <a:effectLst/>
                <a:uLnTx/>
                <a:uFillTx/>
                <a:latin typeface="Calibri" panose="020F0502020204030204"/>
                <a:ea typeface="游ゴシック" panose="020B0400000000000000" pitchFamily="50" charset="-128"/>
                <a:cs typeface="+mn-cs"/>
              </a:rPr>
              <a:t>マイナンバーカード</a:t>
            </a:r>
            <a:r>
              <a:rPr kumimoji="1" lang="ja-JP" altLang="en-US" sz="12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を</a:t>
            </a:r>
            <a:r>
              <a:rPr kumimoji="1" lang="ja-JP" altLang="en-US" sz="1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お持ちの方</a:t>
            </a:r>
            <a:r>
              <a:rPr kumimoji="1" lang="ja-JP" altLang="en-US" sz="12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は</a:t>
            </a:r>
            <a:r>
              <a:rPr kumimoji="1" lang="ja-JP" altLang="en-US" sz="1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カードリーダーで受付を！</a:t>
            </a:r>
            <a:endParaRPr kumimoji="1" lang="en-US" altLang="ja-JP" sz="1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238867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a:extLst>
              <a:ext uri="{FF2B5EF4-FFF2-40B4-BE49-F238E27FC236}">
                <a16:creationId xmlns:a16="http://schemas.microsoft.com/office/drawing/2014/main" id="{5E606254-1764-4366-A313-DF8F0C1E5D4D}"/>
              </a:ext>
            </a:extLst>
          </p:cNvPr>
          <p:cNvSpPr/>
          <p:nvPr/>
        </p:nvSpPr>
        <p:spPr>
          <a:xfrm>
            <a:off x="-25084" y="-23046"/>
            <a:ext cx="6908168" cy="9952093"/>
          </a:xfrm>
          <a:prstGeom prst="rect">
            <a:avLst/>
          </a:prstGeom>
          <a:solidFill>
            <a:srgbClr val="FFD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2" name="四角形: 角を丸くする 141">
            <a:extLst>
              <a:ext uri="{FF2B5EF4-FFF2-40B4-BE49-F238E27FC236}">
                <a16:creationId xmlns:a16="http://schemas.microsoft.com/office/drawing/2014/main" id="{05F8BF00-FAB5-4819-98CC-6B8DC6568CA3}"/>
              </a:ext>
            </a:extLst>
          </p:cNvPr>
          <p:cNvSpPr/>
          <p:nvPr/>
        </p:nvSpPr>
        <p:spPr>
          <a:xfrm>
            <a:off x="93160" y="1265827"/>
            <a:ext cx="6653212" cy="8487773"/>
          </a:xfrm>
          <a:prstGeom prst="roundRect">
            <a:avLst>
              <a:gd name="adj" fmla="val 3921"/>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pic>
        <p:nvPicPr>
          <p:cNvPr id="14" name="Picture 4" descr="マイナちゃん">
            <a:extLst>
              <a:ext uri="{FF2B5EF4-FFF2-40B4-BE49-F238E27FC236}">
                <a16:creationId xmlns:a16="http://schemas.microsoft.com/office/drawing/2014/main" id="{BA81B599-103C-22D5-9826-0E536E021B6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351" b="9290"/>
          <a:stretch/>
        </p:blipFill>
        <p:spPr bwMode="auto">
          <a:xfrm>
            <a:off x="5641608" y="7654042"/>
            <a:ext cx="1047744" cy="1191836"/>
          </a:xfrm>
          <a:prstGeom prst="rect">
            <a:avLst/>
          </a:prstGeom>
          <a:noFill/>
          <a:extLst>
            <a:ext uri="{909E8E84-426E-40DD-AFC4-6F175D3DCCD1}">
              <a14:hiddenFill xmlns:a14="http://schemas.microsoft.com/office/drawing/2010/main">
                <a:solidFill>
                  <a:srgbClr val="FFFFFF"/>
                </a:solidFill>
              </a14:hiddenFill>
            </a:ext>
          </a:extLst>
        </p:spPr>
      </p:pic>
      <p:sp>
        <p:nvSpPr>
          <p:cNvPr id="15" name="テキスト ボックス 14">
            <a:extLst>
              <a:ext uri="{FF2B5EF4-FFF2-40B4-BE49-F238E27FC236}">
                <a16:creationId xmlns:a16="http://schemas.microsoft.com/office/drawing/2014/main" id="{954FABB5-ABFB-59A9-C210-1213D0DA2EC2}"/>
              </a:ext>
            </a:extLst>
          </p:cNvPr>
          <p:cNvSpPr txBox="1"/>
          <p:nvPr/>
        </p:nvSpPr>
        <p:spPr>
          <a:xfrm>
            <a:off x="818270" y="2402940"/>
            <a:ext cx="3815223" cy="115416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マイナンバーカードを</a:t>
            </a:r>
            <a:b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b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読み取り口に置いてください。</a:t>
            </a:r>
            <a:endPar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60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カバー等は外してください</a:t>
            </a:r>
            <a:br>
              <a:rPr kumimoji="1" lang="en-US" altLang="ja-JP"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br>
            <a:r>
              <a:rPr kumimoji="1" lang="en-US" altLang="ja-JP"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顔写真を機器側に向け、カードを挿入口にセットしてください</a:t>
            </a:r>
          </a:p>
        </p:txBody>
      </p:sp>
      <p:sp>
        <p:nvSpPr>
          <p:cNvPr id="16" name="テキスト ボックス 15">
            <a:extLst>
              <a:ext uri="{FF2B5EF4-FFF2-40B4-BE49-F238E27FC236}">
                <a16:creationId xmlns:a16="http://schemas.microsoft.com/office/drawing/2014/main" id="{B0E6E618-9179-75D0-8083-D2D2F3A86BDA}"/>
              </a:ext>
            </a:extLst>
          </p:cNvPr>
          <p:cNvSpPr txBox="1"/>
          <p:nvPr/>
        </p:nvSpPr>
        <p:spPr>
          <a:xfrm>
            <a:off x="818270" y="3646154"/>
            <a:ext cx="4975655" cy="31230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認証方法を選択し、本人確認をします。</a:t>
            </a:r>
          </a:p>
        </p:txBody>
      </p:sp>
      <p:sp>
        <p:nvSpPr>
          <p:cNvPr id="17" name="テキスト ボックス 16">
            <a:extLst>
              <a:ext uri="{FF2B5EF4-FFF2-40B4-BE49-F238E27FC236}">
                <a16:creationId xmlns:a16="http://schemas.microsoft.com/office/drawing/2014/main" id="{AA54CB6F-37E1-06A7-DFD5-1D7A128246D1}"/>
              </a:ext>
            </a:extLst>
          </p:cNvPr>
          <p:cNvSpPr txBox="1"/>
          <p:nvPr/>
        </p:nvSpPr>
        <p:spPr>
          <a:xfrm>
            <a:off x="818270" y="7036896"/>
            <a:ext cx="4975654" cy="31230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案内に沿って、情報提供の同意可否を選択します。</a:t>
            </a:r>
            <a:endParaRPr kumimoji="1" lang="en-US" altLang="ja-JP" sz="1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43" name="テキスト ボックス 42">
            <a:extLst>
              <a:ext uri="{FF2B5EF4-FFF2-40B4-BE49-F238E27FC236}">
                <a16:creationId xmlns:a16="http://schemas.microsoft.com/office/drawing/2014/main" id="{3DDB9CD0-08D9-66EE-74DD-1563E3CAFAF4}"/>
              </a:ext>
            </a:extLst>
          </p:cNvPr>
          <p:cNvSpPr txBox="1"/>
          <p:nvPr/>
        </p:nvSpPr>
        <p:spPr>
          <a:xfrm>
            <a:off x="2799145" y="7410087"/>
            <a:ext cx="2691998" cy="1289116"/>
          </a:xfrm>
          <a:prstGeom prst="wedgeRoundRectCallout">
            <a:avLst>
              <a:gd name="adj1" fmla="val 58937"/>
              <a:gd name="adj2" fmla="val -2532"/>
              <a:gd name="adj3" fmla="val 16667"/>
            </a:avLst>
          </a:prstGeom>
          <a:solidFill>
            <a:schemeClr val="bg1"/>
          </a:solidFill>
          <a:ln>
            <a:solidFill>
              <a:schemeClr val="bg1">
                <a:lumMod val="65000"/>
              </a:schemeClr>
            </a:solidFill>
          </a:ln>
          <a:effectLst/>
        </p:spPr>
        <p:txBody>
          <a:bodyPr wrap="squar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44" name="テキスト ボックス 43">
            <a:extLst>
              <a:ext uri="{FF2B5EF4-FFF2-40B4-BE49-F238E27FC236}">
                <a16:creationId xmlns:a16="http://schemas.microsoft.com/office/drawing/2014/main" id="{81AFACEE-E453-A300-B2F7-55D10B0C6AA5}"/>
              </a:ext>
            </a:extLst>
          </p:cNvPr>
          <p:cNvSpPr txBox="1"/>
          <p:nvPr/>
        </p:nvSpPr>
        <p:spPr>
          <a:xfrm>
            <a:off x="2981412" y="7614448"/>
            <a:ext cx="2365284" cy="836265"/>
          </a:xfrm>
          <a:prstGeom prst="rect">
            <a:avLst/>
          </a:prstGeom>
          <a:noFill/>
          <a:ln>
            <a:noFill/>
          </a:ln>
        </p:spPr>
        <p:txBody>
          <a:bodyPr wrap="squar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情報提供に</a:t>
            </a:r>
            <a:r>
              <a:rPr kumimoji="1" lang="ja-JP" altLang="en-US" sz="1200" b="1" i="0" u="none" strike="noStrike" kern="1200" cap="none" spc="0" normalizeH="0" baseline="0" noProof="0">
                <a:ln>
                  <a:noFill/>
                </a:ln>
                <a:solidFill>
                  <a:srgbClr val="FF0000"/>
                </a:solidFill>
                <a:effectLst/>
                <a:uLnTx/>
                <a:uFillTx/>
                <a:latin typeface="游ゴシック" panose="020B0400000000000000" pitchFamily="50" charset="-128"/>
                <a:ea typeface="游ゴシック" panose="020B0400000000000000" pitchFamily="50" charset="-128"/>
                <a:cs typeface="+mn-cs"/>
              </a:rPr>
              <a:t>同意する</a:t>
            </a:r>
            <a:r>
              <a:rPr kumimoji="1" lang="ja-JP" altLang="en-US" sz="12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と、医師・歯科医師・薬剤師が過去の</a:t>
            </a:r>
            <a:r>
              <a:rPr kumimoji="1" lang="ja-JP" altLang="en-US" sz="1200"/>
              <a:t>診療情報</a:t>
            </a:r>
            <a:r>
              <a:rPr kumimoji="1" lang="ja-JP" altLang="en-US" sz="12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を確認できるようになり、データに基づくよりよい医療が受けられます。</a:t>
            </a:r>
          </a:p>
        </p:txBody>
      </p:sp>
      <p:cxnSp>
        <p:nvCxnSpPr>
          <p:cNvPr id="20" name="直線矢印コネクタ 19">
            <a:extLst>
              <a:ext uri="{FF2B5EF4-FFF2-40B4-BE49-F238E27FC236}">
                <a16:creationId xmlns:a16="http://schemas.microsoft.com/office/drawing/2014/main" id="{E2D7F583-9D13-B560-0751-A1045BAD2F01}"/>
              </a:ext>
            </a:extLst>
          </p:cNvPr>
          <p:cNvCxnSpPr>
            <a:cxnSpLocks/>
          </p:cNvCxnSpPr>
          <p:nvPr/>
        </p:nvCxnSpPr>
        <p:spPr>
          <a:xfrm>
            <a:off x="616870" y="2914006"/>
            <a:ext cx="0" cy="578660"/>
          </a:xfrm>
          <a:prstGeom prst="straightConnector1">
            <a:avLst/>
          </a:prstGeom>
          <a:ln w="38100">
            <a:solidFill>
              <a:schemeClr val="accent2"/>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1" name="直線矢印コネクタ 20">
            <a:extLst>
              <a:ext uri="{FF2B5EF4-FFF2-40B4-BE49-F238E27FC236}">
                <a16:creationId xmlns:a16="http://schemas.microsoft.com/office/drawing/2014/main" id="{3C210A76-00A4-5E65-3465-AB886C1EA7CB}"/>
              </a:ext>
            </a:extLst>
          </p:cNvPr>
          <p:cNvCxnSpPr>
            <a:cxnSpLocks/>
            <a:stCxn id="23" idx="2"/>
            <a:endCxn id="24" idx="0"/>
          </p:cNvCxnSpPr>
          <p:nvPr/>
        </p:nvCxnSpPr>
        <p:spPr>
          <a:xfrm>
            <a:off x="620477" y="4003733"/>
            <a:ext cx="0" cy="2765667"/>
          </a:xfrm>
          <a:prstGeom prst="straightConnector1">
            <a:avLst/>
          </a:prstGeom>
          <a:ln w="38100">
            <a:solidFill>
              <a:schemeClr val="accent2"/>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2" name="直線矢印コネクタ 21">
            <a:extLst>
              <a:ext uri="{FF2B5EF4-FFF2-40B4-BE49-F238E27FC236}">
                <a16:creationId xmlns:a16="http://schemas.microsoft.com/office/drawing/2014/main" id="{B55746A6-086F-F27C-F6DE-2C322DC93BC6}"/>
              </a:ext>
            </a:extLst>
          </p:cNvPr>
          <p:cNvCxnSpPr>
            <a:cxnSpLocks/>
            <a:stCxn id="24" idx="2"/>
          </p:cNvCxnSpPr>
          <p:nvPr/>
        </p:nvCxnSpPr>
        <p:spPr>
          <a:xfrm>
            <a:off x="620477" y="7280466"/>
            <a:ext cx="0" cy="1549468"/>
          </a:xfrm>
          <a:prstGeom prst="straightConnector1">
            <a:avLst/>
          </a:prstGeom>
          <a:ln w="38100">
            <a:solidFill>
              <a:schemeClr val="accent2"/>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23" name="グラフィックス 22" descr="バッジ 単色塗りつぶし">
            <a:extLst>
              <a:ext uri="{FF2B5EF4-FFF2-40B4-BE49-F238E27FC236}">
                <a16:creationId xmlns:a16="http://schemas.microsoft.com/office/drawing/2014/main" id="{FB91BBDC-1689-103E-7651-F6146A8231D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1495" y="3492667"/>
            <a:ext cx="537964" cy="511066"/>
          </a:xfrm>
          <a:prstGeom prst="rect">
            <a:avLst/>
          </a:prstGeom>
        </p:spPr>
      </p:pic>
      <p:pic>
        <p:nvPicPr>
          <p:cNvPr id="24" name="グラフィックス 23" descr="バッジ 3 単色塗りつぶし">
            <a:extLst>
              <a:ext uri="{FF2B5EF4-FFF2-40B4-BE49-F238E27FC236}">
                <a16:creationId xmlns:a16="http://schemas.microsoft.com/office/drawing/2014/main" id="{0307BEE2-1189-9A9A-8A0A-022D8FD815E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51495" y="6769400"/>
            <a:ext cx="537964" cy="511066"/>
          </a:xfrm>
          <a:prstGeom prst="rect">
            <a:avLst/>
          </a:prstGeom>
        </p:spPr>
      </p:pic>
      <p:pic>
        <p:nvPicPr>
          <p:cNvPr id="25" name="グラフィックス 24" descr="バッジ 4 単色塗りつぶし">
            <a:extLst>
              <a:ext uri="{FF2B5EF4-FFF2-40B4-BE49-F238E27FC236}">
                <a16:creationId xmlns:a16="http://schemas.microsoft.com/office/drawing/2014/main" id="{F9578CA9-85EE-5C0D-DD2E-2EF7A8AE88D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51495" y="8865559"/>
            <a:ext cx="537964" cy="511066"/>
          </a:xfrm>
          <a:prstGeom prst="rect">
            <a:avLst/>
          </a:prstGeom>
        </p:spPr>
      </p:pic>
      <p:cxnSp>
        <p:nvCxnSpPr>
          <p:cNvPr id="40" name="直線コネクタ 39">
            <a:extLst>
              <a:ext uri="{FF2B5EF4-FFF2-40B4-BE49-F238E27FC236}">
                <a16:creationId xmlns:a16="http://schemas.microsoft.com/office/drawing/2014/main" id="{6C4220B9-6087-7245-6BCC-D325DBFD429E}"/>
              </a:ext>
            </a:extLst>
          </p:cNvPr>
          <p:cNvCxnSpPr>
            <a:cxnSpLocks/>
          </p:cNvCxnSpPr>
          <p:nvPr/>
        </p:nvCxnSpPr>
        <p:spPr>
          <a:xfrm>
            <a:off x="949689" y="3568254"/>
            <a:ext cx="4955276" cy="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93786B24-A57F-1A16-5B2F-2EC88CF7AE93}"/>
              </a:ext>
            </a:extLst>
          </p:cNvPr>
          <p:cNvCxnSpPr>
            <a:cxnSpLocks/>
          </p:cNvCxnSpPr>
          <p:nvPr/>
        </p:nvCxnSpPr>
        <p:spPr>
          <a:xfrm>
            <a:off x="949689" y="6967736"/>
            <a:ext cx="4955276" cy="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FB96E84E-2484-480D-85CA-7A3DA23059FC}"/>
              </a:ext>
            </a:extLst>
          </p:cNvPr>
          <p:cNvCxnSpPr>
            <a:cxnSpLocks/>
          </p:cNvCxnSpPr>
          <p:nvPr/>
        </p:nvCxnSpPr>
        <p:spPr>
          <a:xfrm>
            <a:off x="949689" y="8953666"/>
            <a:ext cx="4955276" cy="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sp>
        <p:nvSpPr>
          <p:cNvPr id="27" name="テキスト ボックス 26">
            <a:extLst>
              <a:ext uri="{FF2B5EF4-FFF2-40B4-BE49-F238E27FC236}">
                <a16:creationId xmlns:a16="http://schemas.microsoft.com/office/drawing/2014/main" id="{7122813F-3E6A-AEBA-1B09-76054E43E9EA}"/>
              </a:ext>
            </a:extLst>
          </p:cNvPr>
          <p:cNvSpPr txBox="1"/>
          <p:nvPr/>
        </p:nvSpPr>
        <p:spPr>
          <a:xfrm>
            <a:off x="818269" y="9002973"/>
            <a:ext cx="5637269"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マイナ受付完了です。</a:t>
            </a:r>
            <a:endParaRPr kumimoji="1" lang="en-US" altLang="ja-JP" sz="1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FF0000"/>
                </a:solidFill>
                <a:effectLst/>
                <a:uLnTx/>
                <a:uFillTx/>
                <a:latin typeface="游ゴシック" panose="020B0400000000000000" pitchFamily="50" charset="-128"/>
                <a:ea typeface="游ゴシック" panose="020B0400000000000000" pitchFamily="50" charset="-128"/>
                <a:cs typeface="+mn-cs"/>
              </a:rPr>
              <a:t>マイナンバーカードをカードリーダーから取り出してください。</a:t>
            </a:r>
            <a:endParaRPr kumimoji="1" lang="en-US" altLang="ja-JP" sz="1400" b="0" i="0" u="none" strike="noStrike" kern="1200" cap="none" spc="0" normalizeH="0" baseline="0" noProof="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FF0000"/>
                </a:solidFill>
                <a:effectLst/>
                <a:uLnTx/>
                <a:uFillTx/>
                <a:latin typeface="游ゴシック" panose="020B0400000000000000" pitchFamily="50" charset="-128"/>
                <a:ea typeface="游ゴシック" panose="020B0400000000000000" pitchFamily="50" charset="-128"/>
                <a:cs typeface="+mn-cs"/>
              </a:rPr>
              <a:t>カードの取り忘れにご注意ください。</a:t>
            </a:r>
            <a:endParaRPr kumimoji="1" lang="en-US" altLang="ja-JP" sz="1400" b="0" i="0" u="none" strike="noStrike" kern="1200" cap="none" spc="0" normalizeH="0" baseline="0" noProof="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p:txBody>
      </p:sp>
      <p:pic>
        <p:nvPicPr>
          <p:cNvPr id="28" name="グラフィックス 27" descr="バッジ 1 単色塗りつぶし">
            <a:extLst>
              <a:ext uri="{FF2B5EF4-FFF2-40B4-BE49-F238E27FC236}">
                <a16:creationId xmlns:a16="http://schemas.microsoft.com/office/drawing/2014/main" id="{A52CA869-19B0-2859-BA6A-2F3B4EA897A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51495" y="2402940"/>
            <a:ext cx="537964" cy="511066"/>
          </a:xfrm>
          <a:prstGeom prst="rect">
            <a:avLst/>
          </a:prstGeom>
        </p:spPr>
      </p:pic>
      <p:sp>
        <p:nvSpPr>
          <p:cNvPr id="29" name="正方形/長方形 28">
            <a:extLst>
              <a:ext uri="{FF2B5EF4-FFF2-40B4-BE49-F238E27FC236}">
                <a16:creationId xmlns:a16="http://schemas.microsoft.com/office/drawing/2014/main" id="{58033EBB-DC24-43C3-A28F-D59216566126}"/>
              </a:ext>
            </a:extLst>
          </p:cNvPr>
          <p:cNvSpPr/>
          <p:nvPr/>
        </p:nvSpPr>
        <p:spPr>
          <a:xfrm>
            <a:off x="2647452" y="4089135"/>
            <a:ext cx="421680" cy="1627249"/>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②暗証番号</a:t>
            </a:r>
          </a:p>
        </p:txBody>
      </p:sp>
      <p:sp>
        <p:nvSpPr>
          <p:cNvPr id="30" name="正方形/長方形 29">
            <a:extLst>
              <a:ext uri="{FF2B5EF4-FFF2-40B4-BE49-F238E27FC236}">
                <a16:creationId xmlns:a16="http://schemas.microsoft.com/office/drawing/2014/main" id="{6BE12FCA-BC45-C858-7CFC-FD2F61EB4525}"/>
              </a:ext>
            </a:extLst>
          </p:cNvPr>
          <p:cNvSpPr/>
          <p:nvPr/>
        </p:nvSpPr>
        <p:spPr>
          <a:xfrm>
            <a:off x="912552" y="4101068"/>
            <a:ext cx="430288" cy="1643323"/>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①顔認証</a:t>
            </a:r>
          </a:p>
        </p:txBody>
      </p:sp>
      <p:grpSp>
        <p:nvGrpSpPr>
          <p:cNvPr id="9" name="グループ化 8">
            <a:extLst>
              <a:ext uri="{FF2B5EF4-FFF2-40B4-BE49-F238E27FC236}">
                <a16:creationId xmlns:a16="http://schemas.microsoft.com/office/drawing/2014/main" id="{B6BCAB60-AB9A-AF40-EE61-27C5DA89FE11}"/>
              </a:ext>
            </a:extLst>
          </p:cNvPr>
          <p:cNvGrpSpPr/>
          <p:nvPr/>
        </p:nvGrpSpPr>
        <p:grpSpPr>
          <a:xfrm>
            <a:off x="912552" y="5961018"/>
            <a:ext cx="5185591" cy="891537"/>
            <a:chOff x="949689" y="7948541"/>
            <a:chExt cx="5185591" cy="891537"/>
          </a:xfrm>
        </p:grpSpPr>
        <p:sp>
          <p:nvSpPr>
            <p:cNvPr id="31" name="四角形: 角を丸くする 30">
              <a:extLst>
                <a:ext uri="{FF2B5EF4-FFF2-40B4-BE49-F238E27FC236}">
                  <a16:creationId xmlns:a16="http://schemas.microsoft.com/office/drawing/2014/main" id="{163F4C4D-A8EA-F62B-3B12-DDE316A821ED}"/>
                </a:ext>
              </a:extLst>
            </p:cNvPr>
            <p:cNvSpPr/>
            <p:nvPr/>
          </p:nvSpPr>
          <p:spPr>
            <a:xfrm>
              <a:off x="949689" y="7948541"/>
              <a:ext cx="5185591" cy="891537"/>
            </a:xfrm>
            <a:prstGeom prst="roundRect">
              <a:avLst/>
            </a:prstGeom>
            <a:solidFill>
              <a:srgbClr val="DB4D6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32" name="テキスト ボックス 31">
              <a:extLst>
                <a:ext uri="{FF2B5EF4-FFF2-40B4-BE49-F238E27FC236}">
                  <a16:creationId xmlns:a16="http://schemas.microsoft.com/office/drawing/2014/main" id="{612525A9-9B9D-BA3F-7D62-2706C60747C3}"/>
                </a:ext>
              </a:extLst>
            </p:cNvPr>
            <p:cNvSpPr txBox="1"/>
            <p:nvPr/>
          </p:nvSpPr>
          <p:spPr>
            <a:xfrm>
              <a:off x="1007703" y="8009109"/>
              <a:ext cx="3898892" cy="769441"/>
            </a:xfrm>
            <a:prstGeom prst="rect">
              <a:avLst/>
            </a:prstGeom>
            <a:noFill/>
          </p:spPr>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11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マイナンバーカードを保険証として利用するための登録が必要です</a:t>
              </a:r>
              <a:r>
                <a:rPr kumimoji="1" lang="ja-JP" altLang="en-US"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」と表示された場合は</a:t>
              </a:r>
              <a:r>
                <a:rPr kumimoji="1" lang="ja-JP" altLang="en-US" sz="11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「マイナ受付」の初回登録の方法</a:t>
              </a:r>
              <a:r>
                <a:rPr kumimoji="1" lang="ja-JP" altLang="en-US"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に沿って対応してください。</a:t>
              </a:r>
              <a:endParaRPr kumimoji="1" lang="en-US" altLang="ja-JP"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初回登録完了後、③情報提供の同意にお進みください。</a:t>
              </a:r>
            </a:p>
          </p:txBody>
        </p:sp>
        <p:sp>
          <p:nvSpPr>
            <p:cNvPr id="33" name="フローチャート: 組合せ 32">
              <a:extLst>
                <a:ext uri="{FF2B5EF4-FFF2-40B4-BE49-F238E27FC236}">
                  <a16:creationId xmlns:a16="http://schemas.microsoft.com/office/drawing/2014/main" id="{5D097005-74C8-751B-C504-90FEE7BFAF52}"/>
                </a:ext>
              </a:extLst>
            </p:cNvPr>
            <p:cNvSpPr/>
            <p:nvPr/>
          </p:nvSpPr>
          <p:spPr>
            <a:xfrm rot="16200000">
              <a:off x="4706112" y="8346702"/>
              <a:ext cx="563132" cy="162165"/>
            </a:xfrm>
            <a:prstGeom prst="flowChartMerge">
              <a:avLst/>
            </a:prstGeom>
            <a:solidFill>
              <a:srgbClr val="DB4D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pic>
          <p:nvPicPr>
            <p:cNvPr id="39" name="図 38">
              <a:extLst>
                <a:ext uri="{FF2B5EF4-FFF2-40B4-BE49-F238E27FC236}">
                  <a16:creationId xmlns:a16="http://schemas.microsoft.com/office/drawing/2014/main" id="{53CE9B90-A378-8070-CF60-5A7BB453A3B2}"/>
                </a:ext>
              </a:extLst>
            </p:cNvPr>
            <p:cNvPicPr>
              <a:picLocks noChangeAspect="1"/>
            </p:cNvPicPr>
            <p:nvPr/>
          </p:nvPicPr>
          <p:blipFill>
            <a:blip r:embed="rId11"/>
            <a:stretch>
              <a:fillRect/>
            </a:stretch>
          </p:blipFill>
          <p:spPr>
            <a:xfrm>
              <a:off x="5273185" y="8114005"/>
              <a:ext cx="459999" cy="631220"/>
            </a:xfrm>
            <a:prstGeom prst="rect">
              <a:avLst/>
            </a:prstGeom>
            <a:ln>
              <a:solidFill>
                <a:schemeClr val="bg1">
                  <a:lumMod val="65000"/>
                </a:schemeClr>
              </a:solidFill>
            </a:ln>
          </p:spPr>
        </p:pic>
      </p:grpSp>
      <p:sp>
        <p:nvSpPr>
          <p:cNvPr id="46" name="テキスト ボックス 45">
            <a:extLst>
              <a:ext uri="{FF2B5EF4-FFF2-40B4-BE49-F238E27FC236}">
                <a16:creationId xmlns:a16="http://schemas.microsoft.com/office/drawing/2014/main" id="{B619FD39-0D70-1318-4228-0A56F3036652}"/>
              </a:ext>
            </a:extLst>
          </p:cNvPr>
          <p:cNvSpPr txBox="1"/>
          <p:nvPr/>
        </p:nvSpPr>
        <p:spPr>
          <a:xfrm>
            <a:off x="4241244" y="4115460"/>
            <a:ext cx="2448107" cy="1200329"/>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Meiryo UI" panose="020B0604030504040204" pitchFamily="50" charset="-128"/>
              <a:buChar char="※"/>
              <a:tabLst/>
              <a:defRPr/>
            </a:pPr>
            <a:r>
              <a:rPr kumimoji="1" lang="ja-JP" altLang="en-US" sz="12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暗証番号を</a:t>
            </a:r>
            <a:r>
              <a:rPr kumimoji="0" lang="ja-JP" altLang="en-US" sz="1200" b="0" i="0" u="none" strike="noStrike" kern="1200" cap="none" spc="0" normalizeH="0" baseline="0" noProof="0">
                <a:ln>
                  <a:noFill/>
                </a:ln>
                <a:solidFill>
                  <a:srgbClr val="040C28"/>
                </a:solidFill>
                <a:effectLst/>
                <a:uLnTx/>
                <a:uFillTx/>
                <a:latin typeface="游ゴシック" panose="020B0400000000000000" pitchFamily="50" charset="-128"/>
                <a:ea typeface="游ゴシック" panose="020B0400000000000000" pitchFamily="50" charset="-128"/>
                <a:cs typeface="+mn-cs"/>
              </a:rPr>
              <a:t>連続して間違うと不正防止のためロックがかかります</a:t>
            </a:r>
            <a:endParaRPr kumimoji="0" lang="en-US" altLang="ja-JP" sz="1200" b="0" i="0" u="none" strike="noStrike" kern="1200" cap="none" spc="0" normalizeH="0" baseline="0" noProof="0">
              <a:ln>
                <a:noFill/>
              </a:ln>
              <a:solidFill>
                <a:srgbClr val="040C28"/>
              </a:solidFill>
              <a:effectLst/>
              <a:uLnTx/>
              <a:uFillTx/>
              <a:latin typeface="游ゴシック" panose="020B0400000000000000" pitchFamily="50" charset="-128"/>
              <a:ea typeface="游ゴシック" panose="020B0400000000000000" pitchFamily="50" charset="-128"/>
              <a:cs typeface="+mn-cs"/>
            </a:endParaRPr>
          </a:p>
          <a:p>
            <a:pPr marL="285750" marR="0" lvl="0" indent="-285750" algn="l" defTabSz="457200" rtl="0" eaLnBrk="1" fontAlgn="auto" latinLnBrk="0" hangingPunct="1">
              <a:lnSpc>
                <a:spcPct val="100000"/>
              </a:lnSpc>
              <a:spcBef>
                <a:spcPts val="0"/>
              </a:spcBef>
              <a:spcAft>
                <a:spcPts val="0"/>
              </a:spcAft>
              <a:buClrTx/>
              <a:buSzTx/>
              <a:buFont typeface="Meiryo UI" panose="020B0604030504040204" pitchFamily="50" charset="-128"/>
              <a:buChar char="※"/>
              <a:tabLst/>
              <a:defRPr/>
            </a:pPr>
            <a:endParaRPr kumimoji="1" lang="en-US" altLang="ja-JP" sz="12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285750" marR="0" lvl="0" indent="-285750" algn="l" defTabSz="457200" rtl="0" eaLnBrk="1" fontAlgn="auto" latinLnBrk="0" hangingPunct="1">
              <a:lnSpc>
                <a:spcPct val="100000"/>
              </a:lnSpc>
              <a:spcBef>
                <a:spcPts val="0"/>
              </a:spcBef>
              <a:spcAft>
                <a:spcPts val="0"/>
              </a:spcAft>
              <a:buClrTx/>
              <a:buSzTx/>
              <a:buFont typeface="Meiryo UI" panose="020B0604030504040204" pitchFamily="50" charset="-128"/>
              <a:buChar char="※"/>
              <a:tabLst/>
              <a:defRPr/>
            </a:pPr>
            <a:r>
              <a:rPr kumimoji="1" lang="ja-JP" altLang="en-US" sz="12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認証がうまくいかない方は職員にお声がけください</a:t>
            </a:r>
            <a:endParaRPr kumimoji="1" lang="en-US" altLang="ja-JP" sz="12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4" name="テキスト ボックス 3">
            <a:extLst>
              <a:ext uri="{FF2B5EF4-FFF2-40B4-BE49-F238E27FC236}">
                <a16:creationId xmlns:a16="http://schemas.microsoft.com/office/drawing/2014/main" id="{972F2F3B-013B-DB21-BB5F-E896A129F951}"/>
              </a:ext>
            </a:extLst>
          </p:cNvPr>
          <p:cNvSpPr txBox="1"/>
          <p:nvPr/>
        </p:nvSpPr>
        <p:spPr>
          <a:xfrm>
            <a:off x="197238" y="1977034"/>
            <a:ext cx="6463233"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12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利用方法や画面の表示内容に不明点がある場合にはお気軽に職員までお声かけください</a:t>
            </a:r>
            <a:endParaRPr kumimoji="1" lang="en-US" altLang="ja-JP" sz="1200" b="0" i="0" u="none" strike="noStrike" kern="1200" cap="none" spc="0" normalizeH="0" baseline="0" noProof="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p:txBody>
      </p:sp>
      <p:sp>
        <p:nvSpPr>
          <p:cNvPr id="5" name="テキスト ボックス 4">
            <a:extLst>
              <a:ext uri="{FF2B5EF4-FFF2-40B4-BE49-F238E27FC236}">
                <a16:creationId xmlns:a16="http://schemas.microsoft.com/office/drawing/2014/main" id="{2AFEE7C4-8BF8-B189-EC93-93FD7703282A}"/>
              </a:ext>
            </a:extLst>
          </p:cNvPr>
          <p:cNvSpPr txBox="1"/>
          <p:nvPr/>
        </p:nvSpPr>
        <p:spPr>
          <a:xfrm>
            <a:off x="53572" y="1388050"/>
            <a:ext cx="6750566" cy="58477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マイナ保険証で受付をする際は顔認証付きカードリーダーを使います。</a:t>
            </a:r>
            <a:endParaRPr kumimoji="1" lang="en-US" altLang="ja-JP" sz="16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画面の指示に沿って受付をしてください。</a:t>
            </a:r>
          </a:p>
        </p:txBody>
      </p:sp>
      <p:pic>
        <p:nvPicPr>
          <p:cNvPr id="2" name="図 1">
            <a:extLst>
              <a:ext uri="{FF2B5EF4-FFF2-40B4-BE49-F238E27FC236}">
                <a16:creationId xmlns:a16="http://schemas.microsoft.com/office/drawing/2014/main" id="{57CD21F7-61E6-F3BB-E593-113AF45E4014}"/>
              </a:ext>
            </a:extLst>
          </p:cNvPr>
          <p:cNvPicPr>
            <a:picLocks noChangeAspect="1"/>
          </p:cNvPicPr>
          <p:nvPr/>
        </p:nvPicPr>
        <p:blipFill rotWithShape="1">
          <a:blip r:embed="rId12"/>
          <a:srcRect r="14907" b="-735"/>
          <a:stretch/>
        </p:blipFill>
        <p:spPr>
          <a:xfrm>
            <a:off x="5008717" y="2402940"/>
            <a:ext cx="1255761" cy="1100210"/>
          </a:xfrm>
          <a:prstGeom prst="rect">
            <a:avLst/>
          </a:prstGeom>
        </p:spPr>
      </p:pic>
      <p:pic>
        <p:nvPicPr>
          <p:cNvPr id="3" name="図 2">
            <a:extLst>
              <a:ext uri="{FF2B5EF4-FFF2-40B4-BE49-F238E27FC236}">
                <a16:creationId xmlns:a16="http://schemas.microsoft.com/office/drawing/2014/main" id="{E9551401-AC6F-81DE-5733-324D064FB2FD}"/>
              </a:ext>
            </a:extLst>
          </p:cNvPr>
          <p:cNvPicPr>
            <a:picLocks noChangeAspect="1"/>
          </p:cNvPicPr>
          <p:nvPr/>
        </p:nvPicPr>
        <p:blipFill>
          <a:blip r:embed="rId13"/>
          <a:stretch>
            <a:fillRect/>
          </a:stretch>
        </p:blipFill>
        <p:spPr>
          <a:xfrm>
            <a:off x="1425261" y="3993086"/>
            <a:ext cx="1085479" cy="1856630"/>
          </a:xfrm>
          <a:prstGeom prst="rect">
            <a:avLst/>
          </a:prstGeom>
          <a:ln>
            <a:solidFill>
              <a:schemeClr val="bg1">
                <a:lumMod val="75000"/>
              </a:schemeClr>
            </a:solidFill>
          </a:ln>
        </p:spPr>
      </p:pic>
      <p:pic>
        <p:nvPicPr>
          <p:cNvPr id="6" name="図 5">
            <a:extLst>
              <a:ext uri="{FF2B5EF4-FFF2-40B4-BE49-F238E27FC236}">
                <a16:creationId xmlns:a16="http://schemas.microsoft.com/office/drawing/2014/main" id="{D01A6CDF-D560-EC5C-7FE8-2CF0C22663DA}"/>
              </a:ext>
            </a:extLst>
          </p:cNvPr>
          <p:cNvPicPr>
            <a:picLocks noChangeAspect="1"/>
          </p:cNvPicPr>
          <p:nvPr/>
        </p:nvPicPr>
        <p:blipFill>
          <a:blip r:embed="rId14"/>
          <a:stretch>
            <a:fillRect/>
          </a:stretch>
        </p:blipFill>
        <p:spPr>
          <a:xfrm>
            <a:off x="3150766" y="3994392"/>
            <a:ext cx="1090478" cy="1865180"/>
          </a:xfrm>
          <a:prstGeom prst="rect">
            <a:avLst/>
          </a:prstGeom>
          <a:ln>
            <a:solidFill>
              <a:schemeClr val="bg1">
                <a:lumMod val="75000"/>
              </a:schemeClr>
            </a:solidFill>
          </a:ln>
        </p:spPr>
      </p:pic>
      <p:pic>
        <p:nvPicPr>
          <p:cNvPr id="7" name="図 6">
            <a:extLst>
              <a:ext uri="{FF2B5EF4-FFF2-40B4-BE49-F238E27FC236}">
                <a16:creationId xmlns:a16="http://schemas.microsoft.com/office/drawing/2014/main" id="{0F6B5B54-EE7C-80A4-ABAB-C29E0F95AD14}"/>
              </a:ext>
            </a:extLst>
          </p:cNvPr>
          <p:cNvPicPr>
            <a:picLocks noChangeAspect="1"/>
          </p:cNvPicPr>
          <p:nvPr/>
        </p:nvPicPr>
        <p:blipFill>
          <a:blip r:embed="rId15"/>
          <a:stretch>
            <a:fillRect/>
          </a:stretch>
        </p:blipFill>
        <p:spPr>
          <a:xfrm>
            <a:off x="1533429" y="7359276"/>
            <a:ext cx="869142" cy="1486602"/>
          </a:xfrm>
          <a:prstGeom prst="rect">
            <a:avLst/>
          </a:prstGeom>
          <a:ln>
            <a:solidFill>
              <a:schemeClr val="bg1">
                <a:lumMod val="75000"/>
              </a:schemeClr>
            </a:solidFill>
          </a:ln>
        </p:spPr>
      </p:pic>
      <p:pic>
        <p:nvPicPr>
          <p:cNvPr id="38" name="グラフィックス 37" descr="右向き指示マーク 単色塗りつぶし">
            <a:extLst>
              <a:ext uri="{FF2B5EF4-FFF2-40B4-BE49-F238E27FC236}">
                <a16:creationId xmlns:a16="http://schemas.microsoft.com/office/drawing/2014/main" id="{C9D39718-AC04-146B-E8F1-287975C3AD8F}"/>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158439" y="8270151"/>
            <a:ext cx="509110" cy="483655"/>
          </a:xfrm>
          <a:prstGeom prst="rect">
            <a:avLst/>
          </a:prstGeom>
        </p:spPr>
      </p:pic>
      <p:pic>
        <p:nvPicPr>
          <p:cNvPr id="8" name="図 7" descr="グラフィカル ユーザー インターフェイス, アプリケーション&#10;&#10;自動的に生成された説明">
            <a:extLst>
              <a:ext uri="{FF2B5EF4-FFF2-40B4-BE49-F238E27FC236}">
                <a16:creationId xmlns:a16="http://schemas.microsoft.com/office/drawing/2014/main" id="{9C2D2B1B-4A40-55E6-7061-BFB4E014DDBF}"/>
              </a:ext>
            </a:extLst>
          </p:cNvPr>
          <p:cNvPicPr>
            <a:picLocks noChangeAspect="1"/>
          </p:cNvPicPr>
          <p:nvPr/>
        </p:nvPicPr>
        <p:blipFill rotWithShape="1">
          <a:blip r:embed="rId18">
            <a:extLst>
              <a:ext uri="{28A0092B-C50C-407E-A947-70E740481C1C}">
                <a14:useLocalDpi xmlns:a14="http://schemas.microsoft.com/office/drawing/2010/main" val="0"/>
              </a:ext>
            </a:extLst>
          </a:blip>
          <a:srcRect t="66597" b="4995"/>
          <a:stretch/>
        </p:blipFill>
        <p:spPr>
          <a:xfrm>
            <a:off x="43764" y="83368"/>
            <a:ext cx="3829189" cy="1087783"/>
          </a:xfrm>
          <a:prstGeom prst="rect">
            <a:avLst/>
          </a:prstGeom>
        </p:spPr>
      </p:pic>
      <p:sp>
        <p:nvSpPr>
          <p:cNvPr id="11" name="吹き出し: 角を丸めた四角形 10">
            <a:extLst>
              <a:ext uri="{FF2B5EF4-FFF2-40B4-BE49-F238E27FC236}">
                <a16:creationId xmlns:a16="http://schemas.microsoft.com/office/drawing/2014/main" id="{987A315C-683E-4654-91A4-C3EAC5745BA5}"/>
              </a:ext>
            </a:extLst>
          </p:cNvPr>
          <p:cNvSpPr/>
          <p:nvPr/>
        </p:nvSpPr>
        <p:spPr>
          <a:xfrm>
            <a:off x="3853542" y="343557"/>
            <a:ext cx="2939143" cy="705298"/>
          </a:xfrm>
          <a:prstGeom prst="wedgeRoundRectCallout">
            <a:avLst>
              <a:gd name="adj1" fmla="val -52532"/>
              <a:gd name="adj2" fmla="val 11726"/>
              <a:gd name="adj3" fmla="val 16667"/>
            </a:avLst>
          </a:prstGeom>
          <a:solidFill>
            <a:schemeClr val="bg1"/>
          </a:solidFill>
          <a:ln w="38100" cap="rnd">
            <a:solidFill>
              <a:srgbClr val="F1810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3" name="テキスト ボックス 62">
            <a:extLst>
              <a:ext uri="{FF2B5EF4-FFF2-40B4-BE49-F238E27FC236}">
                <a16:creationId xmlns:a16="http://schemas.microsoft.com/office/drawing/2014/main" id="{DE3829D0-D0EE-4EDE-A958-92E21F34D3D3}"/>
              </a:ext>
            </a:extLst>
          </p:cNvPr>
          <p:cNvSpPr txBox="1"/>
          <p:nvPr/>
        </p:nvSpPr>
        <p:spPr>
          <a:xfrm>
            <a:off x="3816027" y="464905"/>
            <a:ext cx="3027820"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rgbClr val="F18101"/>
                </a:solidFill>
                <a:effectLst/>
                <a:uLnTx/>
                <a:uFillTx/>
                <a:latin typeface="Calibri" panose="020F0502020204030204"/>
                <a:ea typeface="游ゴシック" panose="020B0400000000000000" pitchFamily="50" charset="-128"/>
                <a:cs typeface="+mn-cs"/>
              </a:rPr>
              <a:t>マイナンバーカード</a:t>
            </a:r>
            <a:r>
              <a:rPr kumimoji="1" lang="ja-JP" altLang="en-US" sz="12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を</a:t>
            </a:r>
            <a:r>
              <a:rPr kumimoji="1" lang="ja-JP" altLang="en-US" sz="14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お持ちの方</a:t>
            </a:r>
            <a:r>
              <a:rPr kumimoji="1" lang="ja-JP" altLang="en-US" sz="12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は</a:t>
            </a:r>
            <a:r>
              <a:rPr kumimoji="1" lang="ja-JP" altLang="en-US" sz="14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カードリーダーで受付を！</a:t>
            </a:r>
            <a:endParaRPr kumimoji="1" lang="en-US" altLang="ja-JP" sz="14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870829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B9E8FE1A-0EBC-364F-5E58-A4BF5EC28DB0}"/>
              </a:ext>
            </a:extLst>
          </p:cNvPr>
          <p:cNvSpPr/>
          <p:nvPr/>
        </p:nvSpPr>
        <p:spPr>
          <a:xfrm>
            <a:off x="0" y="-13648"/>
            <a:ext cx="6858000" cy="1182193"/>
          </a:xfrm>
          <a:prstGeom prst="rect">
            <a:avLst/>
          </a:prstGeom>
          <a:solidFill>
            <a:srgbClr val="DB4D6D"/>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「マイナンバーカードを保険証として利用する</a:t>
            </a:r>
            <a:br>
              <a:rPr kumimoji="1" lang="en-US" altLang="ja-JP" sz="2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br>
            <a:r>
              <a:rPr kumimoji="1" lang="ja-JP" altLang="en-US" sz="2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ための登録が必要です」と表示された方へ</a:t>
            </a:r>
            <a:endParaRPr kumimoji="1" lang="ja-JP" altLang="en-US" sz="2800" b="1" i="0" u="none" strike="noStrike" kern="1200" cap="none" spc="0" normalizeH="0" baseline="0" noProof="0">
              <a:ln>
                <a:noFill/>
              </a:ln>
              <a:solidFill>
                <a:prstClr val="white"/>
              </a:solidFill>
              <a:effectLst>
                <a:outerShdw blurRad="50800" dist="38100" dir="2700000" algn="tl" rotWithShape="0">
                  <a:prstClr val="black">
                    <a:alpha val="40000"/>
                  </a:prstClr>
                </a:outerShdw>
              </a:effectLst>
              <a:uLnTx/>
              <a:uFillTx/>
              <a:latin typeface="Meiryo UI" panose="020B0604030504040204" pitchFamily="50" charset="-128"/>
              <a:ea typeface="Meiryo UI" panose="020B0604030504040204" pitchFamily="50" charset="-128"/>
              <a:cs typeface="+mn-cs"/>
            </a:endParaRPr>
          </a:p>
        </p:txBody>
      </p:sp>
      <p:sp>
        <p:nvSpPr>
          <p:cNvPr id="6" name="四角形: 角を丸くする 5">
            <a:extLst>
              <a:ext uri="{FF2B5EF4-FFF2-40B4-BE49-F238E27FC236}">
                <a16:creationId xmlns:a16="http://schemas.microsoft.com/office/drawing/2014/main" id="{35D93D44-12D1-7FE7-7348-C82B1D241383}"/>
              </a:ext>
            </a:extLst>
          </p:cNvPr>
          <p:cNvSpPr/>
          <p:nvPr/>
        </p:nvSpPr>
        <p:spPr>
          <a:xfrm>
            <a:off x="261257" y="1383227"/>
            <a:ext cx="6335486" cy="1018903"/>
          </a:xfrm>
          <a:prstGeom prst="roundRect">
            <a:avLst/>
          </a:prstGeom>
          <a:solidFill>
            <a:srgbClr val="DB4D6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 name="テキスト ボックス 6">
            <a:extLst>
              <a:ext uri="{FF2B5EF4-FFF2-40B4-BE49-F238E27FC236}">
                <a16:creationId xmlns:a16="http://schemas.microsoft.com/office/drawing/2014/main" id="{A8A0CA55-9756-F200-27E8-FE7BD44AB90B}"/>
              </a:ext>
            </a:extLst>
          </p:cNvPr>
          <p:cNvSpPr txBox="1"/>
          <p:nvPr/>
        </p:nvSpPr>
        <p:spPr>
          <a:xfrm>
            <a:off x="766054" y="1591586"/>
            <a:ext cx="5282049"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マイナンバーカードを保険証として利用するための登録が必要です</a:t>
            </a:r>
            <a:r>
              <a:rPr kumimoji="1" lang="ja-JP" altLang="en-US"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」と表示された場合以下の手順に沿って対応ください。</a:t>
            </a:r>
          </a:p>
        </p:txBody>
      </p:sp>
      <p:grpSp>
        <p:nvGrpSpPr>
          <p:cNvPr id="4" name="Group 3">
            <a:extLst>
              <a:ext uri="{FF2B5EF4-FFF2-40B4-BE49-F238E27FC236}">
                <a16:creationId xmlns:a16="http://schemas.microsoft.com/office/drawing/2014/main" id="{455F6771-6A84-4F99-FB56-F9F5CE00BCE3}"/>
              </a:ext>
            </a:extLst>
          </p:cNvPr>
          <p:cNvGrpSpPr/>
          <p:nvPr/>
        </p:nvGrpSpPr>
        <p:grpSpPr>
          <a:xfrm>
            <a:off x="181976" y="2656572"/>
            <a:ext cx="7956800" cy="6932710"/>
            <a:chOff x="181976" y="2656572"/>
            <a:chExt cx="7956800" cy="6932710"/>
          </a:xfrm>
        </p:grpSpPr>
        <p:pic>
          <p:nvPicPr>
            <p:cNvPr id="33" name="図 32" descr="アイコン&#10;&#10;自動的に生成された説明">
              <a:extLst>
                <a:ext uri="{FF2B5EF4-FFF2-40B4-BE49-F238E27FC236}">
                  <a16:creationId xmlns:a16="http://schemas.microsoft.com/office/drawing/2014/main" id="{DD97D094-B1C0-6A84-D57B-575AC0FEC6A8}"/>
                </a:ext>
              </a:extLst>
            </p:cNvPr>
            <p:cNvPicPr>
              <a:picLocks noChangeAspect="1"/>
            </p:cNvPicPr>
            <p:nvPr/>
          </p:nvPicPr>
          <p:blipFill rotWithShape="1">
            <a:blip r:embed="rId3">
              <a:extLst>
                <a:ext uri="{28A0092B-C50C-407E-A947-70E740481C1C}">
                  <a14:useLocalDpi xmlns:a14="http://schemas.microsoft.com/office/drawing/2010/main" val="0"/>
                </a:ext>
              </a:extLst>
            </a:blip>
            <a:srcRect t="14993" r="22892" b="17705"/>
            <a:stretch/>
          </p:blipFill>
          <p:spPr>
            <a:xfrm>
              <a:off x="4831314" y="7360977"/>
              <a:ext cx="1820021" cy="2228305"/>
            </a:xfrm>
            <a:prstGeom prst="rect">
              <a:avLst/>
            </a:prstGeom>
          </p:spPr>
        </p:pic>
        <p:pic>
          <p:nvPicPr>
            <p:cNvPr id="24" name="グラフィックス 23" descr="バッジ 単色塗りつぶし">
              <a:extLst>
                <a:ext uri="{FF2B5EF4-FFF2-40B4-BE49-F238E27FC236}">
                  <a16:creationId xmlns:a16="http://schemas.microsoft.com/office/drawing/2014/main" id="{4D45B3E3-2F5F-C861-15B9-635E1E6160A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81976" y="4571082"/>
              <a:ext cx="584078" cy="584078"/>
            </a:xfrm>
            <a:prstGeom prst="rect">
              <a:avLst/>
            </a:prstGeom>
          </p:spPr>
        </p:pic>
        <p:pic>
          <p:nvPicPr>
            <p:cNvPr id="25" name="グラフィックス 24" descr="バッジ 3 単色塗りつぶし">
              <a:extLst>
                <a:ext uri="{FF2B5EF4-FFF2-40B4-BE49-F238E27FC236}">
                  <a16:creationId xmlns:a16="http://schemas.microsoft.com/office/drawing/2014/main" id="{F78489C6-41B9-FFF5-0A23-0D188B0BDC2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81976" y="6672589"/>
              <a:ext cx="584078" cy="584078"/>
            </a:xfrm>
            <a:prstGeom prst="rect">
              <a:avLst/>
            </a:prstGeom>
          </p:spPr>
        </p:pic>
        <p:pic>
          <p:nvPicPr>
            <p:cNvPr id="28" name="グラフィックス 27" descr="バッジ 1 単色塗りつぶし">
              <a:extLst>
                <a:ext uri="{FF2B5EF4-FFF2-40B4-BE49-F238E27FC236}">
                  <a16:creationId xmlns:a16="http://schemas.microsoft.com/office/drawing/2014/main" id="{0D1D2916-F8C5-6A31-39B2-3F9286F0199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81976" y="2656572"/>
              <a:ext cx="584078" cy="584078"/>
            </a:xfrm>
            <a:prstGeom prst="rect">
              <a:avLst/>
            </a:prstGeom>
          </p:spPr>
        </p:pic>
        <p:cxnSp>
          <p:nvCxnSpPr>
            <p:cNvPr id="22" name="直線矢印コネクタ 21">
              <a:extLst>
                <a:ext uri="{FF2B5EF4-FFF2-40B4-BE49-F238E27FC236}">
                  <a16:creationId xmlns:a16="http://schemas.microsoft.com/office/drawing/2014/main" id="{874D4F60-8A5D-8B94-00D6-B2394DF1E134}"/>
                </a:ext>
              </a:extLst>
            </p:cNvPr>
            <p:cNvCxnSpPr>
              <a:cxnSpLocks/>
              <a:stCxn id="28" idx="2"/>
            </p:cNvCxnSpPr>
            <p:nvPr/>
          </p:nvCxnSpPr>
          <p:spPr>
            <a:xfrm>
              <a:off x="474015" y="3240650"/>
              <a:ext cx="3916" cy="1359941"/>
            </a:xfrm>
            <a:prstGeom prst="straightConnector1">
              <a:avLst/>
            </a:prstGeom>
            <a:ln w="38100">
              <a:solidFill>
                <a:srgbClr val="DB4D6D"/>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6" name="直線矢印コネクタ 25">
              <a:extLst>
                <a:ext uri="{FF2B5EF4-FFF2-40B4-BE49-F238E27FC236}">
                  <a16:creationId xmlns:a16="http://schemas.microsoft.com/office/drawing/2014/main" id="{109BB8E6-0FB9-8F23-C2EE-45E150204C8F}"/>
                </a:ext>
              </a:extLst>
            </p:cNvPr>
            <p:cNvCxnSpPr>
              <a:cxnSpLocks/>
            </p:cNvCxnSpPr>
            <p:nvPr/>
          </p:nvCxnSpPr>
          <p:spPr>
            <a:xfrm flipH="1">
              <a:off x="470099" y="5184669"/>
              <a:ext cx="7832" cy="1502881"/>
            </a:xfrm>
            <a:prstGeom prst="straightConnector1">
              <a:avLst/>
            </a:prstGeom>
            <a:ln w="38100">
              <a:solidFill>
                <a:srgbClr val="DB4D6D"/>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5" name="テキスト ボックス 44">
              <a:extLst>
                <a:ext uri="{FF2B5EF4-FFF2-40B4-BE49-F238E27FC236}">
                  <a16:creationId xmlns:a16="http://schemas.microsoft.com/office/drawing/2014/main" id="{C649704F-1451-79D7-F9F2-788563ACE65D}"/>
                </a:ext>
              </a:extLst>
            </p:cNvPr>
            <p:cNvSpPr txBox="1"/>
            <p:nvPr/>
          </p:nvSpPr>
          <p:spPr>
            <a:xfrm>
              <a:off x="2233835" y="2954226"/>
              <a:ext cx="5402161"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「継続する」を選択してください。</a:t>
              </a:r>
              <a:endParaRPr kumimoji="1" lang="en-US" altLang="ja-JP"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6" name="テキスト ボックス 45">
              <a:extLst>
                <a:ext uri="{FF2B5EF4-FFF2-40B4-BE49-F238E27FC236}">
                  <a16:creationId xmlns:a16="http://schemas.microsoft.com/office/drawing/2014/main" id="{4A5BAFEB-DD97-14A6-8E93-CEF060D75253}"/>
                </a:ext>
              </a:extLst>
            </p:cNvPr>
            <p:cNvSpPr txBox="1"/>
            <p:nvPr/>
          </p:nvSpPr>
          <p:spPr>
            <a:xfrm>
              <a:off x="2233835" y="4949386"/>
              <a:ext cx="3896245"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マイナポータルの利用規約を確認し、</a:t>
              </a:r>
              <a:endParaRPr kumimoji="1" lang="en-US" altLang="ja-JP"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問題なければ「同意して次へ進む」を</a:t>
              </a:r>
              <a:br>
                <a:rPr kumimoji="1" lang="en-US" altLang="ja-JP"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b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選択してください。</a:t>
              </a:r>
              <a:endParaRPr kumimoji="1" lang="en-US" altLang="ja-JP"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9" name="テキスト ボックス 48">
              <a:extLst>
                <a:ext uri="{FF2B5EF4-FFF2-40B4-BE49-F238E27FC236}">
                  <a16:creationId xmlns:a16="http://schemas.microsoft.com/office/drawing/2014/main" id="{85A3D1DD-272D-FF7D-FCE8-AFCA4A9A945F}"/>
                </a:ext>
              </a:extLst>
            </p:cNvPr>
            <p:cNvSpPr txBox="1"/>
            <p:nvPr/>
          </p:nvSpPr>
          <p:spPr>
            <a:xfrm>
              <a:off x="2233835" y="6921512"/>
              <a:ext cx="5904941"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マイナンバーカードの保険証利用登録完了です。</a:t>
              </a:r>
              <a:br>
                <a:rPr kumimoji="1" lang="en-US" altLang="ja-JP"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b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「資格情報を取得する」を選択し、</a:t>
              </a:r>
              <a:endParaRPr kumimoji="1" lang="en-US" altLang="ja-JP"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「マイナ受付」の手順③にお戻りください。</a:t>
              </a:r>
              <a:endParaRPr kumimoji="1" lang="en-US" altLang="ja-JP"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57" name="直線コネクタ 56">
              <a:extLst>
                <a:ext uri="{FF2B5EF4-FFF2-40B4-BE49-F238E27FC236}">
                  <a16:creationId xmlns:a16="http://schemas.microsoft.com/office/drawing/2014/main" id="{6C017B84-E1CB-5347-DADA-A92894CB36BF}"/>
                </a:ext>
              </a:extLst>
            </p:cNvPr>
            <p:cNvCxnSpPr>
              <a:cxnSpLocks/>
            </p:cNvCxnSpPr>
            <p:nvPr/>
          </p:nvCxnSpPr>
          <p:spPr>
            <a:xfrm>
              <a:off x="745529" y="4775063"/>
              <a:ext cx="4345086" cy="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58" name="直線コネクタ 57">
              <a:extLst>
                <a:ext uri="{FF2B5EF4-FFF2-40B4-BE49-F238E27FC236}">
                  <a16:creationId xmlns:a16="http://schemas.microsoft.com/office/drawing/2014/main" id="{1EFAA858-26F3-B004-8BF7-C5B26F8E76E6}"/>
                </a:ext>
              </a:extLst>
            </p:cNvPr>
            <p:cNvCxnSpPr>
              <a:cxnSpLocks/>
            </p:cNvCxnSpPr>
            <p:nvPr/>
          </p:nvCxnSpPr>
          <p:spPr>
            <a:xfrm>
              <a:off x="745529" y="6862022"/>
              <a:ext cx="3494558" cy="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pic>
          <p:nvPicPr>
            <p:cNvPr id="5" name="図 4" descr="テキスト&#10;&#10;自動的に生成された説明">
              <a:extLst>
                <a:ext uri="{FF2B5EF4-FFF2-40B4-BE49-F238E27FC236}">
                  <a16:creationId xmlns:a16="http://schemas.microsoft.com/office/drawing/2014/main" id="{25E8D020-5D7B-B536-300A-AC4C13DA26C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61556" y="6964629"/>
              <a:ext cx="1039428" cy="1847872"/>
            </a:xfrm>
            <a:prstGeom prst="rect">
              <a:avLst/>
            </a:prstGeom>
            <a:ln>
              <a:solidFill>
                <a:schemeClr val="bg1">
                  <a:lumMod val="65000"/>
                </a:schemeClr>
              </a:solidFill>
            </a:ln>
          </p:spPr>
        </p:pic>
        <p:pic>
          <p:nvPicPr>
            <p:cNvPr id="15" name="図 14" descr="グラフィカル ユーザー インターフェイス, テキスト, アプリケーション&#10;&#10;自動的に生成された説明">
              <a:extLst>
                <a:ext uri="{FF2B5EF4-FFF2-40B4-BE49-F238E27FC236}">
                  <a16:creationId xmlns:a16="http://schemas.microsoft.com/office/drawing/2014/main" id="{9D85CB13-F017-163B-442C-FF8CFED8272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61556" y="4916018"/>
              <a:ext cx="1039428" cy="1847872"/>
            </a:xfrm>
            <a:prstGeom prst="rect">
              <a:avLst/>
            </a:prstGeom>
            <a:ln>
              <a:solidFill>
                <a:schemeClr val="bg1">
                  <a:lumMod val="65000"/>
                </a:schemeClr>
              </a:solidFill>
            </a:ln>
          </p:spPr>
        </p:pic>
        <p:pic>
          <p:nvPicPr>
            <p:cNvPr id="17" name="図 16" descr="テキスト&#10;&#10;自動的に生成された説明">
              <a:extLst>
                <a:ext uri="{FF2B5EF4-FFF2-40B4-BE49-F238E27FC236}">
                  <a16:creationId xmlns:a16="http://schemas.microsoft.com/office/drawing/2014/main" id="{9EEB7617-7AB4-FC33-6698-D54D7F54C13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61556" y="2815000"/>
              <a:ext cx="1039428" cy="1847872"/>
            </a:xfrm>
            <a:prstGeom prst="rect">
              <a:avLst/>
            </a:prstGeom>
            <a:ln>
              <a:solidFill>
                <a:schemeClr val="bg1">
                  <a:lumMod val="65000"/>
                </a:schemeClr>
              </a:solidFill>
            </a:ln>
          </p:spPr>
        </p:pic>
        <p:pic>
          <p:nvPicPr>
            <p:cNvPr id="12" name="グラフィックス 11" descr="右向き指示マーク 単色塗りつぶし">
              <a:extLst>
                <a:ext uri="{FF2B5EF4-FFF2-40B4-BE49-F238E27FC236}">
                  <a16:creationId xmlns:a16="http://schemas.microsoft.com/office/drawing/2014/main" id="{FF20988B-630D-AF3C-C3BA-DF6EBD12B29E}"/>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12437" y="3991833"/>
              <a:ext cx="498237" cy="481456"/>
            </a:xfrm>
            <a:prstGeom prst="rect">
              <a:avLst/>
            </a:prstGeom>
          </p:spPr>
        </p:pic>
        <p:pic>
          <p:nvPicPr>
            <p:cNvPr id="13" name="グラフィックス 12" descr="右向き指示マーク 単色塗りつぶし">
              <a:extLst>
                <a:ext uri="{FF2B5EF4-FFF2-40B4-BE49-F238E27FC236}">
                  <a16:creationId xmlns:a16="http://schemas.microsoft.com/office/drawing/2014/main" id="{B309E7D1-1A62-4B41-EB87-FF14C1BA3643}"/>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12437" y="6096417"/>
              <a:ext cx="498237" cy="481456"/>
            </a:xfrm>
            <a:prstGeom prst="rect">
              <a:avLst/>
            </a:prstGeom>
          </p:spPr>
        </p:pic>
        <p:pic>
          <p:nvPicPr>
            <p:cNvPr id="14" name="グラフィックス 13" descr="右向き指示マーク 単色塗りつぶし">
              <a:extLst>
                <a:ext uri="{FF2B5EF4-FFF2-40B4-BE49-F238E27FC236}">
                  <a16:creationId xmlns:a16="http://schemas.microsoft.com/office/drawing/2014/main" id="{7ED77966-577E-D9DB-49AD-674FAC00839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98528" y="8146076"/>
              <a:ext cx="498237" cy="481456"/>
            </a:xfrm>
            <a:prstGeom prst="rect">
              <a:avLst/>
            </a:prstGeom>
          </p:spPr>
        </p:pic>
      </p:grpSp>
    </p:spTree>
    <p:extLst>
      <p:ext uri="{BB962C8B-B14F-4D97-AF65-F5344CB8AC3E}">
        <p14:creationId xmlns:p14="http://schemas.microsoft.com/office/powerpoint/2010/main" val="34325849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a:extLst>
              <a:ext uri="{FF2B5EF4-FFF2-40B4-BE49-F238E27FC236}">
                <a16:creationId xmlns:a16="http://schemas.microsoft.com/office/drawing/2014/main" id="{5E606254-1764-4366-A313-DF8F0C1E5D4D}"/>
              </a:ext>
            </a:extLst>
          </p:cNvPr>
          <p:cNvSpPr/>
          <p:nvPr/>
        </p:nvSpPr>
        <p:spPr>
          <a:xfrm>
            <a:off x="-25084" y="-23046"/>
            <a:ext cx="6908168" cy="9952093"/>
          </a:xfrm>
          <a:prstGeom prst="rect">
            <a:avLst/>
          </a:prstGeom>
          <a:solidFill>
            <a:srgbClr val="FBE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7" name="四角形: 角を丸くする 66">
            <a:extLst>
              <a:ext uri="{FF2B5EF4-FFF2-40B4-BE49-F238E27FC236}">
                <a16:creationId xmlns:a16="http://schemas.microsoft.com/office/drawing/2014/main" id="{9ED9777D-2DF8-17AE-5238-A8DB4CB7D2AF}"/>
              </a:ext>
            </a:extLst>
          </p:cNvPr>
          <p:cNvSpPr/>
          <p:nvPr/>
        </p:nvSpPr>
        <p:spPr>
          <a:xfrm>
            <a:off x="93160" y="1265827"/>
            <a:ext cx="6653212" cy="8487773"/>
          </a:xfrm>
          <a:prstGeom prst="roundRect">
            <a:avLst>
              <a:gd name="adj" fmla="val 3921"/>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3" name="テキスト ボックス 2">
            <a:extLst>
              <a:ext uri="{FF2B5EF4-FFF2-40B4-BE49-F238E27FC236}">
                <a16:creationId xmlns:a16="http://schemas.microsoft.com/office/drawing/2014/main" id="{4E56CA04-52B3-2F02-83DB-3B1EC4F512CC}"/>
              </a:ext>
            </a:extLst>
          </p:cNvPr>
          <p:cNvSpPr txBox="1"/>
          <p:nvPr/>
        </p:nvSpPr>
        <p:spPr>
          <a:xfrm>
            <a:off x="1246645" y="1290044"/>
            <a:ext cx="4257897" cy="89255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a:ln>
                  <a:noFill/>
                </a:ln>
                <a:solidFill>
                  <a:prstClr val="black"/>
                </a:solidFill>
                <a:effectLst/>
                <a:uLnTx/>
                <a:uFillTx/>
                <a:latin typeface="Yu Gothic UI Semibold" panose="020B0700000000000000" pitchFamily="50" charset="-128"/>
                <a:ea typeface="Yu Gothic UI Semibold" panose="020B0700000000000000" pitchFamily="50" charset="-128"/>
                <a:cs typeface="+mn-cs"/>
              </a:rPr>
              <a:t>顔認証付きカードリーダーで</a:t>
            </a:r>
            <a:endParaRPr kumimoji="1" lang="en-US" altLang="ja-JP" sz="2000" b="0" i="0" u="none" strike="noStrike" kern="1200" cap="none" spc="0" normalizeH="0" baseline="0" noProof="0">
              <a:ln>
                <a:noFill/>
              </a:ln>
              <a:solidFill>
                <a:prstClr val="black"/>
              </a:solidFill>
              <a:effectLst/>
              <a:uLnTx/>
              <a:uFillTx/>
              <a:latin typeface="Yu Gothic UI Semibold" panose="020B0700000000000000" pitchFamily="50" charset="-128"/>
              <a:ea typeface="Yu Gothic UI Semibold" panose="020B07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a:ln>
                  <a:noFill/>
                </a:ln>
                <a:solidFill>
                  <a:srgbClr val="F18101"/>
                </a:solidFill>
                <a:effectLst/>
                <a:uLnTx/>
                <a:uFillTx/>
                <a:latin typeface="Yu Gothic UI Semibold" panose="020B0700000000000000" pitchFamily="50" charset="-128"/>
                <a:ea typeface="Yu Gothic UI Semibold" panose="020B0700000000000000" pitchFamily="50" charset="-128"/>
                <a:cs typeface="+mn-cs"/>
              </a:rPr>
              <a:t>同意すると、</a:t>
            </a:r>
            <a:r>
              <a:rPr kumimoji="1" lang="ja-JP" altLang="en-US" sz="3200" b="0" i="0" u="none" strike="noStrike" kern="1200" cap="none" spc="0" normalizeH="0" baseline="0" noProof="0">
                <a:ln>
                  <a:noFill/>
                </a:ln>
                <a:solidFill>
                  <a:prstClr val="black"/>
                </a:solidFill>
                <a:effectLst/>
                <a:uLnTx/>
                <a:uFillTx/>
                <a:latin typeface="Yu Gothic UI Semibold" panose="020B0700000000000000" pitchFamily="50" charset="-128"/>
                <a:ea typeface="Yu Gothic UI Semibold" panose="020B0700000000000000" pitchFamily="50" charset="-128"/>
                <a:cs typeface="+mn-cs"/>
              </a:rPr>
              <a:t>どうなるの</a:t>
            </a:r>
            <a:r>
              <a:rPr kumimoji="1" lang="ja-JP" altLang="en-US" sz="3200" b="0" i="0" u="none" strike="noStrike" kern="1200" cap="none" spc="0" normalizeH="0" baseline="0" noProof="0">
                <a:ln>
                  <a:noFill/>
                </a:ln>
                <a:solidFill>
                  <a:srgbClr val="F18101"/>
                </a:solidFill>
                <a:effectLst/>
                <a:uLnTx/>
                <a:uFillTx/>
                <a:latin typeface="Yu Gothic UI Semibold" panose="020B0700000000000000" pitchFamily="50" charset="-128"/>
                <a:ea typeface="Yu Gothic UI Semibold" panose="020B0700000000000000" pitchFamily="50" charset="-128"/>
                <a:cs typeface="+mn-cs"/>
              </a:rPr>
              <a:t>？</a:t>
            </a:r>
            <a:endParaRPr kumimoji="1" lang="en-US" altLang="ja-JP" sz="2800" b="0" i="0" u="none" strike="noStrike" kern="1200" cap="none" spc="0" normalizeH="0" baseline="0" noProof="0">
              <a:ln>
                <a:noFill/>
              </a:ln>
              <a:solidFill>
                <a:srgbClr val="F18101"/>
              </a:solidFill>
              <a:effectLst/>
              <a:uLnTx/>
              <a:uFillTx/>
              <a:latin typeface="Yu Gothic UI Semibold" panose="020B0700000000000000" pitchFamily="50" charset="-128"/>
              <a:ea typeface="Yu Gothic UI Semibold" panose="020B0700000000000000" pitchFamily="50" charset="-128"/>
              <a:cs typeface="+mn-cs"/>
            </a:endParaRPr>
          </a:p>
        </p:txBody>
      </p:sp>
      <p:pic>
        <p:nvPicPr>
          <p:cNvPr id="4" name="図 3" descr="図形&#10;&#10;自動的に生成された説明">
            <a:extLst>
              <a:ext uri="{FF2B5EF4-FFF2-40B4-BE49-F238E27FC236}">
                <a16:creationId xmlns:a16="http://schemas.microsoft.com/office/drawing/2014/main" id="{DE0DE839-FE35-2058-8A15-9EE80F834D03}"/>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b="10635"/>
          <a:stretch/>
        </p:blipFill>
        <p:spPr>
          <a:xfrm>
            <a:off x="101828" y="2024597"/>
            <a:ext cx="731485" cy="916942"/>
          </a:xfrm>
          <a:prstGeom prst="rect">
            <a:avLst/>
          </a:prstGeom>
        </p:spPr>
      </p:pic>
      <p:sp>
        <p:nvSpPr>
          <p:cNvPr id="5" name="吹き出し: 角を丸めた四角形 4">
            <a:extLst>
              <a:ext uri="{FF2B5EF4-FFF2-40B4-BE49-F238E27FC236}">
                <a16:creationId xmlns:a16="http://schemas.microsoft.com/office/drawing/2014/main" id="{8618A182-01C1-CDF6-F9CE-E9AB9220E1F8}"/>
              </a:ext>
            </a:extLst>
          </p:cNvPr>
          <p:cNvSpPr/>
          <p:nvPr/>
        </p:nvSpPr>
        <p:spPr>
          <a:xfrm>
            <a:off x="1001456" y="2299897"/>
            <a:ext cx="5685405" cy="374304"/>
          </a:xfrm>
          <a:prstGeom prst="wedgeRoundRectCallout">
            <a:avLst>
              <a:gd name="adj1" fmla="val -52348"/>
              <a:gd name="adj2" fmla="val 33491"/>
              <a:gd name="adj3" fmla="val 16667"/>
            </a:avLst>
          </a:prstGeom>
          <a:solidFill>
            <a:srgbClr val="F18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 name="正方形/長方形 5">
            <a:extLst>
              <a:ext uri="{FF2B5EF4-FFF2-40B4-BE49-F238E27FC236}">
                <a16:creationId xmlns:a16="http://schemas.microsoft.com/office/drawing/2014/main" id="{1C03A1F8-C212-CC3B-25B3-EF47F0D98D05}"/>
              </a:ext>
            </a:extLst>
          </p:cNvPr>
          <p:cNvSpPr/>
          <p:nvPr/>
        </p:nvSpPr>
        <p:spPr>
          <a:xfrm>
            <a:off x="955160" y="2331624"/>
            <a:ext cx="5861896" cy="353943"/>
          </a:xfrm>
          <a:prstGeom prst="rect">
            <a:avLst/>
          </a:prstGeom>
        </p:spPr>
        <p:txBody>
          <a:bodyPr wrap="square"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700" b="1"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rPr>
              <a:t>医師等</a:t>
            </a:r>
            <a:r>
              <a:rPr kumimoji="1" lang="en-US" altLang="ja-JP" sz="1000" b="1"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rPr>
              <a:t>※</a:t>
            </a:r>
            <a:r>
              <a:rPr kumimoji="1" lang="ja-JP" altLang="en-US" sz="1700" b="1"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rPr>
              <a:t>が診療</a:t>
            </a:r>
            <a:r>
              <a:rPr kumimoji="1" lang="en-US" altLang="ja-JP" sz="1700" b="1"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rPr>
              <a:t>/</a:t>
            </a:r>
            <a:r>
              <a:rPr kumimoji="1" lang="ja-JP" altLang="en-US" sz="1700" b="1"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rPr>
              <a:t>薬剤・特定健診等情報を閲覧できます！</a:t>
            </a:r>
            <a:endParaRPr kumimoji="1" lang="en-US" altLang="ja-JP" sz="1700" b="1"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 name="正方形/長方形 6">
            <a:extLst>
              <a:ext uri="{FF2B5EF4-FFF2-40B4-BE49-F238E27FC236}">
                <a16:creationId xmlns:a16="http://schemas.microsoft.com/office/drawing/2014/main" id="{FCE67200-77D3-F40F-FA74-04491DAEC9F5}"/>
              </a:ext>
            </a:extLst>
          </p:cNvPr>
          <p:cNvSpPr/>
          <p:nvPr/>
        </p:nvSpPr>
        <p:spPr>
          <a:xfrm>
            <a:off x="3858377" y="2682355"/>
            <a:ext cx="2851348" cy="2616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a:ln>
                  <a:noFill/>
                </a:ln>
                <a:solidFill>
                  <a:prstClr val="black">
                    <a:lumMod val="50000"/>
                    <a:lumOff val="50000"/>
                  </a:prstClr>
                </a:solidFill>
                <a:effectLst/>
                <a:uLnTx/>
                <a:uFillTx/>
                <a:latin typeface="游ゴシック Medium" panose="020B0500000000000000" pitchFamily="50" charset="-128"/>
                <a:ea typeface="游ゴシック Medium" panose="020B0500000000000000" pitchFamily="50" charset="-128"/>
                <a:cs typeface="+mn-cs"/>
              </a:rPr>
              <a:t>※</a:t>
            </a:r>
            <a:r>
              <a:rPr kumimoji="1" lang="ja-JP" altLang="en-US" sz="1100" b="0" i="0" u="none" strike="noStrike" kern="1200" cap="none" spc="0" normalizeH="0" baseline="0" noProof="0">
                <a:ln>
                  <a:noFill/>
                </a:ln>
                <a:solidFill>
                  <a:prstClr val="black">
                    <a:lumMod val="50000"/>
                    <a:lumOff val="50000"/>
                  </a:prstClr>
                </a:solidFill>
                <a:effectLst/>
                <a:uLnTx/>
                <a:uFillTx/>
                <a:latin typeface="游ゴシック Medium" panose="020B0500000000000000" pitchFamily="50" charset="-128"/>
                <a:ea typeface="游ゴシック Medium" panose="020B0500000000000000" pitchFamily="50" charset="-128"/>
                <a:cs typeface="+mn-cs"/>
              </a:rPr>
              <a:t>医師・歯科医師・薬剤師等の有資格者</a:t>
            </a:r>
            <a:endParaRPr kumimoji="0" lang="ja-JP" altLang="en-US" sz="1100" b="0" i="0" u="none" strike="noStrike" kern="1200" cap="none" spc="0" normalizeH="0" baseline="0" noProof="0">
              <a:ln>
                <a:noFill/>
              </a:ln>
              <a:solidFill>
                <a:prstClr val="black">
                  <a:lumMod val="50000"/>
                  <a:lumOff val="50000"/>
                </a:prstClr>
              </a:solidFill>
              <a:effectLst/>
              <a:uLnTx/>
              <a:uFillTx/>
              <a:latin typeface="Calibri" panose="020F0502020204030204"/>
              <a:ea typeface="游ゴシック" panose="020B0400000000000000" pitchFamily="50" charset="-128"/>
              <a:cs typeface="+mn-cs"/>
            </a:endParaRPr>
          </a:p>
        </p:txBody>
      </p:sp>
      <p:sp>
        <p:nvSpPr>
          <p:cNvPr id="49" name="正方形/長方形 48">
            <a:extLst>
              <a:ext uri="{FF2B5EF4-FFF2-40B4-BE49-F238E27FC236}">
                <a16:creationId xmlns:a16="http://schemas.microsoft.com/office/drawing/2014/main" id="{73DC96B7-8FFB-C394-9B6E-450570C69D5E}"/>
              </a:ext>
            </a:extLst>
          </p:cNvPr>
          <p:cNvSpPr/>
          <p:nvPr/>
        </p:nvSpPr>
        <p:spPr>
          <a:xfrm>
            <a:off x="444321" y="4159005"/>
            <a:ext cx="2759195" cy="175981"/>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0" name="正方形/長方形 49">
            <a:extLst>
              <a:ext uri="{FF2B5EF4-FFF2-40B4-BE49-F238E27FC236}">
                <a16:creationId xmlns:a16="http://schemas.microsoft.com/office/drawing/2014/main" id="{F79E409A-A0A7-7450-B992-A3D821967303}"/>
              </a:ext>
            </a:extLst>
          </p:cNvPr>
          <p:cNvSpPr/>
          <p:nvPr/>
        </p:nvSpPr>
        <p:spPr>
          <a:xfrm>
            <a:off x="444321" y="5825442"/>
            <a:ext cx="2759195" cy="175981"/>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13" name="グループ化 12">
            <a:extLst>
              <a:ext uri="{FF2B5EF4-FFF2-40B4-BE49-F238E27FC236}">
                <a16:creationId xmlns:a16="http://schemas.microsoft.com/office/drawing/2014/main" id="{D0EF80D9-08EB-AAD3-1607-A3F7B764F73A}"/>
              </a:ext>
            </a:extLst>
          </p:cNvPr>
          <p:cNvGrpSpPr/>
          <p:nvPr/>
        </p:nvGrpSpPr>
        <p:grpSpPr>
          <a:xfrm>
            <a:off x="403329" y="3888041"/>
            <a:ext cx="6010349" cy="1667792"/>
            <a:chOff x="161611" y="5658480"/>
            <a:chExt cx="3705465" cy="1667792"/>
          </a:xfrm>
        </p:grpSpPr>
        <p:sp>
          <p:nvSpPr>
            <p:cNvPr id="18" name="テキスト ボックス 17">
              <a:extLst>
                <a:ext uri="{FF2B5EF4-FFF2-40B4-BE49-F238E27FC236}">
                  <a16:creationId xmlns:a16="http://schemas.microsoft.com/office/drawing/2014/main" id="{98E5ECD8-DD74-BB8C-66E9-A2EC092518C4}"/>
                </a:ext>
              </a:extLst>
            </p:cNvPr>
            <p:cNvSpPr txBox="1"/>
            <p:nvPr/>
          </p:nvSpPr>
          <p:spPr>
            <a:xfrm>
              <a:off x="161611" y="5658480"/>
              <a:ext cx="1821587"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rPr>
                <a:t>診療</a:t>
              </a:r>
              <a:r>
                <a:rPr kumimoji="1" lang="en-US" altLang="ja-JP" sz="24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rPr>
                <a:t>/</a:t>
              </a:r>
              <a:r>
                <a:rPr kumimoji="1" lang="ja-JP" altLang="en-US" sz="24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rPr>
                <a:t>薬剤情報</a:t>
              </a:r>
              <a:r>
                <a:rPr kumimoji="1" lang="ja-JP" altLang="en-US" sz="18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rPr>
                <a:t>って</a:t>
              </a:r>
              <a:r>
                <a:rPr kumimoji="1" lang="ja-JP" altLang="en-US" sz="24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rPr>
                <a:t>？</a:t>
              </a:r>
              <a:endParaRPr kumimoji="1" lang="en-US" altLang="ja-JP" sz="24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endParaRPr>
            </a:p>
          </p:txBody>
        </p:sp>
        <p:sp>
          <p:nvSpPr>
            <p:cNvPr id="47" name="正方形/長方形 46">
              <a:extLst>
                <a:ext uri="{FF2B5EF4-FFF2-40B4-BE49-F238E27FC236}">
                  <a16:creationId xmlns:a16="http://schemas.microsoft.com/office/drawing/2014/main" id="{16E06BB9-15F1-735A-34BB-9C924315E1D5}"/>
                </a:ext>
              </a:extLst>
            </p:cNvPr>
            <p:cNvSpPr/>
            <p:nvPr/>
          </p:nvSpPr>
          <p:spPr>
            <a:xfrm>
              <a:off x="161611" y="6105425"/>
              <a:ext cx="3705465" cy="1220847"/>
            </a:xfrm>
            <a:prstGeom prst="rect">
              <a:avLst/>
            </a:prstGeom>
          </p:spPr>
          <p:txBody>
            <a:bodyPr wrap="square">
              <a:spAutoFit/>
            </a:bodyPr>
            <a:lstStyle/>
            <a:p>
              <a:pPr marL="0" marR="0" lvl="0" indent="0" algn="l" defTabSz="457200" rtl="0" eaLnBrk="1" fontAlgn="auto" latinLnBrk="0" hangingPunct="1">
                <a:lnSpc>
                  <a:spcPct val="100000"/>
                </a:lnSpc>
                <a:spcBef>
                  <a:spcPts val="200"/>
                </a:spcBef>
                <a:spcAft>
                  <a:spcPts val="0"/>
                </a:spcAft>
                <a:buClrTx/>
                <a:buSzTx/>
                <a:buFontTx/>
                <a:buNone/>
                <a:tabLst/>
                <a:defRPr/>
              </a:pPr>
              <a:r>
                <a:rPr kumimoji="0" lang="ja-JP" altLang="en-US" sz="1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医療機関を受診した際の診療情報</a:t>
              </a:r>
              <a:r>
                <a:rPr kumimoji="0" lang="en-US" altLang="ja-JP" sz="10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※1</a:t>
              </a:r>
              <a:r>
                <a:rPr kumimoji="0" lang="ja-JP" altLang="en-US" sz="1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および薬局等で受け取ったお薬の情報</a:t>
              </a:r>
              <a:r>
                <a:rPr kumimoji="0" lang="en-US" altLang="ja-JP" sz="10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※2</a:t>
              </a:r>
              <a:r>
                <a:rPr kumimoji="0" lang="ja-JP" altLang="en-US" sz="1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です。</a:t>
              </a:r>
              <a:endParaRPr kumimoji="0" lang="en-US" altLang="ja-JP"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200"/>
                </a:spcBef>
                <a:spcAft>
                  <a:spcPts val="0"/>
                </a:spcAft>
                <a:buClrTx/>
                <a:buSzTx/>
                <a:buFontTx/>
                <a:buNone/>
                <a:tabLst/>
                <a:defRPr/>
              </a:pPr>
              <a:r>
                <a:rPr kumimoji="0" lang="en-US" altLang="ja-JP" sz="105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※1</a:t>
              </a:r>
              <a:r>
                <a:rPr kumimoji="0" lang="ja-JP" altLang="en-US" sz="105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受診歴</a:t>
              </a:r>
              <a:r>
                <a:rPr kumimoji="0" lang="en-US" altLang="ja-JP" sz="105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0" lang="ja-JP" altLang="en-US" sz="105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医療機関名、診療年月日</a:t>
              </a:r>
              <a:r>
                <a:rPr kumimoji="0" lang="en-US" altLang="ja-JP" sz="105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0" lang="ja-JP" altLang="en-US" sz="105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診療行為名（放射線治療、画像診断、病理診断、医学管理等、在宅医療のうち在宅療養指導管理料、処置のうち人工腎臓、持続緩徐式血液濾過、腹膜灌流、手術（移植・輸血含む）、入院料のうち短期滞在手術等基本料）などが対象です。</a:t>
              </a:r>
              <a:endParaRPr kumimoji="0" lang="en-US" altLang="ja-JP" sz="105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200"/>
                </a:spcBef>
                <a:spcAft>
                  <a:spcPts val="0"/>
                </a:spcAft>
                <a:buClrTx/>
                <a:buSzTx/>
                <a:buFontTx/>
                <a:buNone/>
                <a:tabLst/>
                <a:defRPr/>
              </a:pPr>
              <a:r>
                <a:rPr kumimoji="0" lang="en-US" altLang="ja-JP" sz="105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※2 </a:t>
              </a:r>
              <a:r>
                <a:rPr kumimoji="0" lang="ja-JP" altLang="en-US" sz="105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注射・点滴等も含む薬剤情報です。</a:t>
              </a:r>
            </a:p>
          </p:txBody>
        </p:sp>
      </p:grpSp>
      <p:grpSp>
        <p:nvGrpSpPr>
          <p:cNvPr id="8" name="グループ化 7">
            <a:extLst>
              <a:ext uri="{FF2B5EF4-FFF2-40B4-BE49-F238E27FC236}">
                <a16:creationId xmlns:a16="http://schemas.microsoft.com/office/drawing/2014/main" id="{26025FB5-46F8-577F-EADB-90334DD063EB}"/>
              </a:ext>
            </a:extLst>
          </p:cNvPr>
          <p:cNvGrpSpPr/>
          <p:nvPr/>
        </p:nvGrpSpPr>
        <p:grpSpPr>
          <a:xfrm>
            <a:off x="402750" y="5594610"/>
            <a:ext cx="6010349" cy="1153927"/>
            <a:chOff x="161611" y="3559755"/>
            <a:chExt cx="3448377" cy="1153927"/>
          </a:xfrm>
        </p:grpSpPr>
        <p:sp>
          <p:nvSpPr>
            <p:cNvPr id="10" name="テキスト ボックス 9">
              <a:extLst>
                <a:ext uri="{FF2B5EF4-FFF2-40B4-BE49-F238E27FC236}">
                  <a16:creationId xmlns:a16="http://schemas.microsoft.com/office/drawing/2014/main" id="{E0177912-F078-E681-594E-092DE28B5E5A}"/>
                </a:ext>
              </a:extLst>
            </p:cNvPr>
            <p:cNvSpPr txBox="1"/>
            <p:nvPr/>
          </p:nvSpPr>
          <p:spPr>
            <a:xfrm>
              <a:off x="161611" y="3559755"/>
              <a:ext cx="1606912"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rPr>
                <a:t>特定健診情報</a:t>
              </a:r>
              <a:r>
                <a:rPr kumimoji="1" lang="ja-JP" altLang="en-US" sz="18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rPr>
                <a:t>って</a:t>
              </a:r>
              <a:r>
                <a:rPr kumimoji="1" lang="ja-JP" altLang="en-US" sz="24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rPr>
                <a:t>？</a:t>
              </a:r>
              <a:endParaRPr kumimoji="1" lang="en-US" altLang="ja-JP" sz="24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endParaRPr>
            </a:p>
          </p:txBody>
        </p:sp>
        <p:sp>
          <p:nvSpPr>
            <p:cNvPr id="12" name="正方形/長方形 11">
              <a:extLst>
                <a:ext uri="{FF2B5EF4-FFF2-40B4-BE49-F238E27FC236}">
                  <a16:creationId xmlns:a16="http://schemas.microsoft.com/office/drawing/2014/main" id="{E763AAF7-60A3-BFED-57B0-8CBA42D8CB94}"/>
                </a:ext>
              </a:extLst>
            </p:cNvPr>
            <p:cNvSpPr/>
            <p:nvPr/>
          </p:nvSpPr>
          <p:spPr>
            <a:xfrm>
              <a:off x="161611" y="4003231"/>
              <a:ext cx="3448377" cy="710451"/>
            </a:xfrm>
            <a:prstGeom prst="rect">
              <a:avLst/>
            </a:prstGeom>
          </p:spPr>
          <p:txBody>
            <a:bodyPr wrap="square">
              <a:spAutoFit/>
            </a:bodyPr>
            <a:lstStyle/>
            <a:p>
              <a:pPr marL="0" marR="0" lvl="0" indent="0" algn="l" defTabSz="457200" rtl="0" eaLnBrk="1" fontAlgn="auto" latinLnBrk="0" hangingPunct="1">
                <a:lnSpc>
                  <a:spcPct val="100000"/>
                </a:lnSpc>
                <a:spcBef>
                  <a:spcPts val="200"/>
                </a:spcBef>
                <a:spcAft>
                  <a:spcPts val="0"/>
                </a:spcAft>
                <a:buClrTx/>
                <a:buSzTx/>
                <a:buFontTx/>
                <a:buNone/>
                <a:tabLst/>
                <a:defRPr/>
              </a:pPr>
              <a:r>
                <a:rPr kumimoji="0" lang="ja-JP" altLang="en-US" sz="1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４０歳から７４歳までの方を対象に、メタボリックシンドロームに着目して行われる健診結果の情報です。</a:t>
              </a:r>
              <a:endParaRPr kumimoji="0" lang="en-US" altLang="ja-JP"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200"/>
                </a:spcBef>
                <a:spcAft>
                  <a:spcPts val="0"/>
                </a:spcAft>
                <a:buClrTx/>
                <a:buSzTx/>
                <a:buFontTx/>
                <a:buNone/>
                <a:tabLst/>
                <a:defRPr/>
              </a:pPr>
              <a:r>
                <a:rPr kumimoji="0" lang="en-US" altLang="ja-JP" sz="105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※75</a:t>
              </a:r>
              <a:r>
                <a:rPr kumimoji="0" lang="ja-JP" altLang="en-US" sz="105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歳以上の方については後期高齢者健診情報を医師等と共有できます。</a:t>
              </a:r>
            </a:p>
          </p:txBody>
        </p:sp>
      </p:grpSp>
      <p:pic>
        <p:nvPicPr>
          <p:cNvPr id="51" name="図 50" descr="図形&#10;&#10;自動的に生成された説明">
            <a:extLst>
              <a:ext uri="{FF2B5EF4-FFF2-40B4-BE49-F238E27FC236}">
                <a16:creationId xmlns:a16="http://schemas.microsoft.com/office/drawing/2014/main" id="{712A6AE4-9C06-9082-31C3-47606397E967}"/>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b="10635"/>
          <a:stretch/>
        </p:blipFill>
        <p:spPr>
          <a:xfrm>
            <a:off x="5896260" y="6663434"/>
            <a:ext cx="731485" cy="916942"/>
          </a:xfrm>
          <a:prstGeom prst="rect">
            <a:avLst/>
          </a:prstGeom>
        </p:spPr>
      </p:pic>
      <p:sp>
        <p:nvSpPr>
          <p:cNvPr id="52" name="吹き出し: 角を丸めた四角形 51">
            <a:extLst>
              <a:ext uri="{FF2B5EF4-FFF2-40B4-BE49-F238E27FC236}">
                <a16:creationId xmlns:a16="http://schemas.microsoft.com/office/drawing/2014/main" id="{81F9FA9B-313A-4E89-0BFE-5A3DAFB2E11F}"/>
              </a:ext>
            </a:extLst>
          </p:cNvPr>
          <p:cNvSpPr/>
          <p:nvPr/>
        </p:nvSpPr>
        <p:spPr>
          <a:xfrm>
            <a:off x="397841" y="7031623"/>
            <a:ext cx="5471280" cy="374304"/>
          </a:xfrm>
          <a:prstGeom prst="wedgeRoundRectCallout">
            <a:avLst>
              <a:gd name="adj1" fmla="val 52152"/>
              <a:gd name="adj2" fmla="val 8460"/>
              <a:gd name="adj3" fmla="val 16667"/>
            </a:avLst>
          </a:prstGeom>
          <a:solidFill>
            <a:srgbClr val="F18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3" name="正方形/長方形 52">
            <a:extLst>
              <a:ext uri="{FF2B5EF4-FFF2-40B4-BE49-F238E27FC236}">
                <a16:creationId xmlns:a16="http://schemas.microsoft.com/office/drawing/2014/main" id="{A0EDAA22-C231-502C-A5E6-BB436615D7A5}"/>
              </a:ext>
            </a:extLst>
          </p:cNvPr>
          <p:cNvSpPr/>
          <p:nvPr/>
        </p:nvSpPr>
        <p:spPr>
          <a:xfrm>
            <a:off x="290778" y="7053802"/>
            <a:ext cx="5471280" cy="353943"/>
          </a:xfrm>
          <a:prstGeom prst="rect">
            <a:avLst/>
          </a:prstGeom>
        </p:spPr>
        <p:txBody>
          <a:bodyPr wrap="square"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700" b="1"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rPr>
              <a:t>事前に限度額適用認定証の準備が不要になります！</a:t>
            </a:r>
            <a:endParaRPr kumimoji="1" lang="en-US" altLang="ja-JP" sz="1700" b="1"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5" name="正方形/長方形 64">
            <a:extLst>
              <a:ext uri="{FF2B5EF4-FFF2-40B4-BE49-F238E27FC236}">
                <a16:creationId xmlns:a16="http://schemas.microsoft.com/office/drawing/2014/main" id="{D7D0FA49-6E13-A2EA-07AC-48C3E7C1D616}"/>
              </a:ext>
            </a:extLst>
          </p:cNvPr>
          <p:cNvSpPr/>
          <p:nvPr/>
        </p:nvSpPr>
        <p:spPr>
          <a:xfrm>
            <a:off x="444321" y="7661935"/>
            <a:ext cx="3226158" cy="186827"/>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6" name="正方形/長方形 65">
            <a:extLst>
              <a:ext uri="{FF2B5EF4-FFF2-40B4-BE49-F238E27FC236}">
                <a16:creationId xmlns:a16="http://schemas.microsoft.com/office/drawing/2014/main" id="{119F1FE7-A714-4161-E5B8-44DE2D9B297E}"/>
              </a:ext>
            </a:extLst>
          </p:cNvPr>
          <p:cNvSpPr/>
          <p:nvPr/>
        </p:nvSpPr>
        <p:spPr>
          <a:xfrm>
            <a:off x="444321" y="9000912"/>
            <a:ext cx="3226158" cy="179264"/>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54" name="グループ化 53">
            <a:extLst>
              <a:ext uri="{FF2B5EF4-FFF2-40B4-BE49-F238E27FC236}">
                <a16:creationId xmlns:a16="http://schemas.microsoft.com/office/drawing/2014/main" id="{E0319E38-9E3F-50AF-E3E1-6DF281503C0A}"/>
              </a:ext>
            </a:extLst>
          </p:cNvPr>
          <p:cNvGrpSpPr/>
          <p:nvPr/>
        </p:nvGrpSpPr>
        <p:grpSpPr>
          <a:xfrm>
            <a:off x="402749" y="8775979"/>
            <a:ext cx="6010349" cy="966770"/>
            <a:chOff x="161611" y="8176756"/>
            <a:chExt cx="3633179" cy="966770"/>
          </a:xfrm>
        </p:grpSpPr>
        <p:sp>
          <p:nvSpPr>
            <p:cNvPr id="55" name="テキスト ボックス 54">
              <a:extLst>
                <a:ext uri="{FF2B5EF4-FFF2-40B4-BE49-F238E27FC236}">
                  <a16:creationId xmlns:a16="http://schemas.microsoft.com/office/drawing/2014/main" id="{D4AC9E41-4664-4881-0AAD-B1B6CBC2A8EF}"/>
                </a:ext>
              </a:extLst>
            </p:cNvPr>
            <p:cNvSpPr txBox="1"/>
            <p:nvPr/>
          </p:nvSpPr>
          <p:spPr>
            <a:xfrm>
              <a:off x="161611" y="8176756"/>
              <a:ext cx="3537921"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zh-TW" altLang="en-US" sz="24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rPr>
                <a:t>限度額</a:t>
              </a:r>
              <a:r>
                <a:rPr kumimoji="1" lang="ja-JP" altLang="en-US" sz="24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rPr>
                <a:t>適用認定証</a:t>
              </a:r>
              <a:r>
                <a:rPr kumimoji="1" lang="ja-JP" altLang="en-US" sz="16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rPr>
                <a:t>って</a:t>
              </a:r>
              <a:r>
                <a:rPr kumimoji="1" lang="ja-JP" altLang="en-US" sz="24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rPr>
                <a:t>？</a:t>
              </a:r>
              <a:endParaRPr kumimoji="1" lang="en-US" altLang="ja-JP" sz="24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endParaRPr>
            </a:p>
          </p:txBody>
        </p:sp>
        <p:sp>
          <p:nvSpPr>
            <p:cNvPr id="56" name="正方形/長方形 55">
              <a:extLst>
                <a:ext uri="{FF2B5EF4-FFF2-40B4-BE49-F238E27FC236}">
                  <a16:creationId xmlns:a16="http://schemas.microsoft.com/office/drawing/2014/main" id="{B54A4975-4548-E6EC-3E85-D28716B843AC}"/>
                </a:ext>
              </a:extLst>
            </p:cNvPr>
            <p:cNvSpPr/>
            <p:nvPr/>
          </p:nvSpPr>
          <p:spPr>
            <a:xfrm>
              <a:off x="161611" y="8620306"/>
              <a:ext cx="3633179" cy="52322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窓口での支払が高額になる場合に、自己負担額を所得に応じた限度額にするために医療機関に提出する証類です。</a:t>
              </a:r>
            </a:p>
          </p:txBody>
        </p:sp>
      </p:grpSp>
      <p:grpSp>
        <p:nvGrpSpPr>
          <p:cNvPr id="61" name="グループ化 60">
            <a:extLst>
              <a:ext uri="{FF2B5EF4-FFF2-40B4-BE49-F238E27FC236}">
                <a16:creationId xmlns:a16="http://schemas.microsoft.com/office/drawing/2014/main" id="{85BDC88F-CFA5-EDCA-1FA4-FE02C75925AE}"/>
              </a:ext>
            </a:extLst>
          </p:cNvPr>
          <p:cNvGrpSpPr/>
          <p:nvPr/>
        </p:nvGrpSpPr>
        <p:grpSpPr>
          <a:xfrm>
            <a:off x="402749" y="7444565"/>
            <a:ext cx="6010349" cy="1336102"/>
            <a:chOff x="161611" y="8176756"/>
            <a:chExt cx="3633179" cy="1336102"/>
          </a:xfrm>
        </p:grpSpPr>
        <p:sp>
          <p:nvSpPr>
            <p:cNvPr id="62" name="テキスト ボックス 61">
              <a:extLst>
                <a:ext uri="{FF2B5EF4-FFF2-40B4-BE49-F238E27FC236}">
                  <a16:creationId xmlns:a16="http://schemas.microsoft.com/office/drawing/2014/main" id="{94DBC5CE-8D46-4123-8FA1-D9D5BAE86898}"/>
                </a:ext>
              </a:extLst>
            </p:cNvPr>
            <p:cNvSpPr txBox="1"/>
            <p:nvPr/>
          </p:nvSpPr>
          <p:spPr>
            <a:xfrm>
              <a:off x="161611" y="8176756"/>
              <a:ext cx="1848067"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rPr>
                <a:t>高額療養費制度</a:t>
              </a:r>
              <a:r>
                <a:rPr kumimoji="1" lang="ja-JP" altLang="en-US" sz="16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rPr>
                <a:t>って</a:t>
              </a:r>
              <a:r>
                <a:rPr kumimoji="1" lang="ja-JP" altLang="en-US" sz="24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rPr>
                <a:t>？</a:t>
              </a:r>
              <a:endParaRPr kumimoji="1" lang="en-US" altLang="ja-JP" sz="24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endParaRPr>
            </a:p>
          </p:txBody>
        </p:sp>
        <p:sp>
          <p:nvSpPr>
            <p:cNvPr id="64" name="正方形/長方形 63">
              <a:extLst>
                <a:ext uri="{FF2B5EF4-FFF2-40B4-BE49-F238E27FC236}">
                  <a16:creationId xmlns:a16="http://schemas.microsoft.com/office/drawing/2014/main" id="{BE042C82-583B-3D89-DE73-C211E80E27B2}"/>
                </a:ext>
              </a:extLst>
            </p:cNvPr>
            <p:cNvSpPr/>
            <p:nvPr/>
          </p:nvSpPr>
          <p:spPr>
            <a:xfrm>
              <a:off x="161611" y="8620306"/>
              <a:ext cx="3633179" cy="89255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高額療養費制度とは、医療機関や薬局の窓口で支払った額</a:t>
              </a:r>
              <a:r>
                <a:rPr kumimoji="0" lang="en-US" altLang="ja-JP" sz="10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※3</a:t>
              </a:r>
              <a:r>
                <a:rPr kumimoji="0" lang="ja-JP" altLang="en-US" sz="14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が、ひと月（月の初め から終わりまで）で上限額を超えた場合に、その超えた金額を支給する制度です。</a:t>
              </a:r>
              <a:br>
                <a:rPr kumimoji="0" lang="en-US" altLang="ja-JP" sz="14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br>
              <a:r>
                <a:rPr kumimoji="0" lang="ja-JP" altLang="en-US" sz="10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 </a:t>
              </a:r>
              <a:r>
                <a:rPr kumimoji="0" lang="en-US" altLang="ja-JP" sz="10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a:t>
              </a:r>
              <a:r>
                <a:rPr kumimoji="0" lang="ja-JP" altLang="en-US" sz="10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入院時の食費負担や差額ベッド代等は含みません。</a:t>
              </a:r>
              <a:endParaRPr kumimoji="0" lang="ja-JP" altLang="en-US" sz="10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grpSp>
      <p:pic>
        <p:nvPicPr>
          <p:cNvPr id="9" name="図 8" descr="グラフィカル ユーザー インターフェイス, アプリケーション&#10;&#10;自動的に生成された説明">
            <a:extLst>
              <a:ext uri="{FF2B5EF4-FFF2-40B4-BE49-F238E27FC236}">
                <a16:creationId xmlns:a16="http://schemas.microsoft.com/office/drawing/2014/main" id="{FD8557A6-4857-191E-FBDE-67F3371C26D1}"/>
              </a:ext>
            </a:extLst>
          </p:cNvPr>
          <p:cNvPicPr>
            <a:picLocks noChangeAspect="1"/>
          </p:cNvPicPr>
          <p:nvPr/>
        </p:nvPicPr>
        <p:blipFill rotWithShape="1">
          <a:blip r:embed="rId3">
            <a:extLst>
              <a:ext uri="{28A0092B-C50C-407E-A947-70E740481C1C}">
                <a14:useLocalDpi xmlns:a14="http://schemas.microsoft.com/office/drawing/2010/main" val="0"/>
              </a:ext>
            </a:extLst>
          </a:blip>
          <a:srcRect t="66597" b="4995"/>
          <a:stretch/>
        </p:blipFill>
        <p:spPr>
          <a:xfrm>
            <a:off x="43764" y="83368"/>
            <a:ext cx="3829189" cy="1087783"/>
          </a:xfrm>
          <a:prstGeom prst="rect">
            <a:avLst/>
          </a:prstGeom>
        </p:spPr>
      </p:pic>
      <p:sp>
        <p:nvSpPr>
          <p:cNvPr id="11" name="吹き出し: 角を丸めた四角形 10">
            <a:extLst>
              <a:ext uri="{FF2B5EF4-FFF2-40B4-BE49-F238E27FC236}">
                <a16:creationId xmlns:a16="http://schemas.microsoft.com/office/drawing/2014/main" id="{987A315C-683E-4654-91A4-C3EAC5745BA5}"/>
              </a:ext>
            </a:extLst>
          </p:cNvPr>
          <p:cNvSpPr/>
          <p:nvPr/>
        </p:nvSpPr>
        <p:spPr>
          <a:xfrm>
            <a:off x="3853542" y="343557"/>
            <a:ext cx="2939143" cy="705298"/>
          </a:xfrm>
          <a:prstGeom prst="wedgeRoundRectCallout">
            <a:avLst>
              <a:gd name="adj1" fmla="val -52532"/>
              <a:gd name="adj2" fmla="val 11726"/>
              <a:gd name="adj3" fmla="val 16667"/>
            </a:avLst>
          </a:prstGeom>
          <a:solidFill>
            <a:schemeClr val="bg1"/>
          </a:solidFill>
          <a:ln w="38100" cap="rnd">
            <a:solidFill>
              <a:srgbClr val="F1810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3" name="テキスト ボックス 62">
            <a:extLst>
              <a:ext uri="{FF2B5EF4-FFF2-40B4-BE49-F238E27FC236}">
                <a16:creationId xmlns:a16="http://schemas.microsoft.com/office/drawing/2014/main" id="{DE3829D0-D0EE-4EDE-A958-92E21F34D3D3}"/>
              </a:ext>
            </a:extLst>
          </p:cNvPr>
          <p:cNvSpPr txBox="1"/>
          <p:nvPr/>
        </p:nvSpPr>
        <p:spPr>
          <a:xfrm>
            <a:off x="3816027" y="464905"/>
            <a:ext cx="3027820"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rgbClr val="F18101"/>
                </a:solidFill>
                <a:effectLst/>
                <a:uLnTx/>
                <a:uFillTx/>
                <a:latin typeface="Calibri" panose="020F0502020204030204"/>
                <a:ea typeface="游ゴシック" panose="020B0400000000000000" pitchFamily="50" charset="-128"/>
                <a:cs typeface="+mn-cs"/>
              </a:rPr>
              <a:t>マイナンバーカード</a:t>
            </a:r>
            <a:r>
              <a:rPr kumimoji="1" lang="ja-JP" altLang="en-US" sz="12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を</a:t>
            </a:r>
            <a:r>
              <a:rPr kumimoji="1" lang="ja-JP" altLang="en-US" sz="14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お持ちの方</a:t>
            </a:r>
            <a:r>
              <a:rPr kumimoji="1" lang="ja-JP" altLang="en-US" sz="12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は</a:t>
            </a:r>
            <a:r>
              <a:rPr kumimoji="1" lang="ja-JP" altLang="en-US" sz="14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カードリーダーで受付を！</a:t>
            </a:r>
            <a:endParaRPr kumimoji="1" lang="en-US" altLang="ja-JP" sz="14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 name="正方形/長方形 1">
            <a:extLst>
              <a:ext uri="{FF2B5EF4-FFF2-40B4-BE49-F238E27FC236}">
                <a16:creationId xmlns:a16="http://schemas.microsoft.com/office/drawing/2014/main" id="{0048BE49-834D-6EB1-EEA7-E284B6CD430A}"/>
              </a:ext>
            </a:extLst>
          </p:cNvPr>
          <p:cNvSpPr/>
          <p:nvPr/>
        </p:nvSpPr>
        <p:spPr>
          <a:xfrm>
            <a:off x="397842" y="2948882"/>
            <a:ext cx="6229904" cy="830997"/>
          </a:xfrm>
          <a:prstGeom prst="rect">
            <a:avLst/>
          </a:prstGeom>
        </p:spPr>
        <p:txBody>
          <a:bodyPr wrap="square">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初めての医療機関や薬局でも、今までに使った薬の情報や患者さんの過去の受診歴・診療情報を医師等と共有でき、</a:t>
            </a:r>
            <a:endParaRPr kumimoji="0" lang="en-US" altLang="ja-JP"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ja-JP" altLang="en-US" sz="1600" b="1" i="0" u="sng"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データに基づいたより良い医療</a:t>
            </a:r>
            <a:r>
              <a:rPr kumimoji="0" lang="ja-JP" altLang="en-US"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を受けることが可能となります！</a:t>
            </a:r>
          </a:p>
        </p:txBody>
      </p:sp>
    </p:spTree>
    <p:extLst>
      <p:ext uri="{BB962C8B-B14F-4D97-AF65-F5344CB8AC3E}">
        <p14:creationId xmlns:p14="http://schemas.microsoft.com/office/powerpoint/2010/main" val="292596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a:extLst>
              <a:ext uri="{FF2B5EF4-FFF2-40B4-BE49-F238E27FC236}">
                <a16:creationId xmlns:a16="http://schemas.microsoft.com/office/drawing/2014/main" id="{5E606254-1764-4366-A313-DF8F0C1E5D4D}"/>
              </a:ext>
            </a:extLst>
          </p:cNvPr>
          <p:cNvSpPr/>
          <p:nvPr/>
        </p:nvSpPr>
        <p:spPr>
          <a:xfrm>
            <a:off x="-25084" y="-23045"/>
            <a:ext cx="6908168" cy="4976045"/>
          </a:xfrm>
          <a:prstGeom prst="rect">
            <a:avLst/>
          </a:prstGeom>
          <a:solidFill>
            <a:srgbClr val="FBE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 name="四角形: 角を丸くする 1">
            <a:extLst>
              <a:ext uri="{FF2B5EF4-FFF2-40B4-BE49-F238E27FC236}">
                <a16:creationId xmlns:a16="http://schemas.microsoft.com/office/drawing/2014/main" id="{CDEBCFE8-AC10-EB38-7B29-404D55EF8197}"/>
              </a:ext>
            </a:extLst>
          </p:cNvPr>
          <p:cNvSpPr/>
          <p:nvPr/>
        </p:nvSpPr>
        <p:spPr>
          <a:xfrm>
            <a:off x="93160" y="1265828"/>
            <a:ext cx="6653212" cy="3586588"/>
          </a:xfrm>
          <a:prstGeom prst="roundRect">
            <a:avLst>
              <a:gd name="adj" fmla="val 3921"/>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grpSp>
        <p:nvGrpSpPr>
          <p:cNvPr id="18" name="グループ化 17">
            <a:extLst>
              <a:ext uri="{FF2B5EF4-FFF2-40B4-BE49-F238E27FC236}">
                <a16:creationId xmlns:a16="http://schemas.microsoft.com/office/drawing/2014/main" id="{9DD723DF-242D-8DEE-5C8E-20909647DD95}"/>
              </a:ext>
            </a:extLst>
          </p:cNvPr>
          <p:cNvGrpSpPr/>
          <p:nvPr/>
        </p:nvGrpSpPr>
        <p:grpSpPr>
          <a:xfrm>
            <a:off x="849776" y="2062152"/>
            <a:ext cx="6020222" cy="430887"/>
            <a:chOff x="849776" y="2147496"/>
            <a:chExt cx="6020222" cy="430887"/>
          </a:xfrm>
        </p:grpSpPr>
        <p:grpSp>
          <p:nvGrpSpPr>
            <p:cNvPr id="20" name="Group 92">
              <a:extLst>
                <a:ext uri="{FF2B5EF4-FFF2-40B4-BE49-F238E27FC236}">
                  <a16:creationId xmlns:a16="http://schemas.microsoft.com/office/drawing/2014/main" id="{0E3C099D-74AD-431A-3F16-C199D73F7C22}"/>
                </a:ext>
              </a:extLst>
            </p:cNvPr>
            <p:cNvGrpSpPr>
              <a:grpSpLocks noChangeAspect="1"/>
            </p:cNvGrpSpPr>
            <p:nvPr/>
          </p:nvGrpSpPr>
          <p:grpSpPr bwMode="auto">
            <a:xfrm>
              <a:off x="849776" y="2184486"/>
              <a:ext cx="356906" cy="356906"/>
              <a:chOff x="6546" y="1719"/>
              <a:chExt cx="426" cy="426"/>
            </a:xfrm>
            <a:solidFill>
              <a:srgbClr val="EE5105"/>
            </a:solidFill>
          </p:grpSpPr>
          <p:sp>
            <p:nvSpPr>
              <p:cNvPr id="22" name="Freeform 93">
                <a:extLst>
                  <a:ext uri="{FF2B5EF4-FFF2-40B4-BE49-F238E27FC236}">
                    <a16:creationId xmlns:a16="http://schemas.microsoft.com/office/drawing/2014/main" id="{B86D4729-0B08-E6FC-5092-454D41D07761}"/>
                  </a:ext>
                </a:extLst>
              </p:cNvPr>
              <p:cNvSpPr>
                <a:spLocks/>
              </p:cNvSpPr>
              <p:nvPr/>
            </p:nvSpPr>
            <p:spPr bwMode="auto">
              <a:xfrm>
                <a:off x="6662" y="1861"/>
                <a:ext cx="196" cy="142"/>
              </a:xfrm>
              <a:custGeom>
                <a:avLst/>
                <a:gdLst>
                  <a:gd name="T0" fmla="*/ 36 w 133"/>
                  <a:gd name="T1" fmla="*/ 96 h 96"/>
                  <a:gd name="T2" fmla="*/ 32 w 133"/>
                  <a:gd name="T3" fmla="*/ 94 h 96"/>
                  <a:gd name="T4" fmla="*/ 2 w 133"/>
                  <a:gd name="T5" fmla="*/ 64 h 96"/>
                  <a:gd name="T6" fmla="*/ 2 w 133"/>
                  <a:gd name="T7" fmla="*/ 56 h 96"/>
                  <a:gd name="T8" fmla="*/ 11 w 133"/>
                  <a:gd name="T9" fmla="*/ 56 h 96"/>
                  <a:gd name="T10" fmla="*/ 36 w 133"/>
                  <a:gd name="T11" fmla="*/ 82 h 96"/>
                  <a:gd name="T12" fmla="*/ 122 w 133"/>
                  <a:gd name="T13" fmla="*/ 2 h 96"/>
                  <a:gd name="T14" fmla="*/ 131 w 133"/>
                  <a:gd name="T15" fmla="*/ 2 h 96"/>
                  <a:gd name="T16" fmla="*/ 130 w 133"/>
                  <a:gd name="T17" fmla="*/ 11 h 96"/>
                  <a:gd name="T18" fmla="*/ 40 w 133"/>
                  <a:gd name="T19" fmla="*/ 95 h 96"/>
                  <a:gd name="T20" fmla="*/ 36 w 133"/>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96">
                    <a:moveTo>
                      <a:pt x="36" y="96"/>
                    </a:moveTo>
                    <a:cubicBezTo>
                      <a:pt x="35" y="96"/>
                      <a:pt x="33" y="96"/>
                      <a:pt x="32" y="94"/>
                    </a:cubicBezTo>
                    <a:cubicBezTo>
                      <a:pt x="2" y="64"/>
                      <a:pt x="2" y="64"/>
                      <a:pt x="2" y="64"/>
                    </a:cubicBezTo>
                    <a:cubicBezTo>
                      <a:pt x="0" y="62"/>
                      <a:pt x="0" y="58"/>
                      <a:pt x="2" y="56"/>
                    </a:cubicBezTo>
                    <a:cubicBezTo>
                      <a:pt x="4" y="54"/>
                      <a:pt x="8" y="54"/>
                      <a:pt x="11" y="56"/>
                    </a:cubicBezTo>
                    <a:cubicBezTo>
                      <a:pt x="36" y="82"/>
                      <a:pt x="36" y="82"/>
                      <a:pt x="36" y="82"/>
                    </a:cubicBezTo>
                    <a:cubicBezTo>
                      <a:pt x="122" y="2"/>
                      <a:pt x="122" y="2"/>
                      <a:pt x="122" y="2"/>
                    </a:cubicBezTo>
                    <a:cubicBezTo>
                      <a:pt x="125" y="0"/>
                      <a:pt x="128" y="0"/>
                      <a:pt x="131" y="2"/>
                    </a:cubicBezTo>
                    <a:cubicBezTo>
                      <a:pt x="133" y="5"/>
                      <a:pt x="133" y="8"/>
                      <a:pt x="130" y="11"/>
                    </a:cubicBezTo>
                    <a:cubicBezTo>
                      <a:pt x="40" y="95"/>
                      <a:pt x="40" y="95"/>
                      <a:pt x="40" y="95"/>
                    </a:cubicBezTo>
                    <a:cubicBezTo>
                      <a:pt x="39" y="96"/>
                      <a:pt x="38" y="96"/>
                      <a:pt x="3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23" name="Freeform 94">
                <a:extLst>
                  <a:ext uri="{FF2B5EF4-FFF2-40B4-BE49-F238E27FC236}">
                    <a16:creationId xmlns:a16="http://schemas.microsoft.com/office/drawing/2014/main" id="{3A25EF2C-7691-DAC4-D96F-69813A4842BA}"/>
                  </a:ext>
                </a:extLst>
              </p:cNvPr>
              <p:cNvSpPr>
                <a:spLocks noEditPoints="1"/>
              </p:cNvSpPr>
              <p:nvPr/>
            </p:nvSpPr>
            <p:spPr bwMode="auto">
              <a:xfrm>
                <a:off x="6546" y="1719"/>
                <a:ext cx="426" cy="426"/>
              </a:xfrm>
              <a:custGeom>
                <a:avLst/>
                <a:gdLst>
                  <a:gd name="T0" fmla="*/ 144 w 288"/>
                  <a:gd name="T1" fmla="*/ 288 h 288"/>
                  <a:gd name="T2" fmla="*/ 0 w 288"/>
                  <a:gd name="T3" fmla="*/ 144 h 288"/>
                  <a:gd name="T4" fmla="*/ 144 w 288"/>
                  <a:gd name="T5" fmla="*/ 0 h 288"/>
                  <a:gd name="T6" fmla="*/ 288 w 288"/>
                  <a:gd name="T7" fmla="*/ 144 h 288"/>
                  <a:gd name="T8" fmla="*/ 144 w 288"/>
                  <a:gd name="T9" fmla="*/ 288 h 288"/>
                  <a:gd name="T10" fmla="*/ 144 w 288"/>
                  <a:gd name="T11" fmla="*/ 12 h 288"/>
                  <a:gd name="T12" fmla="*/ 12 w 288"/>
                  <a:gd name="T13" fmla="*/ 144 h 288"/>
                  <a:gd name="T14" fmla="*/ 144 w 288"/>
                  <a:gd name="T15" fmla="*/ 276 h 288"/>
                  <a:gd name="T16" fmla="*/ 276 w 288"/>
                  <a:gd name="T17" fmla="*/ 144 h 288"/>
                  <a:gd name="T18" fmla="*/ 144 w 288"/>
                  <a:gd name="T19" fmla="*/ 1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288">
                    <a:moveTo>
                      <a:pt x="144" y="288"/>
                    </a:moveTo>
                    <a:cubicBezTo>
                      <a:pt x="65" y="288"/>
                      <a:pt x="0" y="224"/>
                      <a:pt x="0" y="144"/>
                    </a:cubicBezTo>
                    <a:cubicBezTo>
                      <a:pt x="0" y="65"/>
                      <a:pt x="65" y="0"/>
                      <a:pt x="144" y="0"/>
                    </a:cubicBezTo>
                    <a:cubicBezTo>
                      <a:pt x="224" y="0"/>
                      <a:pt x="288" y="65"/>
                      <a:pt x="288" y="144"/>
                    </a:cubicBezTo>
                    <a:cubicBezTo>
                      <a:pt x="288" y="224"/>
                      <a:pt x="224" y="288"/>
                      <a:pt x="144" y="288"/>
                    </a:cubicBezTo>
                    <a:close/>
                    <a:moveTo>
                      <a:pt x="144" y="12"/>
                    </a:moveTo>
                    <a:cubicBezTo>
                      <a:pt x="72" y="12"/>
                      <a:pt x="12" y="71"/>
                      <a:pt x="12" y="144"/>
                    </a:cubicBezTo>
                    <a:cubicBezTo>
                      <a:pt x="12" y="217"/>
                      <a:pt x="72" y="276"/>
                      <a:pt x="144" y="276"/>
                    </a:cubicBezTo>
                    <a:cubicBezTo>
                      <a:pt x="217" y="276"/>
                      <a:pt x="276" y="217"/>
                      <a:pt x="276" y="144"/>
                    </a:cubicBezTo>
                    <a:cubicBezTo>
                      <a:pt x="276" y="71"/>
                      <a:pt x="217" y="12"/>
                      <a:pt x="14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grpSp>
        <p:sp>
          <p:nvSpPr>
            <p:cNvPr id="21" name="正方形/長方形 20">
              <a:extLst>
                <a:ext uri="{FF2B5EF4-FFF2-40B4-BE49-F238E27FC236}">
                  <a16:creationId xmlns:a16="http://schemas.microsoft.com/office/drawing/2014/main" id="{36337FED-5989-34DB-083F-D41157CE5DA4}"/>
                </a:ext>
              </a:extLst>
            </p:cNvPr>
            <p:cNvSpPr/>
            <p:nvPr/>
          </p:nvSpPr>
          <p:spPr>
            <a:xfrm>
              <a:off x="1291878" y="2147496"/>
              <a:ext cx="5578120" cy="430887"/>
            </a:xfrm>
            <a:prstGeom prst="rect">
              <a:avLst/>
            </a:prstGeom>
          </p:spPr>
          <p:txBody>
            <a:bodyPr wrap="square">
              <a:spAutoFit/>
            </a:bodyPr>
            <a:lstStyle/>
            <a:p>
              <a:pPr marL="0" marR="0" lvl="0" indent="0" algn="l" defTabSz="914400" rtl="0" eaLnBrk="1" fontAlgn="base" latinLnBrk="0" hangingPunct="1">
                <a:lnSpc>
                  <a:spcPct val="110000"/>
                </a:lnSpc>
                <a:spcBef>
                  <a:spcPct val="40000"/>
                </a:spcBef>
                <a:spcAft>
                  <a:spcPts val="0"/>
                </a:spcAft>
                <a:buClrTx/>
                <a:buSzTx/>
                <a:buFontTx/>
                <a:buNone/>
                <a:tabLst/>
                <a:defRPr/>
              </a:pPr>
              <a:r>
                <a:rPr kumimoji="1" lang="ja-JP" altLang="en-US" sz="20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カメラに近づきすぎない</a:t>
              </a:r>
            </a:p>
          </p:txBody>
        </p:sp>
      </p:grpSp>
      <p:grpSp>
        <p:nvGrpSpPr>
          <p:cNvPr id="24" name="グループ化 23">
            <a:extLst>
              <a:ext uri="{FF2B5EF4-FFF2-40B4-BE49-F238E27FC236}">
                <a16:creationId xmlns:a16="http://schemas.microsoft.com/office/drawing/2014/main" id="{326E5923-E2D4-DD65-B1ED-58B5B2DC3BCD}"/>
              </a:ext>
            </a:extLst>
          </p:cNvPr>
          <p:cNvGrpSpPr/>
          <p:nvPr/>
        </p:nvGrpSpPr>
        <p:grpSpPr>
          <a:xfrm>
            <a:off x="862655" y="2527305"/>
            <a:ext cx="6007343" cy="879343"/>
            <a:chOff x="862655" y="2612925"/>
            <a:chExt cx="6007343" cy="879343"/>
          </a:xfrm>
        </p:grpSpPr>
        <p:grpSp>
          <p:nvGrpSpPr>
            <p:cNvPr id="25" name="Group 92">
              <a:extLst>
                <a:ext uri="{FF2B5EF4-FFF2-40B4-BE49-F238E27FC236}">
                  <a16:creationId xmlns:a16="http://schemas.microsoft.com/office/drawing/2014/main" id="{ED32F8A8-21FC-FEE1-9893-7D53358C1B6A}"/>
                </a:ext>
              </a:extLst>
            </p:cNvPr>
            <p:cNvGrpSpPr>
              <a:grpSpLocks noChangeAspect="1"/>
            </p:cNvGrpSpPr>
            <p:nvPr/>
          </p:nvGrpSpPr>
          <p:grpSpPr bwMode="auto">
            <a:xfrm>
              <a:off x="862655" y="2649915"/>
              <a:ext cx="356906" cy="356906"/>
              <a:chOff x="6546" y="1719"/>
              <a:chExt cx="426" cy="426"/>
            </a:xfrm>
            <a:solidFill>
              <a:srgbClr val="EE5105"/>
            </a:solidFill>
          </p:grpSpPr>
          <p:sp>
            <p:nvSpPr>
              <p:cNvPr id="27" name="Freeform 93">
                <a:extLst>
                  <a:ext uri="{FF2B5EF4-FFF2-40B4-BE49-F238E27FC236}">
                    <a16:creationId xmlns:a16="http://schemas.microsoft.com/office/drawing/2014/main" id="{50BBC575-A781-0D00-2D2C-39AE41C751A0}"/>
                  </a:ext>
                </a:extLst>
              </p:cNvPr>
              <p:cNvSpPr>
                <a:spLocks/>
              </p:cNvSpPr>
              <p:nvPr/>
            </p:nvSpPr>
            <p:spPr bwMode="auto">
              <a:xfrm>
                <a:off x="6662" y="1861"/>
                <a:ext cx="196" cy="142"/>
              </a:xfrm>
              <a:custGeom>
                <a:avLst/>
                <a:gdLst>
                  <a:gd name="T0" fmla="*/ 36 w 133"/>
                  <a:gd name="T1" fmla="*/ 96 h 96"/>
                  <a:gd name="T2" fmla="*/ 32 w 133"/>
                  <a:gd name="T3" fmla="*/ 94 h 96"/>
                  <a:gd name="T4" fmla="*/ 2 w 133"/>
                  <a:gd name="T5" fmla="*/ 64 h 96"/>
                  <a:gd name="T6" fmla="*/ 2 w 133"/>
                  <a:gd name="T7" fmla="*/ 56 h 96"/>
                  <a:gd name="T8" fmla="*/ 11 w 133"/>
                  <a:gd name="T9" fmla="*/ 56 h 96"/>
                  <a:gd name="T10" fmla="*/ 36 w 133"/>
                  <a:gd name="T11" fmla="*/ 82 h 96"/>
                  <a:gd name="T12" fmla="*/ 122 w 133"/>
                  <a:gd name="T13" fmla="*/ 2 h 96"/>
                  <a:gd name="T14" fmla="*/ 131 w 133"/>
                  <a:gd name="T15" fmla="*/ 2 h 96"/>
                  <a:gd name="T16" fmla="*/ 130 w 133"/>
                  <a:gd name="T17" fmla="*/ 11 h 96"/>
                  <a:gd name="T18" fmla="*/ 40 w 133"/>
                  <a:gd name="T19" fmla="*/ 95 h 96"/>
                  <a:gd name="T20" fmla="*/ 36 w 133"/>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96">
                    <a:moveTo>
                      <a:pt x="36" y="96"/>
                    </a:moveTo>
                    <a:cubicBezTo>
                      <a:pt x="35" y="96"/>
                      <a:pt x="33" y="96"/>
                      <a:pt x="32" y="94"/>
                    </a:cubicBezTo>
                    <a:cubicBezTo>
                      <a:pt x="2" y="64"/>
                      <a:pt x="2" y="64"/>
                      <a:pt x="2" y="64"/>
                    </a:cubicBezTo>
                    <a:cubicBezTo>
                      <a:pt x="0" y="62"/>
                      <a:pt x="0" y="58"/>
                      <a:pt x="2" y="56"/>
                    </a:cubicBezTo>
                    <a:cubicBezTo>
                      <a:pt x="4" y="54"/>
                      <a:pt x="8" y="54"/>
                      <a:pt x="11" y="56"/>
                    </a:cubicBezTo>
                    <a:cubicBezTo>
                      <a:pt x="36" y="82"/>
                      <a:pt x="36" y="82"/>
                      <a:pt x="36" y="82"/>
                    </a:cubicBezTo>
                    <a:cubicBezTo>
                      <a:pt x="122" y="2"/>
                      <a:pt x="122" y="2"/>
                      <a:pt x="122" y="2"/>
                    </a:cubicBezTo>
                    <a:cubicBezTo>
                      <a:pt x="125" y="0"/>
                      <a:pt x="128" y="0"/>
                      <a:pt x="131" y="2"/>
                    </a:cubicBezTo>
                    <a:cubicBezTo>
                      <a:pt x="133" y="5"/>
                      <a:pt x="133" y="8"/>
                      <a:pt x="130" y="11"/>
                    </a:cubicBezTo>
                    <a:cubicBezTo>
                      <a:pt x="40" y="95"/>
                      <a:pt x="40" y="95"/>
                      <a:pt x="40" y="95"/>
                    </a:cubicBezTo>
                    <a:cubicBezTo>
                      <a:pt x="39" y="96"/>
                      <a:pt x="38" y="96"/>
                      <a:pt x="3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28" name="Freeform 94">
                <a:extLst>
                  <a:ext uri="{FF2B5EF4-FFF2-40B4-BE49-F238E27FC236}">
                    <a16:creationId xmlns:a16="http://schemas.microsoft.com/office/drawing/2014/main" id="{6A30C774-685F-A92C-B501-77854BF88503}"/>
                  </a:ext>
                </a:extLst>
              </p:cNvPr>
              <p:cNvSpPr>
                <a:spLocks noEditPoints="1"/>
              </p:cNvSpPr>
              <p:nvPr/>
            </p:nvSpPr>
            <p:spPr bwMode="auto">
              <a:xfrm>
                <a:off x="6546" y="1719"/>
                <a:ext cx="426" cy="426"/>
              </a:xfrm>
              <a:custGeom>
                <a:avLst/>
                <a:gdLst>
                  <a:gd name="T0" fmla="*/ 144 w 288"/>
                  <a:gd name="T1" fmla="*/ 288 h 288"/>
                  <a:gd name="T2" fmla="*/ 0 w 288"/>
                  <a:gd name="T3" fmla="*/ 144 h 288"/>
                  <a:gd name="T4" fmla="*/ 144 w 288"/>
                  <a:gd name="T5" fmla="*/ 0 h 288"/>
                  <a:gd name="T6" fmla="*/ 288 w 288"/>
                  <a:gd name="T7" fmla="*/ 144 h 288"/>
                  <a:gd name="T8" fmla="*/ 144 w 288"/>
                  <a:gd name="T9" fmla="*/ 288 h 288"/>
                  <a:gd name="T10" fmla="*/ 144 w 288"/>
                  <a:gd name="T11" fmla="*/ 12 h 288"/>
                  <a:gd name="T12" fmla="*/ 12 w 288"/>
                  <a:gd name="T13" fmla="*/ 144 h 288"/>
                  <a:gd name="T14" fmla="*/ 144 w 288"/>
                  <a:gd name="T15" fmla="*/ 276 h 288"/>
                  <a:gd name="T16" fmla="*/ 276 w 288"/>
                  <a:gd name="T17" fmla="*/ 144 h 288"/>
                  <a:gd name="T18" fmla="*/ 144 w 288"/>
                  <a:gd name="T19" fmla="*/ 1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288">
                    <a:moveTo>
                      <a:pt x="144" y="288"/>
                    </a:moveTo>
                    <a:cubicBezTo>
                      <a:pt x="65" y="288"/>
                      <a:pt x="0" y="224"/>
                      <a:pt x="0" y="144"/>
                    </a:cubicBezTo>
                    <a:cubicBezTo>
                      <a:pt x="0" y="65"/>
                      <a:pt x="65" y="0"/>
                      <a:pt x="144" y="0"/>
                    </a:cubicBezTo>
                    <a:cubicBezTo>
                      <a:pt x="224" y="0"/>
                      <a:pt x="288" y="65"/>
                      <a:pt x="288" y="144"/>
                    </a:cubicBezTo>
                    <a:cubicBezTo>
                      <a:pt x="288" y="224"/>
                      <a:pt x="224" y="288"/>
                      <a:pt x="144" y="288"/>
                    </a:cubicBezTo>
                    <a:close/>
                    <a:moveTo>
                      <a:pt x="144" y="12"/>
                    </a:moveTo>
                    <a:cubicBezTo>
                      <a:pt x="72" y="12"/>
                      <a:pt x="12" y="71"/>
                      <a:pt x="12" y="144"/>
                    </a:cubicBezTo>
                    <a:cubicBezTo>
                      <a:pt x="12" y="217"/>
                      <a:pt x="72" y="276"/>
                      <a:pt x="144" y="276"/>
                    </a:cubicBezTo>
                    <a:cubicBezTo>
                      <a:pt x="217" y="276"/>
                      <a:pt x="276" y="217"/>
                      <a:pt x="276" y="144"/>
                    </a:cubicBezTo>
                    <a:cubicBezTo>
                      <a:pt x="276" y="71"/>
                      <a:pt x="217" y="12"/>
                      <a:pt x="14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grpSp>
        <p:sp>
          <p:nvSpPr>
            <p:cNvPr id="26" name="正方形/長方形 25">
              <a:extLst>
                <a:ext uri="{FF2B5EF4-FFF2-40B4-BE49-F238E27FC236}">
                  <a16:creationId xmlns:a16="http://schemas.microsoft.com/office/drawing/2014/main" id="{1D4E951B-1147-20DC-4A11-9F4A77FEC739}"/>
                </a:ext>
              </a:extLst>
            </p:cNvPr>
            <p:cNvSpPr/>
            <p:nvPr/>
          </p:nvSpPr>
          <p:spPr>
            <a:xfrm>
              <a:off x="1291878" y="2612925"/>
              <a:ext cx="5578120" cy="879343"/>
            </a:xfrm>
            <a:prstGeom prst="rect">
              <a:avLst/>
            </a:prstGeom>
          </p:spPr>
          <p:txBody>
            <a:bodyPr wrap="square">
              <a:spAutoFit/>
            </a:bodyPr>
            <a:lstStyle/>
            <a:p>
              <a:pPr marL="0" marR="0" lvl="0" indent="0" algn="l" defTabSz="914400" rtl="0" eaLnBrk="1" fontAlgn="base" latinLnBrk="0" hangingPunct="1">
                <a:lnSpc>
                  <a:spcPct val="110000"/>
                </a:lnSpc>
                <a:spcBef>
                  <a:spcPct val="40000"/>
                </a:spcBef>
                <a:spcAft>
                  <a:spcPts val="0"/>
                </a:spcAft>
                <a:buClrTx/>
                <a:buSzTx/>
                <a:buFontTx/>
                <a:buNone/>
                <a:tabLst/>
                <a:defRPr/>
              </a:pPr>
              <a:r>
                <a:rPr kumimoji="1" lang="ja-JP" altLang="en-US" sz="20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前髪を上げる</a:t>
              </a:r>
            </a:p>
            <a:p>
              <a:pPr marL="0" marR="0" lvl="0" indent="0" algn="l" defTabSz="914400" rtl="0" eaLnBrk="1" fontAlgn="base" latinLnBrk="0" hangingPunct="1">
                <a:lnSpc>
                  <a:spcPct val="110000"/>
                </a:lnSpc>
                <a:spcBef>
                  <a:spcPct val="40000"/>
                </a:spcBef>
                <a:spcAft>
                  <a:spcPts val="0"/>
                </a:spcAft>
                <a:buClrTx/>
                <a:buSzTx/>
                <a:buFontTx/>
                <a:buNone/>
                <a:tabLst/>
                <a:defRPr/>
              </a:pPr>
              <a:endParaRPr kumimoji="1" lang="ja-JP" altLang="en-US" sz="20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endParaRPr>
            </a:p>
          </p:txBody>
        </p:sp>
      </p:grpSp>
      <p:sp>
        <p:nvSpPr>
          <p:cNvPr id="29" name="四角形: 角を丸くする 28">
            <a:extLst>
              <a:ext uri="{FF2B5EF4-FFF2-40B4-BE49-F238E27FC236}">
                <a16:creationId xmlns:a16="http://schemas.microsoft.com/office/drawing/2014/main" id="{A4727724-C4BF-706D-BDF0-C8616DF7F5CA}"/>
              </a:ext>
            </a:extLst>
          </p:cNvPr>
          <p:cNvSpPr/>
          <p:nvPr/>
        </p:nvSpPr>
        <p:spPr>
          <a:xfrm>
            <a:off x="260757" y="1438489"/>
            <a:ext cx="6318018" cy="3310435"/>
          </a:xfrm>
          <a:prstGeom prst="roundRect">
            <a:avLst>
              <a:gd name="adj" fmla="val 7509"/>
            </a:avLst>
          </a:prstGeom>
          <a:noFill/>
          <a:ln w="57150">
            <a:solidFill>
              <a:srgbClr val="F18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0" name="正方形/長方形 29">
            <a:extLst>
              <a:ext uri="{FF2B5EF4-FFF2-40B4-BE49-F238E27FC236}">
                <a16:creationId xmlns:a16="http://schemas.microsoft.com/office/drawing/2014/main" id="{C811B4F4-8550-018C-88B9-09378E5E81A6}"/>
              </a:ext>
            </a:extLst>
          </p:cNvPr>
          <p:cNvSpPr/>
          <p:nvPr/>
        </p:nvSpPr>
        <p:spPr>
          <a:xfrm>
            <a:off x="412124" y="1816202"/>
            <a:ext cx="6059511" cy="183526"/>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31" name="グループ化 30">
            <a:extLst>
              <a:ext uri="{FF2B5EF4-FFF2-40B4-BE49-F238E27FC236}">
                <a16:creationId xmlns:a16="http://schemas.microsoft.com/office/drawing/2014/main" id="{54B946FD-4136-18A8-8EA9-7B0ABA9151A1}"/>
              </a:ext>
            </a:extLst>
          </p:cNvPr>
          <p:cNvGrpSpPr/>
          <p:nvPr/>
        </p:nvGrpSpPr>
        <p:grpSpPr>
          <a:xfrm>
            <a:off x="862655" y="2992458"/>
            <a:ext cx="6007343" cy="879343"/>
            <a:chOff x="862655" y="3154801"/>
            <a:chExt cx="6007343" cy="879343"/>
          </a:xfrm>
        </p:grpSpPr>
        <p:grpSp>
          <p:nvGrpSpPr>
            <p:cNvPr id="32" name="Group 92">
              <a:extLst>
                <a:ext uri="{FF2B5EF4-FFF2-40B4-BE49-F238E27FC236}">
                  <a16:creationId xmlns:a16="http://schemas.microsoft.com/office/drawing/2014/main" id="{19A29138-7BA2-7E7E-E77D-7207E07B8179}"/>
                </a:ext>
              </a:extLst>
            </p:cNvPr>
            <p:cNvGrpSpPr>
              <a:grpSpLocks noChangeAspect="1"/>
            </p:cNvGrpSpPr>
            <p:nvPr/>
          </p:nvGrpSpPr>
          <p:grpSpPr bwMode="auto">
            <a:xfrm>
              <a:off x="862655" y="3191791"/>
              <a:ext cx="356906" cy="356906"/>
              <a:chOff x="6546" y="1719"/>
              <a:chExt cx="426" cy="426"/>
            </a:xfrm>
            <a:solidFill>
              <a:srgbClr val="EE5105"/>
            </a:solidFill>
          </p:grpSpPr>
          <p:sp>
            <p:nvSpPr>
              <p:cNvPr id="34" name="Freeform 93">
                <a:extLst>
                  <a:ext uri="{FF2B5EF4-FFF2-40B4-BE49-F238E27FC236}">
                    <a16:creationId xmlns:a16="http://schemas.microsoft.com/office/drawing/2014/main" id="{0C9F05EE-B9D1-F990-8478-970315D8B367}"/>
                  </a:ext>
                </a:extLst>
              </p:cNvPr>
              <p:cNvSpPr>
                <a:spLocks/>
              </p:cNvSpPr>
              <p:nvPr/>
            </p:nvSpPr>
            <p:spPr bwMode="auto">
              <a:xfrm>
                <a:off x="6662" y="1861"/>
                <a:ext cx="196" cy="142"/>
              </a:xfrm>
              <a:custGeom>
                <a:avLst/>
                <a:gdLst>
                  <a:gd name="T0" fmla="*/ 36 w 133"/>
                  <a:gd name="T1" fmla="*/ 96 h 96"/>
                  <a:gd name="T2" fmla="*/ 32 w 133"/>
                  <a:gd name="T3" fmla="*/ 94 h 96"/>
                  <a:gd name="T4" fmla="*/ 2 w 133"/>
                  <a:gd name="T5" fmla="*/ 64 h 96"/>
                  <a:gd name="T6" fmla="*/ 2 w 133"/>
                  <a:gd name="T7" fmla="*/ 56 h 96"/>
                  <a:gd name="T8" fmla="*/ 11 w 133"/>
                  <a:gd name="T9" fmla="*/ 56 h 96"/>
                  <a:gd name="T10" fmla="*/ 36 w 133"/>
                  <a:gd name="T11" fmla="*/ 82 h 96"/>
                  <a:gd name="T12" fmla="*/ 122 w 133"/>
                  <a:gd name="T13" fmla="*/ 2 h 96"/>
                  <a:gd name="T14" fmla="*/ 131 w 133"/>
                  <a:gd name="T15" fmla="*/ 2 h 96"/>
                  <a:gd name="T16" fmla="*/ 130 w 133"/>
                  <a:gd name="T17" fmla="*/ 11 h 96"/>
                  <a:gd name="T18" fmla="*/ 40 w 133"/>
                  <a:gd name="T19" fmla="*/ 95 h 96"/>
                  <a:gd name="T20" fmla="*/ 36 w 133"/>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96">
                    <a:moveTo>
                      <a:pt x="36" y="96"/>
                    </a:moveTo>
                    <a:cubicBezTo>
                      <a:pt x="35" y="96"/>
                      <a:pt x="33" y="96"/>
                      <a:pt x="32" y="94"/>
                    </a:cubicBezTo>
                    <a:cubicBezTo>
                      <a:pt x="2" y="64"/>
                      <a:pt x="2" y="64"/>
                      <a:pt x="2" y="64"/>
                    </a:cubicBezTo>
                    <a:cubicBezTo>
                      <a:pt x="0" y="62"/>
                      <a:pt x="0" y="58"/>
                      <a:pt x="2" y="56"/>
                    </a:cubicBezTo>
                    <a:cubicBezTo>
                      <a:pt x="4" y="54"/>
                      <a:pt x="8" y="54"/>
                      <a:pt x="11" y="56"/>
                    </a:cubicBezTo>
                    <a:cubicBezTo>
                      <a:pt x="36" y="82"/>
                      <a:pt x="36" y="82"/>
                      <a:pt x="36" y="82"/>
                    </a:cubicBezTo>
                    <a:cubicBezTo>
                      <a:pt x="122" y="2"/>
                      <a:pt x="122" y="2"/>
                      <a:pt x="122" y="2"/>
                    </a:cubicBezTo>
                    <a:cubicBezTo>
                      <a:pt x="125" y="0"/>
                      <a:pt x="128" y="0"/>
                      <a:pt x="131" y="2"/>
                    </a:cubicBezTo>
                    <a:cubicBezTo>
                      <a:pt x="133" y="5"/>
                      <a:pt x="133" y="8"/>
                      <a:pt x="130" y="11"/>
                    </a:cubicBezTo>
                    <a:cubicBezTo>
                      <a:pt x="40" y="95"/>
                      <a:pt x="40" y="95"/>
                      <a:pt x="40" y="95"/>
                    </a:cubicBezTo>
                    <a:cubicBezTo>
                      <a:pt x="39" y="96"/>
                      <a:pt x="38" y="96"/>
                      <a:pt x="3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35" name="Freeform 94">
                <a:extLst>
                  <a:ext uri="{FF2B5EF4-FFF2-40B4-BE49-F238E27FC236}">
                    <a16:creationId xmlns:a16="http://schemas.microsoft.com/office/drawing/2014/main" id="{8E7D3FF8-3EC8-B59D-D46D-5B153E944048}"/>
                  </a:ext>
                </a:extLst>
              </p:cNvPr>
              <p:cNvSpPr>
                <a:spLocks noEditPoints="1"/>
              </p:cNvSpPr>
              <p:nvPr/>
            </p:nvSpPr>
            <p:spPr bwMode="auto">
              <a:xfrm>
                <a:off x="6546" y="1719"/>
                <a:ext cx="426" cy="426"/>
              </a:xfrm>
              <a:custGeom>
                <a:avLst/>
                <a:gdLst>
                  <a:gd name="T0" fmla="*/ 144 w 288"/>
                  <a:gd name="T1" fmla="*/ 288 h 288"/>
                  <a:gd name="T2" fmla="*/ 0 w 288"/>
                  <a:gd name="T3" fmla="*/ 144 h 288"/>
                  <a:gd name="T4" fmla="*/ 144 w 288"/>
                  <a:gd name="T5" fmla="*/ 0 h 288"/>
                  <a:gd name="T6" fmla="*/ 288 w 288"/>
                  <a:gd name="T7" fmla="*/ 144 h 288"/>
                  <a:gd name="T8" fmla="*/ 144 w 288"/>
                  <a:gd name="T9" fmla="*/ 288 h 288"/>
                  <a:gd name="T10" fmla="*/ 144 w 288"/>
                  <a:gd name="T11" fmla="*/ 12 h 288"/>
                  <a:gd name="T12" fmla="*/ 12 w 288"/>
                  <a:gd name="T13" fmla="*/ 144 h 288"/>
                  <a:gd name="T14" fmla="*/ 144 w 288"/>
                  <a:gd name="T15" fmla="*/ 276 h 288"/>
                  <a:gd name="T16" fmla="*/ 276 w 288"/>
                  <a:gd name="T17" fmla="*/ 144 h 288"/>
                  <a:gd name="T18" fmla="*/ 144 w 288"/>
                  <a:gd name="T19" fmla="*/ 1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288">
                    <a:moveTo>
                      <a:pt x="144" y="288"/>
                    </a:moveTo>
                    <a:cubicBezTo>
                      <a:pt x="65" y="288"/>
                      <a:pt x="0" y="224"/>
                      <a:pt x="0" y="144"/>
                    </a:cubicBezTo>
                    <a:cubicBezTo>
                      <a:pt x="0" y="65"/>
                      <a:pt x="65" y="0"/>
                      <a:pt x="144" y="0"/>
                    </a:cubicBezTo>
                    <a:cubicBezTo>
                      <a:pt x="224" y="0"/>
                      <a:pt x="288" y="65"/>
                      <a:pt x="288" y="144"/>
                    </a:cubicBezTo>
                    <a:cubicBezTo>
                      <a:pt x="288" y="224"/>
                      <a:pt x="224" y="288"/>
                      <a:pt x="144" y="288"/>
                    </a:cubicBezTo>
                    <a:close/>
                    <a:moveTo>
                      <a:pt x="144" y="12"/>
                    </a:moveTo>
                    <a:cubicBezTo>
                      <a:pt x="72" y="12"/>
                      <a:pt x="12" y="71"/>
                      <a:pt x="12" y="144"/>
                    </a:cubicBezTo>
                    <a:cubicBezTo>
                      <a:pt x="12" y="217"/>
                      <a:pt x="72" y="276"/>
                      <a:pt x="144" y="276"/>
                    </a:cubicBezTo>
                    <a:cubicBezTo>
                      <a:pt x="217" y="276"/>
                      <a:pt x="276" y="217"/>
                      <a:pt x="276" y="144"/>
                    </a:cubicBezTo>
                    <a:cubicBezTo>
                      <a:pt x="276" y="71"/>
                      <a:pt x="217" y="12"/>
                      <a:pt x="14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grpSp>
        <p:sp>
          <p:nvSpPr>
            <p:cNvPr id="33" name="正方形/長方形 32">
              <a:extLst>
                <a:ext uri="{FF2B5EF4-FFF2-40B4-BE49-F238E27FC236}">
                  <a16:creationId xmlns:a16="http://schemas.microsoft.com/office/drawing/2014/main" id="{75F471CD-2569-DCA9-3729-9C33FE3716BC}"/>
                </a:ext>
              </a:extLst>
            </p:cNvPr>
            <p:cNvSpPr/>
            <p:nvPr/>
          </p:nvSpPr>
          <p:spPr>
            <a:xfrm>
              <a:off x="1291878" y="3154801"/>
              <a:ext cx="5578120" cy="879343"/>
            </a:xfrm>
            <a:prstGeom prst="rect">
              <a:avLst/>
            </a:prstGeom>
          </p:spPr>
          <p:txBody>
            <a:bodyPr wrap="square">
              <a:spAutoFit/>
            </a:bodyPr>
            <a:lstStyle/>
            <a:p>
              <a:pPr marL="0" marR="0" lvl="0" indent="0" algn="l" defTabSz="914400" rtl="0" eaLnBrk="1" fontAlgn="base" latinLnBrk="0" hangingPunct="1">
                <a:lnSpc>
                  <a:spcPct val="110000"/>
                </a:lnSpc>
                <a:spcBef>
                  <a:spcPct val="40000"/>
                </a:spcBef>
                <a:spcAft>
                  <a:spcPts val="0"/>
                </a:spcAft>
                <a:buClrTx/>
                <a:buSzTx/>
                <a:buFontTx/>
                <a:buNone/>
                <a:tabLst/>
                <a:defRPr/>
              </a:pPr>
              <a:r>
                <a:rPr kumimoji="1" lang="ja-JP" altLang="en-US" sz="20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マスクを下げる、外す</a:t>
              </a:r>
            </a:p>
            <a:p>
              <a:pPr marL="0" marR="0" lvl="0" indent="0" algn="l" defTabSz="914400" rtl="0" eaLnBrk="1" fontAlgn="base" latinLnBrk="0" hangingPunct="1">
                <a:lnSpc>
                  <a:spcPct val="110000"/>
                </a:lnSpc>
                <a:spcBef>
                  <a:spcPct val="40000"/>
                </a:spcBef>
                <a:spcAft>
                  <a:spcPts val="0"/>
                </a:spcAft>
                <a:buClrTx/>
                <a:buSzTx/>
                <a:buFontTx/>
                <a:buNone/>
                <a:tabLst/>
                <a:defRPr/>
              </a:pPr>
              <a:endParaRPr kumimoji="1" lang="ja-JP" altLang="en-US" sz="20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endParaRPr>
            </a:p>
          </p:txBody>
        </p:sp>
      </p:grpSp>
      <p:grpSp>
        <p:nvGrpSpPr>
          <p:cNvPr id="36" name="グループ化 35">
            <a:extLst>
              <a:ext uri="{FF2B5EF4-FFF2-40B4-BE49-F238E27FC236}">
                <a16:creationId xmlns:a16="http://schemas.microsoft.com/office/drawing/2014/main" id="{5C1EF267-7766-0101-3C46-F5176A825941}"/>
              </a:ext>
            </a:extLst>
          </p:cNvPr>
          <p:cNvGrpSpPr/>
          <p:nvPr/>
        </p:nvGrpSpPr>
        <p:grpSpPr>
          <a:xfrm>
            <a:off x="862655" y="3457612"/>
            <a:ext cx="6007343" cy="879343"/>
            <a:chOff x="862655" y="3697504"/>
            <a:chExt cx="6007343" cy="879343"/>
          </a:xfrm>
        </p:grpSpPr>
        <p:grpSp>
          <p:nvGrpSpPr>
            <p:cNvPr id="37" name="Group 92">
              <a:extLst>
                <a:ext uri="{FF2B5EF4-FFF2-40B4-BE49-F238E27FC236}">
                  <a16:creationId xmlns:a16="http://schemas.microsoft.com/office/drawing/2014/main" id="{830FD043-FDF8-7453-3DC0-B80FDE6C8695}"/>
                </a:ext>
              </a:extLst>
            </p:cNvPr>
            <p:cNvGrpSpPr>
              <a:grpSpLocks noChangeAspect="1"/>
            </p:cNvGrpSpPr>
            <p:nvPr/>
          </p:nvGrpSpPr>
          <p:grpSpPr bwMode="auto">
            <a:xfrm>
              <a:off x="862655" y="3734494"/>
              <a:ext cx="356906" cy="356906"/>
              <a:chOff x="6546" y="1719"/>
              <a:chExt cx="426" cy="426"/>
            </a:xfrm>
            <a:solidFill>
              <a:srgbClr val="EE5105"/>
            </a:solidFill>
          </p:grpSpPr>
          <p:sp>
            <p:nvSpPr>
              <p:cNvPr id="39" name="Freeform 93">
                <a:extLst>
                  <a:ext uri="{FF2B5EF4-FFF2-40B4-BE49-F238E27FC236}">
                    <a16:creationId xmlns:a16="http://schemas.microsoft.com/office/drawing/2014/main" id="{9445E538-F1AF-BFBE-26B5-55EC34F3AEC4}"/>
                  </a:ext>
                </a:extLst>
              </p:cNvPr>
              <p:cNvSpPr>
                <a:spLocks/>
              </p:cNvSpPr>
              <p:nvPr/>
            </p:nvSpPr>
            <p:spPr bwMode="auto">
              <a:xfrm>
                <a:off x="6662" y="1861"/>
                <a:ext cx="196" cy="142"/>
              </a:xfrm>
              <a:custGeom>
                <a:avLst/>
                <a:gdLst>
                  <a:gd name="T0" fmla="*/ 36 w 133"/>
                  <a:gd name="T1" fmla="*/ 96 h 96"/>
                  <a:gd name="T2" fmla="*/ 32 w 133"/>
                  <a:gd name="T3" fmla="*/ 94 h 96"/>
                  <a:gd name="T4" fmla="*/ 2 w 133"/>
                  <a:gd name="T5" fmla="*/ 64 h 96"/>
                  <a:gd name="T6" fmla="*/ 2 w 133"/>
                  <a:gd name="T7" fmla="*/ 56 h 96"/>
                  <a:gd name="T8" fmla="*/ 11 w 133"/>
                  <a:gd name="T9" fmla="*/ 56 h 96"/>
                  <a:gd name="T10" fmla="*/ 36 w 133"/>
                  <a:gd name="T11" fmla="*/ 82 h 96"/>
                  <a:gd name="T12" fmla="*/ 122 w 133"/>
                  <a:gd name="T13" fmla="*/ 2 h 96"/>
                  <a:gd name="T14" fmla="*/ 131 w 133"/>
                  <a:gd name="T15" fmla="*/ 2 h 96"/>
                  <a:gd name="T16" fmla="*/ 130 w 133"/>
                  <a:gd name="T17" fmla="*/ 11 h 96"/>
                  <a:gd name="T18" fmla="*/ 40 w 133"/>
                  <a:gd name="T19" fmla="*/ 95 h 96"/>
                  <a:gd name="T20" fmla="*/ 36 w 133"/>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96">
                    <a:moveTo>
                      <a:pt x="36" y="96"/>
                    </a:moveTo>
                    <a:cubicBezTo>
                      <a:pt x="35" y="96"/>
                      <a:pt x="33" y="96"/>
                      <a:pt x="32" y="94"/>
                    </a:cubicBezTo>
                    <a:cubicBezTo>
                      <a:pt x="2" y="64"/>
                      <a:pt x="2" y="64"/>
                      <a:pt x="2" y="64"/>
                    </a:cubicBezTo>
                    <a:cubicBezTo>
                      <a:pt x="0" y="62"/>
                      <a:pt x="0" y="58"/>
                      <a:pt x="2" y="56"/>
                    </a:cubicBezTo>
                    <a:cubicBezTo>
                      <a:pt x="4" y="54"/>
                      <a:pt x="8" y="54"/>
                      <a:pt x="11" y="56"/>
                    </a:cubicBezTo>
                    <a:cubicBezTo>
                      <a:pt x="36" y="82"/>
                      <a:pt x="36" y="82"/>
                      <a:pt x="36" y="82"/>
                    </a:cubicBezTo>
                    <a:cubicBezTo>
                      <a:pt x="122" y="2"/>
                      <a:pt x="122" y="2"/>
                      <a:pt x="122" y="2"/>
                    </a:cubicBezTo>
                    <a:cubicBezTo>
                      <a:pt x="125" y="0"/>
                      <a:pt x="128" y="0"/>
                      <a:pt x="131" y="2"/>
                    </a:cubicBezTo>
                    <a:cubicBezTo>
                      <a:pt x="133" y="5"/>
                      <a:pt x="133" y="8"/>
                      <a:pt x="130" y="11"/>
                    </a:cubicBezTo>
                    <a:cubicBezTo>
                      <a:pt x="40" y="95"/>
                      <a:pt x="40" y="95"/>
                      <a:pt x="40" y="95"/>
                    </a:cubicBezTo>
                    <a:cubicBezTo>
                      <a:pt x="39" y="96"/>
                      <a:pt x="38" y="96"/>
                      <a:pt x="3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40" name="Freeform 94">
                <a:extLst>
                  <a:ext uri="{FF2B5EF4-FFF2-40B4-BE49-F238E27FC236}">
                    <a16:creationId xmlns:a16="http://schemas.microsoft.com/office/drawing/2014/main" id="{984E6960-595C-263F-0746-B196A7E01EDD}"/>
                  </a:ext>
                </a:extLst>
              </p:cNvPr>
              <p:cNvSpPr>
                <a:spLocks noEditPoints="1"/>
              </p:cNvSpPr>
              <p:nvPr/>
            </p:nvSpPr>
            <p:spPr bwMode="auto">
              <a:xfrm>
                <a:off x="6546" y="1719"/>
                <a:ext cx="426" cy="426"/>
              </a:xfrm>
              <a:custGeom>
                <a:avLst/>
                <a:gdLst>
                  <a:gd name="T0" fmla="*/ 144 w 288"/>
                  <a:gd name="T1" fmla="*/ 288 h 288"/>
                  <a:gd name="T2" fmla="*/ 0 w 288"/>
                  <a:gd name="T3" fmla="*/ 144 h 288"/>
                  <a:gd name="T4" fmla="*/ 144 w 288"/>
                  <a:gd name="T5" fmla="*/ 0 h 288"/>
                  <a:gd name="T6" fmla="*/ 288 w 288"/>
                  <a:gd name="T7" fmla="*/ 144 h 288"/>
                  <a:gd name="T8" fmla="*/ 144 w 288"/>
                  <a:gd name="T9" fmla="*/ 288 h 288"/>
                  <a:gd name="T10" fmla="*/ 144 w 288"/>
                  <a:gd name="T11" fmla="*/ 12 h 288"/>
                  <a:gd name="T12" fmla="*/ 12 w 288"/>
                  <a:gd name="T13" fmla="*/ 144 h 288"/>
                  <a:gd name="T14" fmla="*/ 144 w 288"/>
                  <a:gd name="T15" fmla="*/ 276 h 288"/>
                  <a:gd name="T16" fmla="*/ 276 w 288"/>
                  <a:gd name="T17" fmla="*/ 144 h 288"/>
                  <a:gd name="T18" fmla="*/ 144 w 288"/>
                  <a:gd name="T19" fmla="*/ 1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288">
                    <a:moveTo>
                      <a:pt x="144" y="288"/>
                    </a:moveTo>
                    <a:cubicBezTo>
                      <a:pt x="65" y="288"/>
                      <a:pt x="0" y="224"/>
                      <a:pt x="0" y="144"/>
                    </a:cubicBezTo>
                    <a:cubicBezTo>
                      <a:pt x="0" y="65"/>
                      <a:pt x="65" y="0"/>
                      <a:pt x="144" y="0"/>
                    </a:cubicBezTo>
                    <a:cubicBezTo>
                      <a:pt x="224" y="0"/>
                      <a:pt x="288" y="65"/>
                      <a:pt x="288" y="144"/>
                    </a:cubicBezTo>
                    <a:cubicBezTo>
                      <a:pt x="288" y="224"/>
                      <a:pt x="224" y="288"/>
                      <a:pt x="144" y="288"/>
                    </a:cubicBezTo>
                    <a:close/>
                    <a:moveTo>
                      <a:pt x="144" y="12"/>
                    </a:moveTo>
                    <a:cubicBezTo>
                      <a:pt x="72" y="12"/>
                      <a:pt x="12" y="71"/>
                      <a:pt x="12" y="144"/>
                    </a:cubicBezTo>
                    <a:cubicBezTo>
                      <a:pt x="12" y="217"/>
                      <a:pt x="72" y="276"/>
                      <a:pt x="144" y="276"/>
                    </a:cubicBezTo>
                    <a:cubicBezTo>
                      <a:pt x="217" y="276"/>
                      <a:pt x="276" y="217"/>
                      <a:pt x="276" y="144"/>
                    </a:cubicBezTo>
                    <a:cubicBezTo>
                      <a:pt x="276" y="71"/>
                      <a:pt x="217" y="12"/>
                      <a:pt x="14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grpSp>
        <p:sp>
          <p:nvSpPr>
            <p:cNvPr id="38" name="正方形/長方形 37">
              <a:extLst>
                <a:ext uri="{FF2B5EF4-FFF2-40B4-BE49-F238E27FC236}">
                  <a16:creationId xmlns:a16="http://schemas.microsoft.com/office/drawing/2014/main" id="{741FE467-1604-0238-1525-8DE157D2603C}"/>
                </a:ext>
              </a:extLst>
            </p:cNvPr>
            <p:cNvSpPr/>
            <p:nvPr/>
          </p:nvSpPr>
          <p:spPr>
            <a:xfrm>
              <a:off x="1291878" y="3697504"/>
              <a:ext cx="5578120" cy="879343"/>
            </a:xfrm>
            <a:prstGeom prst="rect">
              <a:avLst/>
            </a:prstGeom>
          </p:spPr>
          <p:txBody>
            <a:bodyPr wrap="square">
              <a:spAutoFit/>
            </a:bodyPr>
            <a:lstStyle/>
            <a:p>
              <a:pPr marL="0" marR="0" lvl="0" indent="0" algn="l" defTabSz="914400" rtl="0" eaLnBrk="1" fontAlgn="base" latinLnBrk="0" hangingPunct="1">
                <a:lnSpc>
                  <a:spcPct val="110000"/>
                </a:lnSpc>
                <a:spcBef>
                  <a:spcPct val="40000"/>
                </a:spcBef>
                <a:spcAft>
                  <a:spcPts val="0"/>
                </a:spcAft>
                <a:buClrTx/>
                <a:buSzTx/>
                <a:buFontTx/>
                <a:buNone/>
                <a:tabLst/>
                <a:defRPr/>
              </a:pPr>
              <a:r>
                <a:rPr kumimoji="1" lang="ja-JP" altLang="en-US" sz="20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帽子を外す</a:t>
              </a:r>
            </a:p>
            <a:p>
              <a:pPr marL="0" marR="0" lvl="0" indent="0" algn="l" defTabSz="914400" rtl="0" eaLnBrk="1" fontAlgn="base" latinLnBrk="0" hangingPunct="1">
                <a:lnSpc>
                  <a:spcPct val="110000"/>
                </a:lnSpc>
                <a:spcBef>
                  <a:spcPct val="40000"/>
                </a:spcBef>
                <a:spcAft>
                  <a:spcPts val="0"/>
                </a:spcAft>
                <a:buClrTx/>
                <a:buSzTx/>
                <a:buFontTx/>
                <a:buNone/>
                <a:tabLst/>
                <a:defRPr/>
              </a:pPr>
              <a:endParaRPr kumimoji="1" lang="ja-JP" altLang="en-US" sz="20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endParaRPr>
            </a:p>
          </p:txBody>
        </p:sp>
      </p:grpSp>
      <p:sp>
        <p:nvSpPr>
          <p:cNvPr id="41" name="正方形/長方形 40">
            <a:extLst>
              <a:ext uri="{FF2B5EF4-FFF2-40B4-BE49-F238E27FC236}">
                <a16:creationId xmlns:a16="http://schemas.microsoft.com/office/drawing/2014/main" id="{9B81BDF8-0523-CADE-DD37-E3F2DABC5402}"/>
              </a:ext>
            </a:extLst>
          </p:cNvPr>
          <p:cNvSpPr/>
          <p:nvPr/>
        </p:nvSpPr>
        <p:spPr>
          <a:xfrm>
            <a:off x="309091" y="1551205"/>
            <a:ext cx="6432323" cy="417678"/>
          </a:xfrm>
          <a:prstGeom prst="rect">
            <a:avLst/>
          </a:prstGeom>
        </p:spPr>
        <p:txBody>
          <a:bodyPr wrap="square">
            <a:spAutoFit/>
          </a:bodyPr>
          <a:lstStyle/>
          <a:p>
            <a:pPr marL="0" marR="0" lvl="0" indent="0" algn="l" defTabSz="914400" rtl="0" eaLnBrk="1" fontAlgn="base" latinLnBrk="0" hangingPunct="1">
              <a:lnSpc>
                <a:spcPct val="110000"/>
              </a:lnSpc>
              <a:spcBef>
                <a:spcPct val="40000"/>
              </a:spcBef>
              <a:spcAft>
                <a:spcPts val="0"/>
              </a:spcAft>
              <a:buClrTx/>
              <a:buSzTx/>
              <a:buFontTx/>
              <a:buNone/>
              <a:tabLst/>
              <a:defRPr/>
            </a:pPr>
            <a:r>
              <a:rPr kumimoji="1" lang="ja-JP" altLang="en-US" sz="20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顔認証がうまくいかない場合は以下をお試しください</a:t>
            </a:r>
          </a:p>
        </p:txBody>
      </p:sp>
      <p:sp>
        <p:nvSpPr>
          <p:cNvPr id="42" name="テキスト ボックス 41">
            <a:extLst>
              <a:ext uri="{FF2B5EF4-FFF2-40B4-BE49-F238E27FC236}">
                <a16:creationId xmlns:a16="http://schemas.microsoft.com/office/drawing/2014/main" id="{FEE5273D-3B2E-2BC5-FC7C-ECAAE18351D6}"/>
              </a:ext>
            </a:extLst>
          </p:cNvPr>
          <p:cNvSpPr txBox="1"/>
          <p:nvPr/>
        </p:nvSpPr>
        <p:spPr>
          <a:xfrm>
            <a:off x="513095" y="4355803"/>
            <a:ext cx="5211683"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14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それでも</a:t>
            </a:r>
            <a:r>
              <a:rPr kumimoji="1" lang="ja-JP" altLang="en-US" sz="1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認証がうまくいかない方は職員にお声がけください</a:t>
            </a:r>
            <a:endParaRPr kumimoji="1" lang="en-US" altLang="ja-JP" sz="1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grpSp>
        <p:nvGrpSpPr>
          <p:cNvPr id="43" name="グループ化 42">
            <a:extLst>
              <a:ext uri="{FF2B5EF4-FFF2-40B4-BE49-F238E27FC236}">
                <a16:creationId xmlns:a16="http://schemas.microsoft.com/office/drawing/2014/main" id="{87338F23-A38C-4A93-42D7-095E9CEA9ACA}"/>
              </a:ext>
            </a:extLst>
          </p:cNvPr>
          <p:cNvGrpSpPr/>
          <p:nvPr/>
        </p:nvGrpSpPr>
        <p:grpSpPr>
          <a:xfrm>
            <a:off x="875741" y="3890028"/>
            <a:ext cx="6007343" cy="430887"/>
            <a:chOff x="862655" y="3697504"/>
            <a:chExt cx="6007343" cy="430887"/>
          </a:xfrm>
        </p:grpSpPr>
        <p:grpSp>
          <p:nvGrpSpPr>
            <p:cNvPr id="44" name="Group 92">
              <a:extLst>
                <a:ext uri="{FF2B5EF4-FFF2-40B4-BE49-F238E27FC236}">
                  <a16:creationId xmlns:a16="http://schemas.microsoft.com/office/drawing/2014/main" id="{D1048AAD-F1F3-77F9-A3CF-7D45EC7F67F2}"/>
                </a:ext>
              </a:extLst>
            </p:cNvPr>
            <p:cNvGrpSpPr>
              <a:grpSpLocks noChangeAspect="1"/>
            </p:cNvGrpSpPr>
            <p:nvPr/>
          </p:nvGrpSpPr>
          <p:grpSpPr bwMode="auto">
            <a:xfrm>
              <a:off x="862655" y="3734494"/>
              <a:ext cx="356906" cy="356906"/>
              <a:chOff x="6546" y="1719"/>
              <a:chExt cx="426" cy="426"/>
            </a:xfrm>
            <a:solidFill>
              <a:srgbClr val="EE5105"/>
            </a:solidFill>
          </p:grpSpPr>
          <p:sp>
            <p:nvSpPr>
              <p:cNvPr id="46" name="Freeform 93">
                <a:extLst>
                  <a:ext uri="{FF2B5EF4-FFF2-40B4-BE49-F238E27FC236}">
                    <a16:creationId xmlns:a16="http://schemas.microsoft.com/office/drawing/2014/main" id="{CD59F802-1C21-DAA4-D7BD-CB08BD7F422B}"/>
                  </a:ext>
                </a:extLst>
              </p:cNvPr>
              <p:cNvSpPr>
                <a:spLocks/>
              </p:cNvSpPr>
              <p:nvPr/>
            </p:nvSpPr>
            <p:spPr bwMode="auto">
              <a:xfrm>
                <a:off x="6662" y="1861"/>
                <a:ext cx="196" cy="142"/>
              </a:xfrm>
              <a:custGeom>
                <a:avLst/>
                <a:gdLst>
                  <a:gd name="T0" fmla="*/ 36 w 133"/>
                  <a:gd name="T1" fmla="*/ 96 h 96"/>
                  <a:gd name="T2" fmla="*/ 32 w 133"/>
                  <a:gd name="T3" fmla="*/ 94 h 96"/>
                  <a:gd name="T4" fmla="*/ 2 w 133"/>
                  <a:gd name="T5" fmla="*/ 64 h 96"/>
                  <a:gd name="T6" fmla="*/ 2 w 133"/>
                  <a:gd name="T7" fmla="*/ 56 h 96"/>
                  <a:gd name="T8" fmla="*/ 11 w 133"/>
                  <a:gd name="T9" fmla="*/ 56 h 96"/>
                  <a:gd name="T10" fmla="*/ 36 w 133"/>
                  <a:gd name="T11" fmla="*/ 82 h 96"/>
                  <a:gd name="T12" fmla="*/ 122 w 133"/>
                  <a:gd name="T13" fmla="*/ 2 h 96"/>
                  <a:gd name="T14" fmla="*/ 131 w 133"/>
                  <a:gd name="T15" fmla="*/ 2 h 96"/>
                  <a:gd name="T16" fmla="*/ 130 w 133"/>
                  <a:gd name="T17" fmla="*/ 11 h 96"/>
                  <a:gd name="T18" fmla="*/ 40 w 133"/>
                  <a:gd name="T19" fmla="*/ 95 h 96"/>
                  <a:gd name="T20" fmla="*/ 36 w 133"/>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96">
                    <a:moveTo>
                      <a:pt x="36" y="96"/>
                    </a:moveTo>
                    <a:cubicBezTo>
                      <a:pt x="35" y="96"/>
                      <a:pt x="33" y="96"/>
                      <a:pt x="32" y="94"/>
                    </a:cubicBezTo>
                    <a:cubicBezTo>
                      <a:pt x="2" y="64"/>
                      <a:pt x="2" y="64"/>
                      <a:pt x="2" y="64"/>
                    </a:cubicBezTo>
                    <a:cubicBezTo>
                      <a:pt x="0" y="62"/>
                      <a:pt x="0" y="58"/>
                      <a:pt x="2" y="56"/>
                    </a:cubicBezTo>
                    <a:cubicBezTo>
                      <a:pt x="4" y="54"/>
                      <a:pt x="8" y="54"/>
                      <a:pt x="11" y="56"/>
                    </a:cubicBezTo>
                    <a:cubicBezTo>
                      <a:pt x="36" y="82"/>
                      <a:pt x="36" y="82"/>
                      <a:pt x="36" y="82"/>
                    </a:cubicBezTo>
                    <a:cubicBezTo>
                      <a:pt x="122" y="2"/>
                      <a:pt x="122" y="2"/>
                      <a:pt x="122" y="2"/>
                    </a:cubicBezTo>
                    <a:cubicBezTo>
                      <a:pt x="125" y="0"/>
                      <a:pt x="128" y="0"/>
                      <a:pt x="131" y="2"/>
                    </a:cubicBezTo>
                    <a:cubicBezTo>
                      <a:pt x="133" y="5"/>
                      <a:pt x="133" y="8"/>
                      <a:pt x="130" y="11"/>
                    </a:cubicBezTo>
                    <a:cubicBezTo>
                      <a:pt x="40" y="95"/>
                      <a:pt x="40" y="95"/>
                      <a:pt x="40" y="95"/>
                    </a:cubicBezTo>
                    <a:cubicBezTo>
                      <a:pt x="39" y="96"/>
                      <a:pt x="38" y="96"/>
                      <a:pt x="3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47" name="Freeform 94">
                <a:extLst>
                  <a:ext uri="{FF2B5EF4-FFF2-40B4-BE49-F238E27FC236}">
                    <a16:creationId xmlns:a16="http://schemas.microsoft.com/office/drawing/2014/main" id="{8D64A885-25C7-B708-13FF-909C02DA1AFC}"/>
                  </a:ext>
                </a:extLst>
              </p:cNvPr>
              <p:cNvSpPr>
                <a:spLocks noEditPoints="1"/>
              </p:cNvSpPr>
              <p:nvPr/>
            </p:nvSpPr>
            <p:spPr bwMode="auto">
              <a:xfrm>
                <a:off x="6546" y="1719"/>
                <a:ext cx="426" cy="426"/>
              </a:xfrm>
              <a:custGeom>
                <a:avLst/>
                <a:gdLst>
                  <a:gd name="T0" fmla="*/ 144 w 288"/>
                  <a:gd name="T1" fmla="*/ 288 h 288"/>
                  <a:gd name="T2" fmla="*/ 0 w 288"/>
                  <a:gd name="T3" fmla="*/ 144 h 288"/>
                  <a:gd name="T4" fmla="*/ 144 w 288"/>
                  <a:gd name="T5" fmla="*/ 0 h 288"/>
                  <a:gd name="T6" fmla="*/ 288 w 288"/>
                  <a:gd name="T7" fmla="*/ 144 h 288"/>
                  <a:gd name="T8" fmla="*/ 144 w 288"/>
                  <a:gd name="T9" fmla="*/ 288 h 288"/>
                  <a:gd name="T10" fmla="*/ 144 w 288"/>
                  <a:gd name="T11" fmla="*/ 12 h 288"/>
                  <a:gd name="T12" fmla="*/ 12 w 288"/>
                  <a:gd name="T13" fmla="*/ 144 h 288"/>
                  <a:gd name="T14" fmla="*/ 144 w 288"/>
                  <a:gd name="T15" fmla="*/ 276 h 288"/>
                  <a:gd name="T16" fmla="*/ 276 w 288"/>
                  <a:gd name="T17" fmla="*/ 144 h 288"/>
                  <a:gd name="T18" fmla="*/ 144 w 288"/>
                  <a:gd name="T19" fmla="*/ 1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288">
                    <a:moveTo>
                      <a:pt x="144" y="288"/>
                    </a:moveTo>
                    <a:cubicBezTo>
                      <a:pt x="65" y="288"/>
                      <a:pt x="0" y="224"/>
                      <a:pt x="0" y="144"/>
                    </a:cubicBezTo>
                    <a:cubicBezTo>
                      <a:pt x="0" y="65"/>
                      <a:pt x="65" y="0"/>
                      <a:pt x="144" y="0"/>
                    </a:cubicBezTo>
                    <a:cubicBezTo>
                      <a:pt x="224" y="0"/>
                      <a:pt x="288" y="65"/>
                      <a:pt x="288" y="144"/>
                    </a:cubicBezTo>
                    <a:cubicBezTo>
                      <a:pt x="288" y="224"/>
                      <a:pt x="224" y="288"/>
                      <a:pt x="144" y="288"/>
                    </a:cubicBezTo>
                    <a:close/>
                    <a:moveTo>
                      <a:pt x="144" y="12"/>
                    </a:moveTo>
                    <a:cubicBezTo>
                      <a:pt x="72" y="12"/>
                      <a:pt x="12" y="71"/>
                      <a:pt x="12" y="144"/>
                    </a:cubicBezTo>
                    <a:cubicBezTo>
                      <a:pt x="12" y="217"/>
                      <a:pt x="72" y="276"/>
                      <a:pt x="144" y="276"/>
                    </a:cubicBezTo>
                    <a:cubicBezTo>
                      <a:pt x="217" y="276"/>
                      <a:pt x="276" y="217"/>
                      <a:pt x="276" y="144"/>
                    </a:cubicBezTo>
                    <a:cubicBezTo>
                      <a:pt x="276" y="71"/>
                      <a:pt x="217" y="12"/>
                      <a:pt x="14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grpSp>
        <p:sp>
          <p:nvSpPr>
            <p:cNvPr id="45" name="正方形/長方形 44">
              <a:extLst>
                <a:ext uri="{FF2B5EF4-FFF2-40B4-BE49-F238E27FC236}">
                  <a16:creationId xmlns:a16="http://schemas.microsoft.com/office/drawing/2014/main" id="{573DE9C9-40D9-134C-22BB-49136FDC6C93}"/>
                </a:ext>
              </a:extLst>
            </p:cNvPr>
            <p:cNvSpPr/>
            <p:nvPr/>
          </p:nvSpPr>
          <p:spPr>
            <a:xfrm>
              <a:off x="1291878" y="3697504"/>
              <a:ext cx="5578120" cy="430887"/>
            </a:xfrm>
            <a:prstGeom prst="rect">
              <a:avLst/>
            </a:prstGeom>
          </p:spPr>
          <p:txBody>
            <a:bodyPr wrap="square">
              <a:spAutoFit/>
            </a:bodyPr>
            <a:lstStyle/>
            <a:p>
              <a:pPr marL="0" marR="0" lvl="0" indent="0" algn="l" defTabSz="914400" rtl="0" eaLnBrk="1" fontAlgn="base" latinLnBrk="0" hangingPunct="1">
                <a:lnSpc>
                  <a:spcPct val="110000"/>
                </a:lnSpc>
                <a:spcBef>
                  <a:spcPct val="40000"/>
                </a:spcBef>
                <a:spcAft>
                  <a:spcPts val="0"/>
                </a:spcAft>
                <a:buClrTx/>
                <a:buSzTx/>
                <a:buFontTx/>
                <a:buNone/>
                <a:tabLst/>
                <a:defRPr/>
              </a:pPr>
              <a:r>
                <a:rPr kumimoji="1" lang="ja-JP" altLang="en-US" sz="20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眼鏡を外す</a:t>
              </a:r>
            </a:p>
          </p:txBody>
        </p:sp>
      </p:grpSp>
      <p:pic>
        <p:nvPicPr>
          <p:cNvPr id="3" name="図 2" descr="グラフィカル ユーザー インターフェイス, アプリケーション&#10;&#10;自動的に生成された説明">
            <a:extLst>
              <a:ext uri="{FF2B5EF4-FFF2-40B4-BE49-F238E27FC236}">
                <a16:creationId xmlns:a16="http://schemas.microsoft.com/office/drawing/2014/main" id="{6EF4D80C-9F0F-4AFB-0DAF-BCD0280B9DB4}"/>
              </a:ext>
            </a:extLst>
          </p:cNvPr>
          <p:cNvPicPr>
            <a:picLocks noChangeAspect="1"/>
          </p:cNvPicPr>
          <p:nvPr/>
        </p:nvPicPr>
        <p:blipFill rotWithShape="1">
          <a:blip r:embed="rId2">
            <a:extLst>
              <a:ext uri="{28A0092B-C50C-407E-A947-70E740481C1C}">
                <a14:useLocalDpi xmlns:a14="http://schemas.microsoft.com/office/drawing/2010/main" val="0"/>
              </a:ext>
            </a:extLst>
          </a:blip>
          <a:srcRect t="66597" b="4995"/>
          <a:stretch/>
        </p:blipFill>
        <p:spPr>
          <a:xfrm>
            <a:off x="43764" y="83368"/>
            <a:ext cx="3829189" cy="1087783"/>
          </a:xfrm>
          <a:prstGeom prst="rect">
            <a:avLst/>
          </a:prstGeom>
        </p:spPr>
      </p:pic>
      <p:sp>
        <p:nvSpPr>
          <p:cNvPr id="4" name="吹き出し: 角を丸めた四角形 3">
            <a:extLst>
              <a:ext uri="{FF2B5EF4-FFF2-40B4-BE49-F238E27FC236}">
                <a16:creationId xmlns:a16="http://schemas.microsoft.com/office/drawing/2014/main" id="{553D3241-ECEA-1A82-F9C2-4DE8B9232B21}"/>
              </a:ext>
            </a:extLst>
          </p:cNvPr>
          <p:cNvSpPr/>
          <p:nvPr/>
        </p:nvSpPr>
        <p:spPr>
          <a:xfrm>
            <a:off x="3853542" y="343557"/>
            <a:ext cx="2939143" cy="705298"/>
          </a:xfrm>
          <a:prstGeom prst="wedgeRoundRectCallout">
            <a:avLst>
              <a:gd name="adj1" fmla="val -52532"/>
              <a:gd name="adj2" fmla="val 11726"/>
              <a:gd name="adj3" fmla="val 16667"/>
            </a:avLst>
          </a:prstGeom>
          <a:solidFill>
            <a:schemeClr val="bg1"/>
          </a:solidFill>
          <a:ln w="38100" cap="rnd">
            <a:solidFill>
              <a:srgbClr val="F1810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 name="テキスト ボックス 4">
            <a:extLst>
              <a:ext uri="{FF2B5EF4-FFF2-40B4-BE49-F238E27FC236}">
                <a16:creationId xmlns:a16="http://schemas.microsoft.com/office/drawing/2014/main" id="{BAC07FAE-880C-7A5F-9BF6-BE947F4CC6C6}"/>
              </a:ext>
            </a:extLst>
          </p:cNvPr>
          <p:cNvSpPr txBox="1"/>
          <p:nvPr/>
        </p:nvSpPr>
        <p:spPr>
          <a:xfrm>
            <a:off x="3816027" y="464905"/>
            <a:ext cx="3027820"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rgbClr val="F18101"/>
                </a:solidFill>
                <a:effectLst/>
                <a:uLnTx/>
                <a:uFillTx/>
                <a:latin typeface="Calibri" panose="020F0502020204030204"/>
                <a:ea typeface="游ゴシック" panose="020B0400000000000000" pitchFamily="50" charset="-128"/>
                <a:cs typeface="+mn-cs"/>
              </a:rPr>
              <a:t>マイナンバーカード</a:t>
            </a:r>
            <a:r>
              <a:rPr kumimoji="1" lang="ja-JP" altLang="en-US" sz="12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を</a:t>
            </a:r>
            <a:r>
              <a:rPr kumimoji="1" lang="ja-JP" altLang="en-US" sz="14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お持ちの方</a:t>
            </a:r>
            <a:r>
              <a:rPr kumimoji="1" lang="ja-JP" altLang="en-US" sz="12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はこの</a:t>
            </a:r>
            <a:r>
              <a:rPr kumimoji="1" lang="ja-JP" altLang="en-US" sz="14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カードリーダーで受付を！</a:t>
            </a:r>
            <a:endParaRPr kumimoji="1" lang="en-US" altLang="ja-JP" sz="14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756151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グループ化 36">
            <a:extLst>
              <a:ext uri="{FF2B5EF4-FFF2-40B4-BE49-F238E27FC236}">
                <a16:creationId xmlns:a16="http://schemas.microsoft.com/office/drawing/2014/main" id="{5A387FE6-9C94-20CD-3A70-F0AA2019A28A}"/>
              </a:ext>
            </a:extLst>
          </p:cNvPr>
          <p:cNvGrpSpPr/>
          <p:nvPr/>
        </p:nvGrpSpPr>
        <p:grpSpPr>
          <a:xfrm>
            <a:off x="1229017" y="2897402"/>
            <a:ext cx="4759659" cy="4060969"/>
            <a:chOff x="971439" y="3670134"/>
            <a:chExt cx="4759659" cy="4060969"/>
          </a:xfrm>
        </p:grpSpPr>
        <p:grpSp>
          <p:nvGrpSpPr>
            <p:cNvPr id="2" name="グループ化 1">
              <a:extLst>
                <a:ext uri="{FF2B5EF4-FFF2-40B4-BE49-F238E27FC236}">
                  <a16:creationId xmlns:a16="http://schemas.microsoft.com/office/drawing/2014/main" id="{B31E12A7-4803-356E-4BE2-93729F120EFE}"/>
                </a:ext>
              </a:extLst>
            </p:cNvPr>
            <p:cNvGrpSpPr/>
            <p:nvPr/>
          </p:nvGrpSpPr>
          <p:grpSpPr>
            <a:xfrm>
              <a:off x="971439" y="3760811"/>
              <a:ext cx="4759659" cy="320094"/>
              <a:chOff x="5533380" y="1828980"/>
              <a:chExt cx="4211238" cy="320094"/>
            </a:xfrm>
          </p:grpSpPr>
          <p:sp>
            <p:nvSpPr>
              <p:cNvPr id="9" name="テキスト ボックス 8">
                <a:extLst>
                  <a:ext uri="{FF2B5EF4-FFF2-40B4-BE49-F238E27FC236}">
                    <a16:creationId xmlns:a16="http://schemas.microsoft.com/office/drawing/2014/main" id="{AEC69FB9-3F6D-5899-CE63-EE1F00FB2E32}"/>
                  </a:ext>
                </a:extLst>
              </p:cNvPr>
              <p:cNvSpPr txBox="1"/>
              <p:nvPr/>
            </p:nvSpPr>
            <p:spPr>
              <a:xfrm>
                <a:off x="6969698" y="1828980"/>
                <a:ext cx="1338630" cy="276999"/>
              </a:xfrm>
              <a:prstGeom prst="rect">
                <a:avLst/>
              </a:prstGeom>
              <a:noFill/>
            </p:spPr>
            <p:txBody>
              <a:bodyPr wrap="non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使い方イメージ</a:t>
                </a:r>
              </a:p>
            </p:txBody>
          </p:sp>
          <p:cxnSp>
            <p:nvCxnSpPr>
              <p:cNvPr id="14" name="直線コネクタ 13">
                <a:extLst>
                  <a:ext uri="{FF2B5EF4-FFF2-40B4-BE49-F238E27FC236}">
                    <a16:creationId xmlns:a16="http://schemas.microsoft.com/office/drawing/2014/main" id="{25A23E1F-A70A-8B16-9259-ACB69BD92931}"/>
                  </a:ext>
                </a:extLst>
              </p:cNvPr>
              <p:cNvCxnSpPr/>
              <p:nvPr/>
            </p:nvCxnSpPr>
            <p:spPr bwMode="auto">
              <a:xfrm>
                <a:off x="5533380" y="2149074"/>
                <a:ext cx="4211238" cy="0"/>
              </a:xfrm>
              <a:prstGeom prst="line">
                <a:avLst/>
              </a:prstGeom>
              <a:solidFill>
                <a:schemeClr val="bg1"/>
              </a:solidFill>
              <a:ln w="3175" cap="flat" cmpd="sng" algn="ctr">
                <a:solidFill>
                  <a:schemeClr val="tx1"/>
                </a:solidFill>
                <a:prstDash val="solid"/>
                <a:round/>
                <a:headEnd type="none" w="med" len="med"/>
                <a:tailEnd type="none" w="med" len="med"/>
              </a:ln>
              <a:effectLst/>
            </p:spPr>
          </p:cxnSp>
        </p:grpSp>
        <p:pic>
          <p:nvPicPr>
            <p:cNvPr id="15" name="図 14" descr="ダイアグラム&#10;&#10;低い精度で自動的に生成された説明">
              <a:extLst>
                <a:ext uri="{FF2B5EF4-FFF2-40B4-BE49-F238E27FC236}">
                  <a16:creationId xmlns:a16="http://schemas.microsoft.com/office/drawing/2014/main" id="{3A2EDEBB-3F5B-9B35-70C7-F96A8395255A}"/>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24625" b="91625" l="27557" r="91951">
                          <a14:foregroundMark x1="44714" y1="32272" x2="45889" y2="43272"/>
                          <a14:foregroundMark x1="45889" y1="43272" x2="45889" y2="43272"/>
                          <a14:foregroundMark x1="57713" y1="32552" x2="54816" y2="43607"/>
                          <a14:foregroundMark x1="54816" y1="43607" x2="53485" y2="45170"/>
                          <a14:foregroundMark x1="42991" y1="44668" x2="60298" y2="48911"/>
                          <a14:foregroundMark x1="60298" y1="48911" x2="48708" y2="42993"/>
                          <a14:foregroundMark x1="48708" y1="42993" x2="46829" y2="43160"/>
                          <a14:foregroundMark x1="49334" y1="54048" x2="53876" y2="54718"/>
                          <a14:backgroundMark x1="32733" y1="37856" x2="32733" y2="53769"/>
                          <a14:backgroundMark x1="68755" y1="39196" x2="69146" y2="56337"/>
                          <a14:backgroundMark x1="51997" y1="36739" x2="52153" y2="38414"/>
                          <a14:backgroundMark x1="46672" y1="57286" x2="61159" y2="67393"/>
                          <a14:backgroundMark x1="61159" y1="67393" x2="64370" y2="68844"/>
                          <a14:backgroundMark x1="75803" y1="57175" x2="46829" y2="70073"/>
                          <a14:backgroundMark x1="65153" y1="40424" x2="74471" y2="39587"/>
                          <a14:backgroundMark x1="72984" y1="37968" x2="60767" y2="38414"/>
                          <a14:backgroundMark x1="60767" y1="38414" x2="60767" y2="38414"/>
                          <a14:backgroundMark x1="51762" y1="57175" x2="38449" y2="57677"/>
                          <a14:backgroundMark x1="72200" y1="57677" x2="51605" y2="57956"/>
                        </a14:backgroundRemoval>
                      </a14:imgEffect>
                    </a14:imgLayer>
                  </a14:imgProps>
                </a:ext>
                <a:ext uri="{28A0092B-C50C-407E-A947-70E740481C1C}">
                  <a14:useLocalDpi xmlns:a14="http://schemas.microsoft.com/office/drawing/2010/main" val="0"/>
                </a:ext>
              </a:extLst>
            </a:blip>
            <a:srcRect l="19508" t="16251" r="26132" b="43586"/>
            <a:stretch/>
          </p:blipFill>
          <p:spPr>
            <a:xfrm>
              <a:off x="1448610" y="3670134"/>
              <a:ext cx="2317569" cy="2401513"/>
            </a:xfrm>
            <a:prstGeom prst="rect">
              <a:avLst/>
            </a:prstGeom>
          </p:spPr>
        </p:pic>
        <p:sp>
          <p:nvSpPr>
            <p:cNvPr id="16" name="直方体 15">
              <a:extLst>
                <a:ext uri="{FF2B5EF4-FFF2-40B4-BE49-F238E27FC236}">
                  <a16:creationId xmlns:a16="http://schemas.microsoft.com/office/drawing/2014/main" id="{C9BE2129-1EA4-536D-9BF4-E5611AD2F13D}"/>
                </a:ext>
              </a:extLst>
            </p:cNvPr>
            <p:cNvSpPr/>
            <p:nvPr/>
          </p:nvSpPr>
          <p:spPr bwMode="auto">
            <a:xfrm>
              <a:off x="1433190" y="6053013"/>
              <a:ext cx="3798579" cy="1678090"/>
            </a:xfrm>
            <a:prstGeom prst="cube">
              <a:avLst>
                <a:gd name="adj" fmla="val 35217"/>
              </a:avLst>
            </a:prstGeom>
            <a:solidFill>
              <a:schemeClr val="bg1">
                <a:lumMod val="95000"/>
              </a:schemeClr>
            </a:solidFill>
            <a:ln w="12700" cap="flat" cmpd="sng" algn="ctr">
              <a:solidFill>
                <a:schemeClr val="bg1">
                  <a:lumMod val="50000"/>
                </a:schemeClr>
              </a:solidFill>
              <a:prstDash val="solid"/>
              <a:round/>
              <a:headEnd type="none" w="med" len="med"/>
              <a:tailEnd type="none" w="med" len="med"/>
            </a:ln>
            <a:effectLst/>
          </p:spPr>
          <p:txBody>
            <a:bodyPr vert="horz" wrap="square" lIns="36000" tIns="72000" rIns="36000" bIns="72000" numCol="1" rtlCol="0" anchor="t" anchorCtr="0" compatLnSpc="1">
              <a:prstTxWarp prst="textNoShape">
                <a:avLst/>
              </a:prstTxWarp>
            </a:bodyPr>
            <a:lstStyle/>
            <a:p>
              <a:pPr marL="0" marR="0" lvl="0" indent="0" algn="l" defTabSz="914400" rtl="0" eaLnBrk="1" fontAlgn="base" latinLnBrk="0" hangingPunct="1">
                <a:lnSpc>
                  <a:spcPct val="110000"/>
                </a:lnSpc>
                <a:spcBef>
                  <a:spcPct val="40000"/>
                </a:spcBef>
                <a:spcAft>
                  <a:spcPts val="0"/>
                </a:spcAft>
                <a:buClrTx/>
                <a:buSzTx/>
                <a:buFontTx/>
                <a:buNone/>
                <a:tabLst/>
                <a:defRPr/>
              </a:pPr>
              <a:endParaRPr kumimoji="1" lang="ja-JP" altLang="en-US" sz="12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endParaRPr>
            </a:p>
          </p:txBody>
        </p:sp>
        <p:sp>
          <p:nvSpPr>
            <p:cNvPr id="17" name="テキスト ボックス 16">
              <a:extLst>
                <a:ext uri="{FF2B5EF4-FFF2-40B4-BE49-F238E27FC236}">
                  <a16:creationId xmlns:a16="http://schemas.microsoft.com/office/drawing/2014/main" id="{78821C55-097D-81BA-D191-CAC3772F2FD3}"/>
                </a:ext>
              </a:extLst>
            </p:cNvPr>
            <p:cNvSpPr txBox="1"/>
            <p:nvPr/>
          </p:nvSpPr>
          <p:spPr>
            <a:xfrm>
              <a:off x="1994866" y="6876670"/>
              <a:ext cx="1475084" cy="338554"/>
            </a:xfrm>
            <a:prstGeom prst="rect">
              <a:avLst/>
            </a:prstGeom>
            <a:noFill/>
          </p:spPr>
          <p:txBody>
            <a:bodyPr wrap="non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マイナ病院受付</a:t>
              </a:r>
              <a:endPar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nvGrpSpPr>
            <p:cNvPr id="18" name="グループ化 17">
              <a:extLst>
                <a:ext uri="{FF2B5EF4-FFF2-40B4-BE49-F238E27FC236}">
                  <a16:creationId xmlns:a16="http://schemas.microsoft.com/office/drawing/2014/main" id="{1F8C3C1E-4373-FD9A-C752-8ACFFDD48A3E}"/>
                </a:ext>
              </a:extLst>
            </p:cNvPr>
            <p:cNvGrpSpPr/>
            <p:nvPr/>
          </p:nvGrpSpPr>
          <p:grpSpPr>
            <a:xfrm>
              <a:off x="2292442" y="6122482"/>
              <a:ext cx="455932" cy="482358"/>
              <a:chOff x="5450437" y="5303837"/>
              <a:chExt cx="656849" cy="813237"/>
            </a:xfrm>
          </p:grpSpPr>
          <p:pic>
            <p:nvPicPr>
              <p:cNvPr id="20" name="図 19">
                <a:extLst>
                  <a:ext uri="{FF2B5EF4-FFF2-40B4-BE49-F238E27FC236}">
                    <a16:creationId xmlns:a16="http://schemas.microsoft.com/office/drawing/2014/main" id="{A81297FD-9F47-3541-2E7A-10AF1EF10199}"/>
                  </a:ext>
                </a:extLst>
              </p:cNvPr>
              <p:cNvPicPr>
                <a:picLocks noChangeAspect="1"/>
              </p:cNvPicPr>
              <p:nvPr/>
            </p:nvPicPr>
            <p:blipFill>
              <a:blip r:embed="rId4"/>
              <a:stretch>
                <a:fillRect/>
              </a:stretch>
            </p:blipFill>
            <p:spPr>
              <a:xfrm rot="1176697">
                <a:off x="5450437" y="5381625"/>
                <a:ext cx="509157" cy="735449"/>
              </a:xfrm>
              <a:prstGeom prst="rect">
                <a:avLst/>
              </a:prstGeom>
            </p:spPr>
          </p:pic>
          <p:grpSp>
            <p:nvGrpSpPr>
              <p:cNvPr id="21" name="グループ化 20">
                <a:extLst>
                  <a:ext uri="{FF2B5EF4-FFF2-40B4-BE49-F238E27FC236}">
                    <a16:creationId xmlns:a16="http://schemas.microsoft.com/office/drawing/2014/main" id="{F6A447C4-046A-99BA-7756-EE72872844F4}"/>
                  </a:ext>
                </a:extLst>
              </p:cNvPr>
              <p:cNvGrpSpPr/>
              <p:nvPr/>
            </p:nvGrpSpPr>
            <p:grpSpPr>
              <a:xfrm>
                <a:off x="5531453" y="5303837"/>
                <a:ext cx="575833" cy="786971"/>
                <a:chOff x="5531453" y="5303837"/>
                <a:chExt cx="575833" cy="786971"/>
              </a:xfrm>
            </p:grpSpPr>
            <p:pic>
              <p:nvPicPr>
                <p:cNvPr id="22" name="図 21">
                  <a:extLst>
                    <a:ext uri="{FF2B5EF4-FFF2-40B4-BE49-F238E27FC236}">
                      <a16:creationId xmlns:a16="http://schemas.microsoft.com/office/drawing/2014/main" id="{88D6C430-E5AD-7C5E-288E-93A1EF231FC5}"/>
                    </a:ext>
                  </a:extLst>
                </p:cNvPr>
                <p:cNvPicPr>
                  <a:picLocks noChangeAspect="1"/>
                </p:cNvPicPr>
                <p:nvPr/>
              </p:nvPicPr>
              <p:blipFill>
                <a:blip r:embed="rId4"/>
                <a:stretch>
                  <a:fillRect/>
                </a:stretch>
              </p:blipFill>
              <p:spPr>
                <a:xfrm rot="1176697">
                  <a:off x="5531453" y="5355359"/>
                  <a:ext cx="509157" cy="735449"/>
                </a:xfrm>
                <a:prstGeom prst="rect">
                  <a:avLst/>
                </a:prstGeom>
              </p:spPr>
            </p:pic>
            <p:pic>
              <p:nvPicPr>
                <p:cNvPr id="23" name="図 22">
                  <a:extLst>
                    <a:ext uri="{FF2B5EF4-FFF2-40B4-BE49-F238E27FC236}">
                      <a16:creationId xmlns:a16="http://schemas.microsoft.com/office/drawing/2014/main" id="{6FF89450-3F1B-A275-4CA2-73F143B65F14}"/>
                    </a:ext>
                  </a:extLst>
                </p:cNvPr>
                <p:cNvPicPr>
                  <a:picLocks noChangeAspect="1"/>
                </p:cNvPicPr>
                <p:nvPr/>
              </p:nvPicPr>
              <p:blipFill>
                <a:blip r:embed="rId4"/>
                <a:stretch>
                  <a:fillRect/>
                </a:stretch>
              </p:blipFill>
              <p:spPr>
                <a:xfrm rot="1176697">
                  <a:off x="5598129" y="5303837"/>
                  <a:ext cx="509157" cy="735449"/>
                </a:xfrm>
                <a:prstGeom prst="rect">
                  <a:avLst/>
                </a:prstGeom>
              </p:spPr>
            </p:pic>
          </p:grpSp>
        </p:grpSp>
        <p:sp>
          <p:nvSpPr>
            <p:cNvPr id="24" name="正方形/長方形 23">
              <a:extLst>
                <a:ext uri="{FF2B5EF4-FFF2-40B4-BE49-F238E27FC236}">
                  <a16:creationId xmlns:a16="http://schemas.microsoft.com/office/drawing/2014/main" id="{81225ADA-160E-D1C4-89A8-0922C8128B03}"/>
                </a:ext>
              </a:extLst>
            </p:cNvPr>
            <p:cNvSpPr/>
            <p:nvPr/>
          </p:nvSpPr>
          <p:spPr bwMode="auto">
            <a:xfrm rot="799081">
              <a:off x="2925892" y="5624680"/>
              <a:ext cx="411073" cy="844144"/>
            </a:xfrm>
            <a:prstGeom prst="rect">
              <a:avLst/>
            </a:prstGeom>
            <a:solidFill>
              <a:schemeClr val="bg1"/>
            </a:solidFill>
            <a:ln w="3175" cap="flat" cmpd="sng" algn="ctr">
              <a:noFill/>
              <a:prstDash val="solid"/>
              <a:round/>
              <a:headEnd type="none" w="med" len="med"/>
              <a:tailEnd type="none" w="med" len="med"/>
            </a:ln>
            <a:effectLst/>
          </p:spPr>
          <p:txBody>
            <a:bodyPr vert="horz" wrap="square" lIns="0" tIns="72000" rIns="0" bIns="7200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black"/>
                </a:solidFill>
                <a:effectLst/>
                <a:uLnTx/>
                <a:uFillTx/>
                <a:latin typeface="Meiryo UI"/>
                <a:ea typeface="Meiryo UI"/>
                <a:cs typeface="+mn-cs"/>
              </a:endParaRPr>
            </a:p>
          </p:txBody>
        </p:sp>
        <p:pic>
          <p:nvPicPr>
            <p:cNvPr id="25" name="図 24">
              <a:extLst>
                <a:ext uri="{FF2B5EF4-FFF2-40B4-BE49-F238E27FC236}">
                  <a16:creationId xmlns:a16="http://schemas.microsoft.com/office/drawing/2014/main" id="{9B9831C1-5733-AC37-489D-CB24AE970502}"/>
                </a:ext>
              </a:extLst>
            </p:cNvPr>
            <p:cNvPicPr>
              <a:picLocks noChangeAspect="1"/>
            </p:cNvPicPr>
            <p:nvPr/>
          </p:nvPicPr>
          <p:blipFill rotWithShape="1">
            <a:blip r:embed="rId5"/>
            <a:srcRect l="34857" t="45077" r="60335"/>
            <a:stretch/>
          </p:blipFill>
          <p:spPr>
            <a:xfrm flipH="1">
              <a:off x="2610894" y="5415316"/>
              <a:ext cx="1019232" cy="1649002"/>
            </a:xfrm>
            <a:prstGeom prst="rect">
              <a:avLst/>
            </a:prstGeom>
          </p:spPr>
        </p:pic>
        <p:pic>
          <p:nvPicPr>
            <p:cNvPr id="26" name="図 25">
              <a:extLst>
                <a:ext uri="{FF2B5EF4-FFF2-40B4-BE49-F238E27FC236}">
                  <a16:creationId xmlns:a16="http://schemas.microsoft.com/office/drawing/2014/main" id="{09261FC3-02AB-0EDA-5C91-F24535BB2F12}"/>
                </a:ext>
              </a:extLst>
            </p:cNvPr>
            <p:cNvPicPr>
              <a:picLocks noChangeAspect="1"/>
            </p:cNvPicPr>
            <p:nvPr/>
          </p:nvPicPr>
          <p:blipFill rotWithShape="1">
            <a:blip r:embed="rId6"/>
            <a:srcRect b="49327"/>
            <a:stretch/>
          </p:blipFill>
          <p:spPr>
            <a:xfrm rot="633647">
              <a:off x="3096189" y="5178718"/>
              <a:ext cx="433869" cy="482976"/>
            </a:xfrm>
            <a:prstGeom prst="rect">
              <a:avLst/>
            </a:prstGeom>
          </p:spPr>
        </p:pic>
        <p:sp>
          <p:nvSpPr>
            <p:cNvPr id="27" name="円弧 26">
              <a:extLst>
                <a:ext uri="{FF2B5EF4-FFF2-40B4-BE49-F238E27FC236}">
                  <a16:creationId xmlns:a16="http://schemas.microsoft.com/office/drawing/2014/main" id="{0AF33A8E-7027-92B4-AC7D-DC28C45BC3BD}"/>
                </a:ext>
              </a:extLst>
            </p:cNvPr>
            <p:cNvSpPr/>
            <p:nvPr/>
          </p:nvSpPr>
          <p:spPr bwMode="auto">
            <a:xfrm rot="18047302" flipV="1">
              <a:off x="4083608" y="5931868"/>
              <a:ext cx="606233" cy="750934"/>
            </a:xfrm>
            <a:prstGeom prst="arc">
              <a:avLst>
                <a:gd name="adj1" fmla="val 16343694"/>
                <a:gd name="adj2" fmla="val 20939387"/>
              </a:avLst>
            </a:prstGeom>
            <a:noFill/>
            <a:ln w="57150" cap="flat" cmpd="sng" algn="ctr">
              <a:solidFill>
                <a:schemeClr val="tx1">
                  <a:lumMod val="50000"/>
                  <a:lumOff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ＭＳ Ｐゴシック" pitchFamily="50" charset="-128"/>
                <a:ea typeface="ＭＳ Ｐゴシック" pitchFamily="50" charset="-128"/>
                <a:cs typeface="+mn-cs"/>
              </a:endParaRPr>
            </a:p>
          </p:txBody>
        </p:sp>
        <p:sp>
          <p:nvSpPr>
            <p:cNvPr id="28" name="正方形/長方形 27">
              <a:extLst>
                <a:ext uri="{FF2B5EF4-FFF2-40B4-BE49-F238E27FC236}">
                  <a16:creationId xmlns:a16="http://schemas.microsoft.com/office/drawing/2014/main" id="{B45905E5-336D-99E2-D442-D2A11F85AE78}"/>
                </a:ext>
              </a:extLst>
            </p:cNvPr>
            <p:cNvSpPr/>
            <p:nvPr/>
          </p:nvSpPr>
          <p:spPr bwMode="auto">
            <a:xfrm rot="478923">
              <a:off x="3569360" y="5264068"/>
              <a:ext cx="1122686" cy="1277388"/>
            </a:xfrm>
            <a:prstGeom prst="rect">
              <a:avLst/>
            </a:prstGeom>
            <a:solidFill>
              <a:schemeClr val="bg1"/>
            </a:solidFill>
            <a:ln w="3175" cap="flat" cmpd="sng" algn="ctr">
              <a:solidFill>
                <a:schemeClr val="bg1">
                  <a:lumMod val="65000"/>
                </a:schemeClr>
              </a:solidFill>
              <a:prstDash val="solid"/>
              <a:round/>
              <a:headEnd type="none" w="med" len="med"/>
              <a:tailEnd type="none" w="med" len="med"/>
            </a:ln>
            <a:effectLst/>
          </p:spPr>
          <p:txBody>
            <a:bodyPr vert="horz" wrap="square" lIns="0" tIns="72000" rIns="0" bIns="7200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black"/>
                </a:solidFill>
                <a:effectLst/>
                <a:uLnTx/>
                <a:uFillTx/>
                <a:latin typeface="Meiryo UI"/>
                <a:ea typeface="Meiryo UI"/>
                <a:cs typeface="+mn-cs"/>
              </a:endParaRPr>
            </a:p>
          </p:txBody>
        </p:sp>
        <p:grpSp>
          <p:nvGrpSpPr>
            <p:cNvPr id="29" name="グループ化 28">
              <a:extLst>
                <a:ext uri="{FF2B5EF4-FFF2-40B4-BE49-F238E27FC236}">
                  <a16:creationId xmlns:a16="http://schemas.microsoft.com/office/drawing/2014/main" id="{7485D3BF-7C45-4139-F9AE-719485652A9A}"/>
                </a:ext>
              </a:extLst>
            </p:cNvPr>
            <p:cNvGrpSpPr/>
            <p:nvPr/>
          </p:nvGrpSpPr>
          <p:grpSpPr>
            <a:xfrm rot="517132">
              <a:off x="3697296" y="5405024"/>
              <a:ext cx="873014" cy="1104824"/>
              <a:chOff x="5586750" y="3902574"/>
              <a:chExt cx="2653585" cy="1870843"/>
            </a:xfrm>
          </p:grpSpPr>
          <p:pic>
            <p:nvPicPr>
              <p:cNvPr id="30" name="図 29">
                <a:extLst>
                  <a:ext uri="{FF2B5EF4-FFF2-40B4-BE49-F238E27FC236}">
                    <a16:creationId xmlns:a16="http://schemas.microsoft.com/office/drawing/2014/main" id="{53BD5497-D605-DDF7-B71A-AD113A903B5A}"/>
                  </a:ext>
                </a:extLst>
              </p:cNvPr>
              <p:cNvPicPr>
                <a:picLocks noChangeAspect="1"/>
              </p:cNvPicPr>
              <p:nvPr/>
            </p:nvPicPr>
            <p:blipFill>
              <a:blip r:embed="rId7"/>
              <a:stretch>
                <a:fillRect/>
              </a:stretch>
            </p:blipFill>
            <p:spPr>
              <a:xfrm>
                <a:off x="5586750" y="3902576"/>
                <a:ext cx="1075486" cy="1870841"/>
              </a:xfrm>
              <a:prstGeom prst="rect">
                <a:avLst/>
              </a:prstGeom>
            </p:spPr>
          </p:pic>
          <p:pic>
            <p:nvPicPr>
              <p:cNvPr id="31" name="図 30">
                <a:extLst>
                  <a:ext uri="{FF2B5EF4-FFF2-40B4-BE49-F238E27FC236}">
                    <a16:creationId xmlns:a16="http://schemas.microsoft.com/office/drawing/2014/main" id="{C5A042FB-45FA-0A3F-215F-3CFBC1E35CE6}"/>
                  </a:ext>
                </a:extLst>
              </p:cNvPr>
              <p:cNvPicPr>
                <a:picLocks noChangeAspect="1"/>
              </p:cNvPicPr>
              <p:nvPr/>
            </p:nvPicPr>
            <p:blipFill>
              <a:blip r:embed="rId8"/>
              <a:stretch>
                <a:fillRect/>
              </a:stretch>
            </p:blipFill>
            <p:spPr>
              <a:xfrm>
                <a:off x="6773502" y="3902574"/>
                <a:ext cx="1466833" cy="1870842"/>
              </a:xfrm>
              <a:prstGeom prst="rect">
                <a:avLst/>
              </a:prstGeom>
              <a:ln>
                <a:solidFill>
                  <a:schemeClr val="bg1">
                    <a:lumMod val="85000"/>
                  </a:schemeClr>
                </a:solidFill>
              </a:ln>
            </p:spPr>
          </p:pic>
        </p:grpSp>
      </p:grpSp>
    </p:spTree>
    <p:extLst>
      <p:ext uri="{BB962C8B-B14F-4D97-AF65-F5344CB8AC3E}">
        <p14:creationId xmlns:p14="http://schemas.microsoft.com/office/powerpoint/2010/main" val="196069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グループ化 36">
            <a:extLst>
              <a:ext uri="{FF2B5EF4-FFF2-40B4-BE49-F238E27FC236}">
                <a16:creationId xmlns:a16="http://schemas.microsoft.com/office/drawing/2014/main" id="{5A387FE6-9C94-20CD-3A70-F0AA2019A28A}"/>
              </a:ext>
            </a:extLst>
          </p:cNvPr>
          <p:cNvGrpSpPr/>
          <p:nvPr/>
        </p:nvGrpSpPr>
        <p:grpSpPr>
          <a:xfrm>
            <a:off x="1229017" y="2897402"/>
            <a:ext cx="4759659" cy="4060969"/>
            <a:chOff x="971439" y="3670134"/>
            <a:chExt cx="4759659" cy="4060969"/>
          </a:xfrm>
        </p:grpSpPr>
        <p:grpSp>
          <p:nvGrpSpPr>
            <p:cNvPr id="2" name="グループ化 1">
              <a:extLst>
                <a:ext uri="{FF2B5EF4-FFF2-40B4-BE49-F238E27FC236}">
                  <a16:creationId xmlns:a16="http://schemas.microsoft.com/office/drawing/2014/main" id="{B31E12A7-4803-356E-4BE2-93729F120EFE}"/>
                </a:ext>
              </a:extLst>
            </p:cNvPr>
            <p:cNvGrpSpPr/>
            <p:nvPr/>
          </p:nvGrpSpPr>
          <p:grpSpPr>
            <a:xfrm>
              <a:off x="971439" y="3760811"/>
              <a:ext cx="4759659" cy="320094"/>
              <a:chOff x="5533380" y="1828980"/>
              <a:chExt cx="4211238" cy="320094"/>
            </a:xfrm>
          </p:grpSpPr>
          <p:sp>
            <p:nvSpPr>
              <p:cNvPr id="9" name="テキスト ボックス 8">
                <a:extLst>
                  <a:ext uri="{FF2B5EF4-FFF2-40B4-BE49-F238E27FC236}">
                    <a16:creationId xmlns:a16="http://schemas.microsoft.com/office/drawing/2014/main" id="{AEC69FB9-3F6D-5899-CE63-EE1F00FB2E32}"/>
                  </a:ext>
                </a:extLst>
              </p:cNvPr>
              <p:cNvSpPr txBox="1"/>
              <p:nvPr/>
            </p:nvSpPr>
            <p:spPr>
              <a:xfrm>
                <a:off x="6969698" y="1828980"/>
                <a:ext cx="1338630" cy="276999"/>
              </a:xfrm>
              <a:prstGeom prst="rect">
                <a:avLst/>
              </a:prstGeom>
              <a:noFill/>
            </p:spPr>
            <p:txBody>
              <a:bodyPr wrap="non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使い方イメージ</a:t>
                </a:r>
              </a:p>
            </p:txBody>
          </p:sp>
          <p:cxnSp>
            <p:nvCxnSpPr>
              <p:cNvPr id="14" name="直線コネクタ 13">
                <a:extLst>
                  <a:ext uri="{FF2B5EF4-FFF2-40B4-BE49-F238E27FC236}">
                    <a16:creationId xmlns:a16="http://schemas.microsoft.com/office/drawing/2014/main" id="{25A23E1F-A70A-8B16-9259-ACB69BD92931}"/>
                  </a:ext>
                </a:extLst>
              </p:cNvPr>
              <p:cNvCxnSpPr/>
              <p:nvPr/>
            </p:nvCxnSpPr>
            <p:spPr bwMode="auto">
              <a:xfrm>
                <a:off x="5533380" y="2149074"/>
                <a:ext cx="4211238" cy="0"/>
              </a:xfrm>
              <a:prstGeom prst="line">
                <a:avLst/>
              </a:prstGeom>
              <a:solidFill>
                <a:schemeClr val="bg1"/>
              </a:solidFill>
              <a:ln w="3175" cap="flat" cmpd="sng" algn="ctr">
                <a:solidFill>
                  <a:schemeClr val="tx1"/>
                </a:solidFill>
                <a:prstDash val="solid"/>
                <a:round/>
                <a:headEnd type="none" w="med" len="med"/>
                <a:tailEnd type="none" w="med" len="med"/>
              </a:ln>
              <a:effectLst/>
            </p:spPr>
          </p:cxnSp>
        </p:grpSp>
        <p:pic>
          <p:nvPicPr>
            <p:cNvPr id="15" name="図 14" descr="ダイアグラム&#10;&#10;低い精度で自動的に生成された説明">
              <a:extLst>
                <a:ext uri="{FF2B5EF4-FFF2-40B4-BE49-F238E27FC236}">
                  <a16:creationId xmlns:a16="http://schemas.microsoft.com/office/drawing/2014/main" id="{3A2EDEBB-3F5B-9B35-70C7-F96A8395255A}"/>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24625" b="91625" l="27557" r="91951">
                          <a14:foregroundMark x1="44714" y1="32272" x2="45889" y2="43272"/>
                          <a14:foregroundMark x1="45889" y1="43272" x2="45889" y2="43272"/>
                          <a14:foregroundMark x1="57713" y1="32552" x2="54816" y2="43607"/>
                          <a14:foregroundMark x1="54816" y1="43607" x2="53485" y2="45170"/>
                          <a14:foregroundMark x1="42991" y1="44668" x2="60298" y2="48911"/>
                          <a14:foregroundMark x1="60298" y1="48911" x2="48708" y2="42993"/>
                          <a14:foregroundMark x1="48708" y1="42993" x2="46829" y2="43160"/>
                          <a14:foregroundMark x1="49334" y1="54048" x2="53876" y2="54718"/>
                          <a14:backgroundMark x1="32733" y1="37856" x2="32733" y2="53769"/>
                          <a14:backgroundMark x1="68755" y1="39196" x2="69146" y2="56337"/>
                          <a14:backgroundMark x1="51997" y1="36739" x2="52153" y2="38414"/>
                          <a14:backgroundMark x1="46672" y1="57286" x2="61159" y2="67393"/>
                          <a14:backgroundMark x1="61159" y1="67393" x2="64370" y2="68844"/>
                          <a14:backgroundMark x1="75803" y1="57175" x2="46829" y2="70073"/>
                          <a14:backgroundMark x1="65153" y1="40424" x2="74471" y2="39587"/>
                          <a14:backgroundMark x1="72984" y1="37968" x2="60767" y2="38414"/>
                          <a14:backgroundMark x1="60767" y1="38414" x2="60767" y2="38414"/>
                          <a14:backgroundMark x1="51762" y1="57175" x2="38449" y2="57677"/>
                          <a14:backgroundMark x1="72200" y1="57677" x2="51605" y2="57956"/>
                        </a14:backgroundRemoval>
                      </a14:imgEffect>
                    </a14:imgLayer>
                  </a14:imgProps>
                </a:ext>
                <a:ext uri="{28A0092B-C50C-407E-A947-70E740481C1C}">
                  <a14:useLocalDpi xmlns:a14="http://schemas.microsoft.com/office/drawing/2010/main" val="0"/>
                </a:ext>
              </a:extLst>
            </a:blip>
            <a:srcRect l="19508" t="16251" r="26132" b="43586"/>
            <a:stretch/>
          </p:blipFill>
          <p:spPr>
            <a:xfrm>
              <a:off x="1448610" y="3670134"/>
              <a:ext cx="2317569" cy="2401513"/>
            </a:xfrm>
            <a:prstGeom prst="rect">
              <a:avLst/>
            </a:prstGeom>
          </p:spPr>
        </p:pic>
        <p:sp>
          <p:nvSpPr>
            <p:cNvPr id="16" name="直方体 15">
              <a:extLst>
                <a:ext uri="{FF2B5EF4-FFF2-40B4-BE49-F238E27FC236}">
                  <a16:creationId xmlns:a16="http://schemas.microsoft.com/office/drawing/2014/main" id="{C9BE2129-1EA4-536D-9BF4-E5611AD2F13D}"/>
                </a:ext>
              </a:extLst>
            </p:cNvPr>
            <p:cNvSpPr/>
            <p:nvPr/>
          </p:nvSpPr>
          <p:spPr bwMode="auto">
            <a:xfrm>
              <a:off x="1433190" y="6053013"/>
              <a:ext cx="3798579" cy="1678090"/>
            </a:xfrm>
            <a:prstGeom prst="cube">
              <a:avLst>
                <a:gd name="adj" fmla="val 35217"/>
              </a:avLst>
            </a:prstGeom>
            <a:solidFill>
              <a:schemeClr val="bg1">
                <a:lumMod val="95000"/>
              </a:schemeClr>
            </a:solidFill>
            <a:ln w="12700" cap="flat" cmpd="sng" algn="ctr">
              <a:solidFill>
                <a:schemeClr val="bg1">
                  <a:lumMod val="50000"/>
                </a:schemeClr>
              </a:solidFill>
              <a:prstDash val="solid"/>
              <a:round/>
              <a:headEnd type="none" w="med" len="med"/>
              <a:tailEnd type="none" w="med" len="med"/>
            </a:ln>
            <a:effectLst/>
          </p:spPr>
          <p:txBody>
            <a:bodyPr vert="horz" wrap="square" lIns="36000" tIns="72000" rIns="36000" bIns="72000" numCol="1" rtlCol="0" anchor="t" anchorCtr="0" compatLnSpc="1">
              <a:prstTxWarp prst="textNoShape">
                <a:avLst/>
              </a:prstTxWarp>
            </a:bodyPr>
            <a:lstStyle/>
            <a:p>
              <a:pPr marL="0" marR="0" lvl="0" indent="0" algn="l" defTabSz="914400" rtl="0" eaLnBrk="1" fontAlgn="base" latinLnBrk="0" hangingPunct="1">
                <a:lnSpc>
                  <a:spcPct val="110000"/>
                </a:lnSpc>
                <a:spcBef>
                  <a:spcPct val="40000"/>
                </a:spcBef>
                <a:spcAft>
                  <a:spcPts val="0"/>
                </a:spcAft>
                <a:buClrTx/>
                <a:buSzTx/>
                <a:buFontTx/>
                <a:buNone/>
                <a:tabLst/>
                <a:defRPr/>
              </a:pPr>
              <a:endParaRPr kumimoji="1" lang="ja-JP" altLang="en-US" sz="12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endParaRPr>
            </a:p>
          </p:txBody>
        </p:sp>
        <p:sp>
          <p:nvSpPr>
            <p:cNvPr id="17" name="テキスト ボックス 16">
              <a:extLst>
                <a:ext uri="{FF2B5EF4-FFF2-40B4-BE49-F238E27FC236}">
                  <a16:creationId xmlns:a16="http://schemas.microsoft.com/office/drawing/2014/main" id="{78821C55-097D-81BA-D191-CAC3772F2FD3}"/>
                </a:ext>
              </a:extLst>
            </p:cNvPr>
            <p:cNvSpPr txBox="1"/>
            <p:nvPr/>
          </p:nvSpPr>
          <p:spPr>
            <a:xfrm>
              <a:off x="1994866" y="6876670"/>
              <a:ext cx="1475083" cy="338554"/>
            </a:xfrm>
            <a:prstGeom prst="rect">
              <a:avLst/>
            </a:prstGeom>
            <a:noFill/>
          </p:spPr>
          <p:txBody>
            <a:bodyPr wrap="non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マイナ薬局受付</a:t>
              </a:r>
              <a:endPar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nvGrpSpPr>
            <p:cNvPr id="18" name="グループ化 17">
              <a:extLst>
                <a:ext uri="{FF2B5EF4-FFF2-40B4-BE49-F238E27FC236}">
                  <a16:creationId xmlns:a16="http://schemas.microsoft.com/office/drawing/2014/main" id="{1F8C3C1E-4373-FD9A-C752-8ACFFDD48A3E}"/>
                </a:ext>
              </a:extLst>
            </p:cNvPr>
            <p:cNvGrpSpPr/>
            <p:nvPr/>
          </p:nvGrpSpPr>
          <p:grpSpPr>
            <a:xfrm>
              <a:off x="2292442" y="6122482"/>
              <a:ext cx="455932" cy="482358"/>
              <a:chOff x="5450437" y="5303837"/>
              <a:chExt cx="656849" cy="813237"/>
            </a:xfrm>
          </p:grpSpPr>
          <p:pic>
            <p:nvPicPr>
              <p:cNvPr id="20" name="図 19">
                <a:extLst>
                  <a:ext uri="{FF2B5EF4-FFF2-40B4-BE49-F238E27FC236}">
                    <a16:creationId xmlns:a16="http://schemas.microsoft.com/office/drawing/2014/main" id="{A81297FD-9F47-3541-2E7A-10AF1EF10199}"/>
                  </a:ext>
                </a:extLst>
              </p:cNvPr>
              <p:cNvPicPr>
                <a:picLocks noChangeAspect="1"/>
              </p:cNvPicPr>
              <p:nvPr/>
            </p:nvPicPr>
            <p:blipFill>
              <a:blip r:embed="rId4"/>
              <a:stretch>
                <a:fillRect/>
              </a:stretch>
            </p:blipFill>
            <p:spPr>
              <a:xfrm rot="1176697">
                <a:off x="5450437" y="5381625"/>
                <a:ext cx="509157" cy="735449"/>
              </a:xfrm>
              <a:prstGeom prst="rect">
                <a:avLst/>
              </a:prstGeom>
            </p:spPr>
          </p:pic>
          <p:grpSp>
            <p:nvGrpSpPr>
              <p:cNvPr id="21" name="グループ化 20">
                <a:extLst>
                  <a:ext uri="{FF2B5EF4-FFF2-40B4-BE49-F238E27FC236}">
                    <a16:creationId xmlns:a16="http://schemas.microsoft.com/office/drawing/2014/main" id="{F6A447C4-046A-99BA-7756-EE72872844F4}"/>
                  </a:ext>
                </a:extLst>
              </p:cNvPr>
              <p:cNvGrpSpPr/>
              <p:nvPr/>
            </p:nvGrpSpPr>
            <p:grpSpPr>
              <a:xfrm>
                <a:off x="5531453" y="5303837"/>
                <a:ext cx="575833" cy="786971"/>
                <a:chOff x="5531453" y="5303837"/>
                <a:chExt cx="575833" cy="786971"/>
              </a:xfrm>
            </p:grpSpPr>
            <p:pic>
              <p:nvPicPr>
                <p:cNvPr id="22" name="図 21">
                  <a:extLst>
                    <a:ext uri="{FF2B5EF4-FFF2-40B4-BE49-F238E27FC236}">
                      <a16:creationId xmlns:a16="http://schemas.microsoft.com/office/drawing/2014/main" id="{88D6C430-E5AD-7C5E-288E-93A1EF231FC5}"/>
                    </a:ext>
                  </a:extLst>
                </p:cNvPr>
                <p:cNvPicPr>
                  <a:picLocks noChangeAspect="1"/>
                </p:cNvPicPr>
                <p:nvPr/>
              </p:nvPicPr>
              <p:blipFill>
                <a:blip r:embed="rId4"/>
                <a:stretch>
                  <a:fillRect/>
                </a:stretch>
              </p:blipFill>
              <p:spPr>
                <a:xfrm rot="1176697">
                  <a:off x="5531453" y="5355359"/>
                  <a:ext cx="509157" cy="735449"/>
                </a:xfrm>
                <a:prstGeom prst="rect">
                  <a:avLst/>
                </a:prstGeom>
              </p:spPr>
            </p:pic>
            <p:pic>
              <p:nvPicPr>
                <p:cNvPr id="23" name="図 22">
                  <a:extLst>
                    <a:ext uri="{FF2B5EF4-FFF2-40B4-BE49-F238E27FC236}">
                      <a16:creationId xmlns:a16="http://schemas.microsoft.com/office/drawing/2014/main" id="{6FF89450-3F1B-A275-4CA2-73F143B65F14}"/>
                    </a:ext>
                  </a:extLst>
                </p:cNvPr>
                <p:cNvPicPr>
                  <a:picLocks noChangeAspect="1"/>
                </p:cNvPicPr>
                <p:nvPr/>
              </p:nvPicPr>
              <p:blipFill>
                <a:blip r:embed="rId4"/>
                <a:stretch>
                  <a:fillRect/>
                </a:stretch>
              </p:blipFill>
              <p:spPr>
                <a:xfrm rot="1176697">
                  <a:off x="5598129" y="5303837"/>
                  <a:ext cx="509157" cy="735449"/>
                </a:xfrm>
                <a:prstGeom prst="rect">
                  <a:avLst/>
                </a:prstGeom>
              </p:spPr>
            </p:pic>
          </p:grpSp>
        </p:grpSp>
        <p:sp>
          <p:nvSpPr>
            <p:cNvPr id="24" name="正方形/長方形 23">
              <a:extLst>
                <a:ext uri="{FF2B5EF4-FFF2-40B4-BE49-F238E27FC236}">
                  <a16:creationId xmlns:a16="http://schemas.microsoft.com/office/drawing/2014/main" id="{81225ADA-160E-D1C4-89A8-0922C8128B03}"/>
                </a:ext>
              </a:extLst>
            </p:cNvPr>
            <p:cNvSpPr/>
            <p:nvPr/>
          </p:nvSpPr>
          <p:spPr bwMode="auto">
            <a:xfrm rot="799081">
              <a:off x="2925892" y="5624680"/>
              <a:ext cx="411073" cy="844144"/>
            </a:xfrm>
            <a:prstGeom prst="rect">
              <a:avLst/>
            </a:prstGeom>
            <a:solidFill>
              <a:schemeClr val="bg1"/>
            </a:solidFill>
            <a:ln w="3175" cap="flat" cmpd="sng" algn="ctr">
              <a:noFill/>
              <a:prstDash val="solid"/>
              <a:round/>
              <a:headEnd type="none" w="med" len="med"/>
              <a:tailEnd type="none" w="med" len="med"/>
            </a:ln>
            <a:effectLst/>
          </p:spPr>
          <p:txBody>
            <a:bodyPr vert="horz" wrap="square" lIns="0" tIns="72000" rIns="0" bIns="7200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black"/>
                </a:solidFill>
                <a:effectLst/>
                <a:uLnTx/>
                <a:uFillTx/>
                <a:latin typeface="Meiryo UI"/>
                <a:ea typeface="Meiryo UI"/>
                <a:cs typeface="+mn-cs"/>
              </a:endParaRPr>
            </a:p>
          </p:txBody>
        </p:sp>
        <p:pic>
          <p:nvPicPr>
            <p:cNvPr id="25" name="図 24">
              <a:extLst>
                <a:ext uri="{FF2B5EF4-FFF2-40B4-BE49-F238E27FC236}">
                  <a16:creationId xmlns:a16="http://schemas.microsoft.com/office/drawing/2014/main" id="{9B9831C1-5733-AC37-489D-CB24AE970502}"/>
                </a:ext>
              </a:extLst>
            </p:cNvPr>
            <p:cNvPicPr>
              <a:picLocks noChangeAspect="1"/>
            </p:cNvPicPr>
            <p:nvPr/>
          </p:nvPicPr>
          <p:blipFill rotWithShape="1">
            <a:blip r:embed="rId5"/>
            <a:srcRect l="34857" t="45077" r="60335"/>
            <a:stretch/>
          </p:blipFill>
          <p:spPr>
            <a:xfrm flipH="1">
              <a:off x="2610894" y="5415316"/>
              <a:ext cx="1019232" cy="1649002"/>
            </a:xfrm>
            <a:prstGeom prst="rect">
              <a:avLst/>
            </a:prstGeom>
          </p:spPr>
        </p:pic>
        <p:pic>
          <p:nvPicPr>
            <p:cNvPr id="26" name="図 25">
              <a:extLst>
                <a:ext uri="{FF2B5EF4-FFF2-40B4-BE49-F238E27FC236}">
                  <a16:creationId xmlns:a16="http://schemas.microsoft.com/office/drawing/2014/main" id="{09261FC3-02AB-0EDA-5C91-F24535BB2F12}"/>
                </a:ext>
              </a:extLst>
            </p:cNvPr>
            <p:cNvPicPr>
              <a:picLocks noChangeAspect="1"/>
            </p:cNvPicPr>
            <p:nvPr/>
          </p:nvPicPr>
          <p:blipFill rotWithShape="1">
            <a:blip r:embed="rId6"/>
            <a:srcRect b="49327"/>
            <a:stretch/>
          </p:blipFill>
          <p:spPr>
            <a:xfrm rot="633647">
              <a:off x="3096189" y="5178718"/>
              <a:ext cx="433869" cy="482976"/>
            </a:xfrm>
            <a:prstGeom prst="rect">
              <a:avLst/>
            </a:prstGeom>
          </p:spPr>
        </p:pic>
        <p:sp>
          <p:nvSpPr>
            <p:cNvPr id="27" name="円弧 26">
              <a:extLst>
                <a:ext uri="{FF2B5EF4-FFF2-40B4-BE49-F238E27FC236}">
                  <a16:creationId xmlns:a16="http://schemas.microsoft.com/office/drawing/2014/main" id="{0AF33A8E-7027-92B4-AC7D-DC28C45BC3BD}"/>
                </a:ext>
              </a:extLst>
            </p:cNvPr>
            <p:cNvSpPr/>
            <p:nvPr/>
          </p:nvSpPr>
          <p:spPr bwMode="auto">
            <a:xfrm rot="18047302" flipV="1">
              <a:off x="4083608" y="5931868"/>
              <a:ext cx="606233" cy="750934"/>
            </a:xfrm>
            <a:prstGeom prst="arc">
              <a:avLst>
                <a:gd name="adj1" fmla="val 16343694"/>
                <a:gd name="adj2" fmla="val 20939387"/>
              </a:avLst>
            </a:prstGeom>
            <a:noFill/>
            <a:ln w="57150" cap="flat" cmpd="sng" algn="ctr">
              <a:solidFill>
                <a:schemeClr val="tx1">
                  <a:lumMod val="50000"/>
                  <a:lumOff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ＭＳ Ｐゴシック" pitchFamily="50" charset="-128"/>
                <a:ea typeface="ＭＳ Ｐゴシック" pitchFamily="50" charset="-128"/>
                <a:cs typeface="+mn-cs"/>
              </a:endParaRPr>
            </a:p>
          </p:txBody>
        </p:sp>
        <p:sp>
          <p:nvSpPr>
            <p:cNvPr id="28" name="正方形/長方形 27">
              <a:extLst>
                <a:ext uri="{FF2B5EF4-FFF2-40B4-BE49-F238E27FC236}">
                  <a16:creationId xmlns:a16="http://schemas.microsoft.com/office/drawing/2014/main" id="{B45905E5-336D-99E2-D442-D2A11F85AE78}"/>
                </a:ext>
              </a:extLst>
            </p:cNvPr>
            <p:cNvSpPr/>
            <p:nvPr/>
          </p:nvSpPr>
          <p:spPr bwMode="auto">
            <a:xfrm rot="478923">
              <a:off x="3569360" y="5264068"/>
              <a:ext cx="1122686" cy="1277388"/>
            </a:xfrm>
            <a:prstGeom prst="rect">
              <a:avLst/>
            </a:prstGeom>
            <a:solidFill>
              <a:schemeClr val="bg1"/>
            </a:solidFill>
            <a:ln w="3175" cap="flat" cmpd="sng" algn="ctr">
              <a:solidFill>
                <a:schemeClr val="bg1">
                  <a:lumMod val="65000"/>
                </a:schemeClr>
              </a:solidFill>
              <a:prstDash val="solid"/>
              <a:round/>
              <a:headEnd type="none" w="med" len="med"/>
              <a:tailEnd type="none" w="med" len="med"/>
            </a:ln>
            <a:effectLst/>
          </p:spPr>
          <p:txBody>
            <a:bodyPr vert="horz" wrap="square" lIns="0" tIns="72000" rIns="0" bIns="7200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black"/>
                </a:solidFill>
                <a:effectLst/>
                <a:uLnTx/>
                <a:uFillTx/>
                <a:latin typeface="Meiryo UI"/>
                <a:ea typeface="Meiryo UI"/>
                <a:cs typeface="+mn-cs"/>
              </a:endParaRPr>
            </a:p>
          </p:txBody>
        </p:sp>
        <p:grpSp>
          <p:nvGrpSpPr>
            <p:cNvPr id="29" name="グループ化 28">
              <a:extLst>
                <a:ext uri="{FF2B5EF4-FFF2-40B4-BE49-F238E27FC236}">
                  <a16:creationId xmlns:a16="http://schemas.microsoft.com/office/drawing/2014/main" id="{7485D3BF-7C45-4139-F9AE-719485652A9A}"/>
                </a:ext>
              </a:extLst>
            </p:cNvPr>
            <p:cNvGrpSpPr/>
            <p:nvPr/>
          </p:nvGrpSpPr>
          <p:grpSpPr>
            <a:xfrm rot="517132">
              <a:off x="3697296" y="5405024"/>
              <a:ext cx="873014" cy="1104824"/>
              <a:chOff x="5586750" y="3902574"/>
              <a:chExt cx="2653585" cy="1870843"/>
            </a:xfrm>
          </p:grpSpPr>
          <p:pic>
            <p:nvPicPr>
              <p:cNvPr id="30" name="図 29">
                <a:extLst>
                  <a:ext uri="{FF2B5EF4-FFF2-40B4-BE49-F238E27FC236}">
                    <a16:creationId xmlns:a16="http://schemas.microsoft.com/office/drawing/2014/main" id="{53BD5497-D605-DDF7-B71A-AD113A903B5A}"/>
                  </a:ext>
                </a:extLst>
              </p:cNvPr>
              <p:cNvPicPr>
                <a:picLocks noChangeAspect="1"/>
              </p:cNvPicPr>
              <p:nvPr/>
            </p:nvPicPr>
            <p:blipFill>
              <a:blip r:embed="rId7"/>
              <a:stretch>
                <a:fillRect/>
              </a:stretch>
            </p:blipFill>
            <p:spPr>
              <a:xfrm>
                <a:off x="5586750" y="3902576"/>
                <a:ext cx="1075486" cy="1870841"/>
              </a:xfrm>
              <a:prstGeom prst="rect">
                <a:avLst/>
              </a:prstGeom>
            </p:spPr>
          </p:pic>
          <p:pic>
            <p:nvPicPr>
              <p:cNvPr id="31" name="図 30">
                <a:extLst>
                  <a:ext uri="{FF2B5EF4-FFF2-40B4-BE49-F238E27FC236}">
                    <a16:creationId xmlns:a16="http://schemas.microsoft.com/office/drawing/2014/main" id="{C5A042FB-45FA-0A3F-215F-3CFBC1E35CE6}"/>
                  </a:ext>
                </a:extLst>
              </p:cNvPr>
              <p:cNvPicPr>
                <a:picLocks noChangeAspect="1"/>
              </p:cNvPicPr>
              <p:nvPr/>
            </p:nvPicPr>
            <p:blipFill>
              <a:blip r:embed="rId8"/>
              <a:stretch>
                <a:fillRect/>
              </a:stretch>
            </p:blipFill>
            <p:spPr>
              <a:xfrm>
                <a:off x="6773502" y="3902574"/>
                <a:ext cx="1466833" cy="1870842"/>
              </a:xfrm>
              <a:prstGeom prst="rect">
                <a:avLst/>
              </a:prstGeom>
              <a:ln>
                <a:solidFill>
                  <a:schemeClr val="bg1">
                    <a:lumMod val="85000"/>
                  </a:schemeClr>
                </a:solidFill>
              </a:ln>
            </p:spPr>
          </p:pic>
        </p:grpSp>
      </p:grpSp>
    </p:spTree>
    <p:extLst>
      <p:ext uri="{BB962C8B-B14F-4D97-AF65-F5344CB8AC3E}">
        <p14:creationId xmlns:p14="http://schemas.microsoft.com/office/powerpoint/2010/main" val="2829312976"/>
      </p:ext>
    </p:extLst>
  </p:cSld>
  <p:clrMapOvr>
    <a:masterClrMapping/>
  </p:clrMapOvr>
</p:sld>
</file>

<file path=ppt/theme/theme1.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LengthInSeconds xmlns="239a7177-3063-4df8-ab7a-6b96235477f0" xsi:nil="true"/>
    <TaxCatchAll xmlns="85e6e18b-26c1-4122-9e79-e6c53ac26d53" xsi:nil="true"/>
    <lcf76f155ced4ddcb4097134ff3c332f xmlns="239a7177-3063-4df8-ab7a-6b96235477f0">
      <Terms xmlns="http://schemas.microsoft.com/office/infopath/2007/PartnerControls"/>
    </lcf76f155ced4ddcb4097134ff3c332f>
    <Owner xmlns="239a7177-3063-4df8-ab7a-6b96235477f0">
      <UserInfo>
        <DisplayName/>
        <AccountId xsi:nil="true"/>
        <AccountType/>
      </UserInfo>
    </Owner>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9A18A6F28ED98449BF9CF9F5AE10A0D1" ma:contentTypeVersion="14" ma:contentTypeDescription="新しいドキュメントを作成します。" ma:contentTypeScope="" ma:versionID="bc2877eb45adc77cb4f95c6a7c8888d1">
  <xsd:schema xmlns:xsd="http://www.w3.org/2001/XMLSchema" xmlns:xs="http://www.w3.org/2001/XMLSchema" xmlns:p="http://schemas.microsoft.com/office/2006/metadata/properties" xmlns:ns2="239a7177-3063-4df8-ab7a-6b96235477f0" xmlns:ns3="85e6e18b-26c1-4122-9e79-e6c53ac26d53" targetNamespace="http://schemas.microsoft.com/office/2006/metadata/properties" ma:root="true" ma:fieldsID="27c5a25789d79e60a684601dc68b63d8" ns2:_="" ns3:_="">
    <xsd:import namespace="239a7177-3063-4df8-ab7a-6b96235477f0"/>
    <xsd:import namespace="85e6e18b-26c1-4122-9e79-e6c53ac26d53"/>
    <xsd:element name="properties">
      <xsd:complexType>
        <xsd:sequence>
          <xsd:element name="documentManagement">
            <xsd:complexType>
              <xsd:all>
                <xsd:element ref="ns2:Owner" minOccurs="0"/>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9a7177-3063-4df8-ab7a-6b96235477f0" elementFormDefault="qualified">
    <xsd:import namespace="http://schemas.microsoft.com/office/2006/documentManagement/types"/>
    <xsd:import namespace="http://schemas.microsoft.com/office/infopath/2007/PartnerControls"/>
    <xsd:element name="Owner" ma:index="8" nillable="true" ma:displayName="所有者"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画像タグ" ma:readOnly="false" ma:fieldId="{5cf76f15-5ced-4ddc-b409-7134ff3c332f}" ma:taxonomyMulti="true" ma:sspId="0347f584-7be2-4218-8e94-402d99aedf0b"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5e6e18b-26c1-4122-9e79-e6c53ac26d53"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eb04ab77-5665-4b0a-8125-388a7b5f521d}" ma:internalName="TaxCatchAll" ma:showField="CatchAllData" ma:web="85e6e18b-26c1-4122-9e79-e6c53ac26d5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6578527-93E1-4487-B974-2EC69DF47163}">
  <ds:schemaRefs>
    <ds:schemaRef ds:uri="http://schemas.microsoft.com/sharepoint/v3/contenttype/forms"/>
  </ds:schemaRefs>
</ds:datastoreItem>
</file>

<file path=customXml/itemProps2.xml><?xml version="1.0" encoding="utf-8"?>
<ds:datastoreItem xmlns:ds="http://schemas.openxmlformats.org/officeDocument/2006/customXml" ds:itemID="{8B7C281A-9BD1-46C4-BC68-929E912B96FC}">
  <ds:schemaRefs>
    <ds:schemaRef ds:uri="http://schemas.microsoft.com/office/infopath/2007/PartnerControls"/>
    <ds:schemaRef ds:uri="7f378564-5aaa-421d-8881-c65b058997b7"/>
    <ds:schemaRef ds:uri="http://purl.org/dc/dcmitype/"/>
    <ds:schemaRef ds:uri="http://schemas.microsoft.com/office/2006/documentManagement/types"/>
    <ds:schemaRef ds:uri="http://schemas.microsoft.com/office/2006/metadata/properties"/>
    <ds:schemaRef ds:uri="http://www.w3.org/XML/1998/namespace"/>
    <ds:schemaRef ds:uri="http://purl.org/dc/elements/1.1/"/>
    <ds:schemaRef ds:uri="http://schemas.openxmlformats.org/package/2006/metadata/core-properties"/>
    <ds:schemaRef ds:uri="d5b8c9ff-c322-4cb3-897a-633a8421b986"/>
    <ds:schemaRef ds:uri="http://purl.org/dc/terms/"/>
  </ds:schemaRefs>
</ds:datastoreItem>
</file>

<file path=customXml/itemProps3.xml><?xml version="1.0" encoding="utf-8"?>
<ds:datastoreItem xmlns:ds="http://schemas.openxmlformats.org/officeDocument/2006/customXml" ds:itemID="{25D58BC6-27A4-4FF2-9BF8-ED9621A23AEA}"/>
</file>

<file path=docMetadata/LabelInfo.xml><?xml version="1.0" encoding="utf-8"?>
<clbl:labelList xmlns:clbl="http://schemas.microsoft.com/office/2020/mipLabelMetadata">
  <clbl:label id="{e0793d39-0939-496d-b129-198edd916feb}" enabled="0" method="" siteId="{e0793d39-0939-496d-b129-198edd916feb}" removed="1"/>
</clbl:labelList>
</file>

<file path=docProps/app.xml><?xml version="1.0" encoding="utf-8"?>
<Properties xmlns="http://schemas.openxmlformats.org/officeDocument/2006/extended-properties" xmlns:vt="http://schemas.openxmlformats.org/officeDocument/2006/docPropsVTypes">
  <Template/>
  <TotalTime>55</TotalTime>
  <Words>891</Words>
  <PresentationFormat>A4 210 x 297 mm</PresentationFormat>
  <Paragraphs>74</Paragraphs>
  <Slides>7</Slides>
  <Notes>1</Notes>
  <HiddenSlides>0</HiddenSlides>
  <MMClips>0</MMClips>
  <ScaleCrop>false</ScaleCrop>
  <HeadingPairs>
    <vt:vector size="6" baseType="variant">
      <vt:variant>
        <vt:lpstr>使用されているフォント</vt:lpstr>
      </vt:variant>
      <vt:variant>
        <vt:i4>9</vt:i4>
      </vt:variant>
      <vt:variant>
        <vt:lpstr>テーマ</vt:lpstr>
      </vt:variant>
      <vt:variant>
        <vt:i4>2</vt:i4>
      </vt:variant>
      <vt:variant>
        <vt:lpstr>スライド タイトル</vt:lpstr>
      </vt:variant>
      <vt:variant>
        <vt:i4>7</vt:i4>
      </vt:variant>
    </vt:vector>
  </HeadingPairs>
  <TitlesOfParts>
    <vt:vector size="18" baseType="lpstr">
      <vt:lpstr>Meiryo UI</vt:lpstr>
      <vt:lpstr>ＭＳ Ｐゴシック</vt:lpstr>
      <vt:lpstr>Yu Gothic UI Semibold</vt:lpstr>
      <vt:lpstr>メイリオ</vt:lpstr>
      <vt:lpstr>游ゴシック</vt:lpstr>
      <vt:lpstr>游ゴシック Medium</vt:lpstr>
      <vt:lpstr>Arial</vt:lpstr>
      <vt:lpstr>Calibri</vt:lpstr>
      <vt:lpstr>Calibri Light</vt:lpstr>
      <vt:lpstr>1_Office テーマ</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2023-05-22T07:07:50Z</cp:lastPrinted>
  <dcterms:created xsi:type="dcterms:W3CDTF">2023-05-02T02:30:04Z</dcterms:created>
  <dcterms:modified xsi:type="dcterms:W3CDTF">2024-10-03T11:31:28Z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0x01010047E88BD0CB246C45A85C58561DAE2E3B</vt:lpwstr>
  </property>
  <property fmtid="{D5CDD505-2E9C-101B-9397-08002B2CF9AE}" pid="3" name="MediaServiceImageTags">
    <vt:lpwstr/>
  </property>
  <property fmtid="{D5CDD505-2E9C-101B-9397-08002B2CF9AE}" pid="4" name="Order">
    <vt:r8>243200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ies>
</file>