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3"/>
  </p:notesMasterIdLst>
  <p:sldIdLst>
    <p:sldId id="262" r:id="rId6"/>
    <p:sldId id="298" r:id="rId7"/>
    <p:sldId id="297" r:id="rId8"/>
    <p:sldId id="299" r:id="rId9"/>
    <p:sldId id="272" r:id="rId10"/>
    <p:sldId id="286" r:id="rId11"/>
    <p:sldId id="304" r:id="rId1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3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54"/>
    <a:srgbClr val="DB4D6D"/>
    <a:srgbClr val="E9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2024" y="72"/>
      </p:cViewPr>
      <p:guideLst>
        <p:guide orient="horz" pos="3097"/>
        <p:guide pos="32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ana B. Ohkubo" userId="091061b7-d935-4311-9b7a-92414934935a" providerId="ADAL" clId="{5BEAD78C-44F5-4626-8277-F15240881714}"/>
    <pc:docChg chg="custSel modSld">
      <pc:chgData name="Ayana B. Ohkubo" userId="091061b7-d935-4311-9b7a-92414934935a" providerId="ADAL" clId="{5BEAD78C-44F5-4626-8277-F15240881714}" dt="2024-03-06T04:21:15.944" v="2" actId="313"/>
      <pc:docMkLst>
        <pc:docMk/>
      </pc:docMkLst>
      <pc:sldChg chg="modSp mod">
        <pc:chgData name="Ayana B. Ohkubo" userId="091061b7-d935-4311-9b7a-92414934935a" providerId="ADAL" clId="{5BEAD78C-44F5-4626-8277-F15240881714}" dt="2024-03-06T04:21:14.204" v="0" actId="313"/>
        <pc:sldMkLst>
          <pc:docMk/>
          <pc:sldMk cId="292596965" sldId="272"/>
        </pc:sldMkLst>
        <pc:spChg chg="mod">
          <ac:chgData name="Ayana B. Ohkubo" userId="091061b7-d935-4311-9b7a-92414934935a" providerId="ADAL" clId="{5BEAD78C-44F5-4626-8277-F15240881714}" dt="2024-03-06T04:21:14.204" v="0" actId="313"/>
          <ac:spMkLst>
            <pc:docMk/>
            <pc:sldMk cId="292596965" sldId="272"/>
            <ac:spMk id="2" creationId="{61C978E7-425A-2C04-63A4-5EF5FC6F16F6}"/>
          </ac:spMkLst>
        </pc:spChg>
      </pc:sldChg>
      <pc:sldChg chg="modSp mod">
        <pc:chgData name="Ayana B. Ohkubo" userId="091061b7-d935-4311-9b7a-92414934935a" providerId="ADAL" clId="{5BEAD78C-44F5-4626-8277-F15240881714}" dt="2024-03-06T04:21:15.183" v="1" actId="313"/>
        <pc:sldMkLst>
          <pc:docMk/>
          <pc:sldMk cId="196069373" sldId="282"/>
        </pc:sldMkLst>
        <pc:spChg chg="mod">
          <ac:chgData name="Ayana B. Ohkubo" userId="091061b7-d935-4311-9b7a-92414934935a" providerId="ADAL" clId="{5BEAD78C-44F5-4626-8277-F15240881714}" dt="2024-03-06T04:21:15.183" v="1" actId="313"/>
          <ac:spMkLst>
            <pc:docMk/>
            <pc:sldMk cId="196069373" sldId="282"/>
            <ac:spMk id="3" creationId="{308AC917-D5ED-B132-0668-DB63FCFA92A0}"/>
          </ac:spMkLst>
        </pc:spChg>
      </pc:sldChg>
      <pc:sldChg chg="modSp mod">
        <pc:chgData name="Ayana B. Ohkubo" userId="091061b7-d935-4311-9b7a-92414934935a" providerId="ADAL" clId="{5BEAD78C-44F5-4626-8277-F15240881714}" dt="2024-03-06T04:21:15.944" v="2" actId="313"/>
        <pc:sldMkLst>
          <pc:docMk/>
          <pc:sldMk cId="1356034593" sldId="304"/>
        </pc:sldMkLst>
        <pc:spChg chg="mod">
          <ac:chgData name="Ayana B. Ohkubo" userId="091061b7-d935-4311-9b7a-92414934935a" providerId="ADAL" clId="{5BEAD78C-44F5-4626-8277-F15240881714}" dt="2024-03-06T04:21:15.944" v="2" actId="313"/>
          <ac:spMkLst>
            <pc:docMk/>
            <pc:sldMk cId="1356034593" sldId="304"/>
            <ac:spMk id="3" creationId="{A9C614D4-D817-4651-FA51-1EEDD912C349}"/>
          </ac:spMkLst>
        </pc:spChg>
      </pc:sldChg>
    </pc:docChg>
  </pc:docChgLst>
  <pc:docChgLst>
    <pc:chgData name="Hori, Kaori" userId="f2384def-2f45-4b53-97eb-749d3397a6fe" providerId="ADAL" clId="{1FB07AE1-0E2C-4E2A-BBEF-03F166B09247}"/>
    <pc:docChg chg="modSld">
      <pc:chgData name="Hori, Kaori" userId="f2384def-2f45-4b53-97eb-749d3397a6fe" providerId="ADAL" clId="{1FB07AE1-0E2C-4E2A-BBEF-03F166B09247}" dt="2024-10-03T11:29:24.190" v="9" actId="1036"/>
      <pc:docMkLst>
        <pc:docMk/>
      </pc:docMkLst>
      <pc:sldChg chg="modSp mod">
        <pc:chgData name="Hori, Kaori" userId="f2384def-2f45-4b53-97eb-749d3397a6fe" providerId="ADAL" clId="{1FB07AE1-0E2C-4E2A-BBEF-03F166B09247}" dt="2024-10-03T11:29:24.190" v="9" actId="1036"/>
        <pc:sldMkLst>
          <pc:docMk/>
          <pc:sldMk cId="1769504943" sldId="298"/>
        </pc:sldMkLst>
        <pc:spChg chg="mod">
          <ac:chgData name="Hori, Kaori" userId="f2384def-2f45-4b53-97eb-749d3397a6fe" providerId="ADAL" clId="{1FB07AE1-0E2C-4E2A-BBEF-03F166B09247}" dt="2024-10-03T11:29:24.190" v="9" actId="1036"/>
          <ac:spMkLst>
            <pc:docMk/>
            <pc:sldMk cId="1769504943" sldId="298"/>
            <ac:spMk id="38" creationId="{45CD3356-E07E-35E3-FF01-3BA06F95EE57}"/>
          </ac:spMkLst>
        </pc:spChg>
        <pc:spChg chg="mod">
          <ac:chgData name="Hori, Kaori" userId="f2384def-2f45-4b53-97eb-749d3397a6fe" providerId="ADAL" clId="{1FB07AE1-0E2C-4E2A-BBEF-03F166B09247}" dt="2024-10-03T11:29:24.190" v="9" actId="1036"/>
          <ac:spMkLst>
            <pc:docMk/>
            <pc:sldMk cId="1769504943" sldId="298"/>
            <ac:spMk id="39" creationId="{11BE67A7-C227-5BCA-FE8B-41A6742B3D11}"/>
          </ac:spMkLst>
        </pc:spChg>
        <pc:spChg chg="mod">
          <ac:chgData name="Hori, Kaori" userId="f2384def-2f45-4b53-97eb-749d3397a6fe" providerId="ADAL" clId="{1FB07AE1-0E2C-4E2A-BBEF-03F166B09247}" dt="2024-10-03T11:29:24.190" v="9" actId="1036"/>
          <ac:spMkLst>
            <pc:docMk/>
            <pc:sldMk cId="1769504943" sldId="298"/>
            <ac:spMk id="42" creationId="{96FA036C-A2AC-4771-A993-D3947DAD3FAB}"/>
          </ac:spMkLst>
        </pc:spChg>
        <pc:spChg chg="mod">
          <ac:chgData name="Hori, Kaori" userId="f2384def-2f45-4b53-97eb-749d3397a6fe" providerId="ADAL" clId="{1FB07AE1-0E2C-4E2A-BBEF-03F166B09247}" dt="2024-10-03T11:29:24.190" v="9" actId="1036"/>
          <ac:spMkLst>
            <pc:docMk/>
            <pc:sldMk cId="1769504943" sldId="298"/>
            <ac:spMk id="54" creationId="{81B8ADE6-1906-7BC8-61ED-892AA226AC5C}"/>
          </ac:spMkLst>
        </pc:spChg>
        <pc:spChg chg="mod">
          <ac:chgData name="Hori, Kaori" userId="f2384def-2f45-4b53-97eb-749d3397a6fe" providerId="ADAL" clId="{1FB07AE1-0E2C-4E2A-BBEF-03F166B09247}" dt="2024-10-03T11:29:24.190" v="9" actId="1036"/>
          <ac:spMkLst>
            <pc:docMk/>
            <pc:sldMk cId="1769504943" sldId="298"/>
            <ac:spMk id="55" creationId="{E5834ED0-78A2-42B1-E1C7-3F2EA2444DE0}"/>
          </ac:spMkLst>
        </pc:spChg>
        <pc:spChg chg="mod">
          <ac:chgData name="Hori, Kaori" userId="f2384def-2f45-4b53-97eb-749d3397a6fe" providerId="ADAL" clId="{1FB07AE1-0E2C-4E2A-BBEF-03F166B09247}" dt="2024-10-03T11:28:49.210" v="1" actId="1076"/>
          <ac:spMkLst>
            <pc:docMk/>
            <pc:sldMk cId="1769504943" sldId="298"/>
            <ac:spMk id="65" creationId="{6B4D0BD3-2AD1-7C56-6169-1979041C8F46}"/>
          </ac:spMkLst>
        </pc:spChg>
        <pc:spChg chg="mod">
          <ac:chgData name="Hori, Kaori" userId="f2384def-2f45-4b53-97eb-749d3397a6fe" providerId="ADAL" clId="{1FB07AE1-0E2C-4E2A-BBEF-03F166B09247}" dt="2024-10-03T11:29:24.190" v="9" actId="1036"/>
          <ac:spMkLst>
            <pc:docMk/>
            <pc:sldMk cId="1769504943" sldId="298"/>
            <ac:spMk id="66" creationId="{42A90242-FD74-8BA2-8C0C-088565F17AC5}"/>
          </ac:spMkLst>
        </pc:spChg>
        <pc:spChg chg="mod">
          <ac:chgData name="Hori, Kaori" userId="f2384def-2f45-4b53-97eb-749d3397a6fe" providerId="ADAL" clId="{1FB07AE1-0E2C-4E2A-BBEF-03F166B09247}" dt="2024-10-03T11:28:49.210" v="1" actId="1076"/>
          <ac:spMkLst>
            <pc:docMk/>
            <pc:sldMk cId="1769504943" sldId="298"/>
            <ac:spMk id="77" creationId="{551AD0C1-E24C-2208-6021-023348D3E071}"/>
          </ac:spMkLst>
        </pc:spChg>
        <pc:spChg chg="mod">
          <ac:chgData name="Hori, Kaori" userId="f2384def-2f45-4b53-97eb-749d3397a6fe" providerId="ADAL" clId="{1FB07AE1-0E2C-4E2A-BBEF-03F166B09247}" dt="2024-10-03T11:28:49.210" v="1" actId="1076"/>
          <ac:spMkLst>
            <pc:docMk/>
            <pc:sldMk cId="1769504943" sldId="298"/>
            <ac:spMk id="78" creationId="{841A25A3-896D-C2CC-2C5D-179FE26E3554}"/>
          </ac:spMkLst>
        </pc:spChg>
        <pc:grpChg chg="mod">
          <ac:chgData name="Hori, Kaori" userId="f2384def-2f45-4b53-97eb-749d3397a6fe" providerId="ADAL" clId="{1FB07AE1-0E2C-4E2A-BBEF-03F166B09247}" dt="2024-10-03T11:28:49.210" v="1" actId="1076"/>
          <ac:grpSpMkLst>
            <pc:docMk/>
            <pc:sldMk cId="1769504943" sldId="298"/>
            <ac:grpSpMk id="43" creationId="{1B966E54-17DC-0F50-48E7-CFDD07CDEB75}"/>
          </ac:grpSpMkLst>
        </pc:grpChg>
        <pc:grpChg chg="mod">
          <ac:chgData name="Hori, Kaori" userId="f2384def-2f45-4b53-97eb-749d3397a6fe" providerId="ADAL" clId="{1FB07AE1-0E2C-4E2A-BBEF-03F166B09247}" dt="2024-10-03T11:29:06.636" v="6" actId="1036"/>
          <ac:grpSpMkLst>
            <pc:docMk/>
            <pc:sldMk cId="1769504943" sldId="298"/>
            <ac:grpSpMk id="49" creationId="{C52408A7-C15C-6F54-143F-3BC16451D165}"/>
          </ac:grpSpMkLst>
        </pc:grpChg>
        <pc:picChg chg="mod">
          <ac:chgData name="Hori, Kaori" userId="f2384def-2f45-4b53-97eb-749d3397a6fe" providerId="ADAL" clId="{1FB07AE1-0E2C-4E2A-BBEF-03F166B09247}" dt="2024-10-03T11:28:49.210" v="1" actId="1076"/>
          <ac:picMkLst>
            <pc:docMk/>
            <pc:sldMk cId="1769504943" sldId="298"/>
            <ac:picMk id="16" creationId="{26494CA1-01C2-6957-ADAE-B4DDD815D637}"/>
          </ac:picMkLst>
        </pc:picChg>
        <pc:picChg chg="mod">
          <ac:chgData name="Hori, Kaori" userId="f2384def-2f45-4b53-97eb-749d3397a6fe" providerId="ADAL" clId="{1FB07AE1-0E2C-4E2A-BBEF-03F166B09247}" dt="2024-10-03T11:28:49.210" v="1" actId="1076"/>
          <ac:picMkLst>
            <pc:docMk/>
            <pc:sldMk cId="1769504943" sldId="298"/>
            <ac:picMk id="17" creationId="{F10FFFCF-B0C3-544E-2349-28AE6FE8E7D1}"/>
          </ac:picMkLst>
        </pc:picChg>
        <pc:picChg chg="mod">
          <ac:chgData name="Hori, Kaori" userId="f2384def-2f45-4b53-97eb-749d3397a6fe" providerId="ADAL" clId="{1FB07AE1-0E2C-4E2A-BBEF-03F166B09247}" dt="2024-10-03T11:28:49.210" v="1" actId="1076"/>
          <ac:picMkLst>
            <pc:docMk/>
            <pc:sldMk cId="1769504943" sldId="298"/>
            <ac:picMk id="44" creationId="{A60C7F4F-DF72-D518-0432-81313698CA35}"/>
          </ac:picMkLst>
        </pc:picChg>
        <pc:picChg chg="mod">
          <ac:chgData name="Hori, Kaori" userId="f2384def-2f45-4b53-97eb-749d3397a6fe" providerId="ADAL" clId="{1FB07AE1-0E2C-4E2A-BBEF-03F166B09247}" dt="2024-10-03T11:28:49.210" v="1" actId="1076"/>
          <ac:picMkLst>
            <pc:docMk/>
            <pc:sldMk cId="1769504943" sldId="298"/>
            <ac:picMk id="45" creationId="{D7D3FE2A-E575-CD9B-ABC1-2954A7514226}"/>
          </ac:picMkLst>
        </pc:picChg>
        <pc:picChg chg="mod">
          <ac:chgData name="Hori, Kaori" userId="f2384def-2f45-4b53-97eb-749d3397a6fe" providerId="ADAL" clId="{1FB07AE1-0E2C-4E2A-BBEF-03F166B09247}" dt="2024-10-03T11:28:49.210" v="1" actId="1076"/>
          <ac:picMkLst>
            <pc:docMk/>
            <pc:sldMk cId="1769504943" sldId="298"/>
            <ac:picMk id="46" creationId="{9AFE2697-FE24-D605-C446-6C43D6053E7B}"/>
          </ac:picMkLst>
        </pc:picChg>
        <pc:picChg chg="mod">
          <ac:chgData name="Hori, Kaori" userId="f2384def-2f45-4b53-97eb-749d3397a6fe" providerId="ADAL" clId="{1FB07AE1-0E2C-4E2A-BBEF-03F166B09247}" dt="2024-10-03T11:29:24.190" v="9" actId="1036"/>
          <ac:picMkLst>
            <pc:docMk/>
            <pc:sldMk cId="1769504943" sldId="298"/>
            <ac:picMk id="1025" creationId="{4F8933E2-4539-B1C7-9215-06C73B982A6D}"/>
          </ac:picMkLst>
        </pc:picChg>
        <pc:picChg chg="mod">
          <ac:chgData name="Hori, Kaori" userId="f2384def-2f45-4b53-97eb-749d3397a6fe" providerId="ADAL" clId="{1FB07AE1-0E2C-4E2A-BBEF-03F166B09247}" dt="2024-10-03T11:29:24.190" v="9" actId="1036"/>
          <ac:picMkLst>
            <pc:docMk/>
            <pc:sldMk cId="1769504943" sldId="298"/>
            <ac:picMk id="1026" creationId="{D198B686-CB7A-590F-D691-0076024FDA9C}"/>
          </ac:picMkLst>
        </pc:picChg>
        <pc:picChg chg="mod">
          <ac:chgData name="Hori, Kaori" userId="f2384def-2f45-4b53-97eb-749d3397a6fe" providerId="ADAL" clId="{1FB07AE1-0E2C-4E2A-BBEF-03F166B09247}" dt="2024-10-03T11:29:24.190" v="9" actId="1036"/>
          <ac:picMkLst>
            <pc:docMk/>
            <pc:sldMk cId="1769504943" sldId="298"/>
            <ac:picMk id="1027" creationId="{7741DE35-5C27-915F-2AF6-71053AF90B74}"/>
          </ac:picMkLst>
        </pc:picChg>
        <pc:cxnChg chg="mod">
          <ac:chgData name="Hori, Kaori" userId="f2384def-2f45-4b53-97eb-749d3397a6fe" providerId="ADAL" clId="{1FB07AE1-0E2C-4E2A-BBEF-03F166B09247}" dt="2024-10-03T11:28:49.210" v="1" actId="1076"/>
          <ac:cxnSpMkLst>
            <pc:docMk/>
            <pc:sldMk cId="1769504943" sldId="298"/>
            <ac:cxnSpMk id="13" creationId="{CE1F80D5-5888-24B3-F2EF-67C04A206F76}"/>
          </ac:cxnSpMkLst>
        </pc:cxnChg>
        <pc:cxnChg chg="mod">
          <ac:chgData name="Hori, Kaori" userId="f2384def-2f45-4b53-97eb-749d3397a6fe" providerId="ADAL" clId="{1FB07AE1-0E2C-4E2A-BBEF-03F166B09247}" dt="2024-10-03T11:28:49.210" v="1" actId="1076"/>
          <ac:cxnSpMkLst>
            <pc:docMk/>
            <pc:sldMk cId="1769504943" sldId="298"/>
            <ac:cxnSpMk id="20" creationId="{AFC184BF-ED8B-B27F-2A3A-0CC288C12D36}"/>
          </ac:cxnSpMkLst>
        </pc:cxnChg>
        <pc:cxnChg chg="mod">
          <ac:chgData name="Hori, Kaori" userId="f2384def-2f45-4b53-97eb-749d3397a6fe" providerId="ADAL" clId="{1FB07AE1-0E2C-4E2A-BBEF-03F166B09247}" dt="2024-10-03T11:28:49.210" v="1" actId="1076"/>
          <ac:cxnSpMkLst>
            <pc:docMk/>
            <pc:sldMk cId="1769504943" sldId="298"/>
            <ac:cxnSpMk id="22" creationId="{F82FA7F5-F2A6-944B-42ED-C3391C0349C1}"/>
          </ac:cxnSpMkLst>
        </pc:cxnChg>
        <pc:cxnChg chg="mod">
          <ac:chgData name="Hori, Kaori" userId="f2384def-2f45-4b53-97eb-749d3397a6fe" providerId="ADAL" clId="{1FB07AE1-0E2C-4E2A-BBEF-03F166B09247}" dt="2024-10-03T11:29:24.190" v="9" actId="1036"/>
          <ac:cxnSpMkLst>
            <pc:docMk/>
            <pc:sldMk cId="1769504943" sldId="298"/>
            <ac:cxnSpMk id="23" creationId="{B4999C3F-E0ED-5E58-6A46-4077A9DC1455}"/>
          </ac:cxnSpMkLst>
        </pc:cxnChg>
        <pc:cxnChg chg="mod">
          <ac:chgData name="Hori, Kaori" userId="f2384def-2f45-4b53-97eb-749d3397a6fe" providerId="ADAL" clId="{1FB07AE1-0E2C-4E2A-BBEF-03F166B09247}" dt="2024-10-03T11:29:24.190" v="9" actId="1036"/>
          <ac:cxnSpMkLst>
            <pc:docMk/>
            <pc:sldMk cId="1769504943" sldId="298"/>
            <ac:cxnSpMk id="29" creationId="{B98003B0-6AE8-F476-B7B2-36138DD02344}"/>
          </ac:cxnSpMkLst>
        </pc:cxnChg>
        <pc:cxnChg chg="mod">
          <ac:chgData name="Hori, Kaori" userId="f2384def-2f45-4b53-97eb-749d3397a6fe" providerId="ADAL" clId="{1FB07AE1-0E2C-4E2A-BBEF-03F166B09247}" dt="2024-10-03T11:28:53.080" v="2" actId="14100"/>
          <ac:cxnSpMkLst>
            <pc:docMk/>
            <pc:sldMk cId="1769504943" sldId="298"/>
            <ac:cxnSpMk id="30" creationId="{0970B273-9783-DBF1-10E5-244B035A5804}"/>
          </ac:cxnSpMkLst>
        </pc:cxnChg>
        <pc:cxnChg chg="mod">
          <ac:chgData name="Hori, Kaori" userId="f2384def-2f45-4b53-97eb-749d3397a6fe" providerId="ADAL" clId="{1FB07AE1-0E2C-4E2A-BBEF-03F166B09247}" dt="2024-10-03T11:29:24.190" v="9" actId="1036"/>
          <ac:cxnSpMkLst>
            <pc:docMk/>
            <pc:sldMk cId="1769504943" sldId="298"/>
            <ac:cxnSpMk id="37" creationId="{7A234EB3-37DF-2EE9-194F-BB1876FCBC2A}"/>
          </ac:cxnSpMkLst>
        </pc:cxnChg>
      </pc:sldChg>
    </pc:docChg>
  </pc:docChgLst>
  <pc:docChgLst>
    <pc:chgData name="Hori, Kaori" userId="f2384def-2f45-4b53-97eb-749d3397a6fe" providerId="ADAL" clId="{E987F333-4EA0-4DFA-AA3D-192B75618826}"/>
    <pc:docChg chg="custSel addSld delSld modSld modSection">
      <pc:chgData name="Hori, Kaori" userId="f2384def-2f45-4b53-97eb-749d3397a6fe" providerId="ADAL" clId="{E987F333-4EA0-4DFA-AA3D-192B75618826}" dt="2024-02-26T08:32:38.801" v="22" actId="478"/>
      <pc:docMkLst>
        <pc:docMk/>
      </pc:docMkLst>
      <pc:sldChg chg="add del">
        <pc:chgData name="Hori, Kaori" userId="f2384def-2f45-4b53-97eb-749d3397a6fe" providerId="ADAL" clId="{E987F333-4EA0-4DFA-AA3D-192B75618826}" dt="2024-02-26T08:31:44.024" v="5" actId="47"/>
        <pc:sldMkLst>
          <pc:docMk/>
          <pc:sldMk cId="3432584904" sldId="270"/>
        </pc:sldMkLst>
      </pc:sldChg>
      <pc:sldChg chg="delSp add del mod">
        <pc:chgData name="Hori, Kaori" userId="f2384def-2f45-4b53-97eb-749d3397a6fe" providerId="ADAL" clId="{E987F333-4EA0-4DFA-AA3D-192B75618826}" dt="2024-02-26T08:32:31.125" v="18" actId="478"/>
        <pc:sldMkLst>
          <pc:docMk/>
          <pc:sldMk cId="292596965" sldId="272"/>
        </pc:sldMkLst>
        <pc:spChg chg="del">
          <ac:chgData name="Hori, Kaori" userId="f2384def-2f45-4b53-97eb-749d3397a6fe" providerId="ADAL" clId="{E987F333-4EA0-4DFA-AA3D-192B75618826}" dt="2024-02-26T08:32:31.125" v="18" actId="478"/>
          <ac:spMkLst>
            <pc:docMk/>
            <pc:sldMk cId="292596965" sldId="272"/>
            <ac:spMk id="68" creationId="{6DEC3A0C-51B8-70D5-CFBB-A49E9ADAEDAD}"/>
          </ac:spMkLst>
        </pc:spChg>
        <pc:picChg chg="del">
          <ac:chgData name="Hori, Kaori" userId="f2384def-2f45-4b53-97eb-749d3397a6fe" providerId="ADAL" clId="{E987F333-4EA0-4DFA-AA3D-192B75618826}" dt="2024-02-26T08:32:31.125" v="18" actId="478"/>
          <ac:picMkLst>
            <pc:docMk/>
            <pc:sldMk cId="292596965" sldId="272"/>
            <ac:picMk id="2" creationId="{5E33FF7C-84F9-D518-83EF-D6797DED315B}"/>
          </ac:picMkLst>
        </pc:picChg>
      </pc:sldChg>
      <pc:sldChg chg="delSp add del mod">
        <pc:chgData name="Hori, Kaori" userId="f2384def-2f45-4b53-97eb-749d3397a6fe" providerId="ADAL" clId="{E987F333-4EA0-4DFA-AA3D-192B75618826}" dt="2024-02-26T08:32:33.555" v="19" actId="478"/>
        <pc:sldMkLst>
          <pc:docMk/>
          <pc:sldMk cId="3756151943" sldId="281"/>
        </pc:sldMkLst>
        <pc:spChg chg="del">
          <ac:chgData name="Hori, Kaori" userId="f2384def-2f45-4b53-97eb-749d3397a6fe" providerId="ADAL" clId="{E987F333-4EA0-4DFA-AA3D-192B75618826}" dt="2024-02-26T08:32:33.555" v="19" actId="478"/>
          <ac:spMkLst>
            <pc:docMk/>
            <pc:sldMk cId="3756151943" sldId="281"/>
            <ac:spMk id="70" creationId="{F380BFD5-EA9B-4B8B-4A6C-83ECE497B14E}"/>
          </ac:spMkLst>
        </pc:spChg>
      </pc:sldChg>
      <pc:sldChg chg="add del">
        <pc:chgData name="Hori, Kaori" userId="f2384def-2f45-4b53-97eb-749d3397a6fe" providerId="ADAL" clId="{E987F333-4EA0-4DFA-AA3D-192B75618826}" dt="2024-02-26T08:32:14.463" v="14"/>
        <pc:sldMkLst>
          <pc:docMk/>
          <pc:sldMk cId="196069373" sldId="282"/>
        </pc:sldMkLst>
      </pc:sldChg>
      <pc:sldChg chg="delSp add del mod">
        <pc:chgData name="Hori, Kaori" userId="f2384def-2f45-4b53-97eb-749d3397a6fe" providerId="ADAL" clId="{E987F333-4EA0-4DFA-AA3D-192B75618826}" dt="2024-02-26T08:32:34.662" v="20" actId="478"/>
        <pc:sldMkLst>
          <pc:docMk/>
          <pc:sldMk cId="3884489003" sldId="286"/>
        </pc:sldMkLst>
        <pc:spChg chg="del">
          <ac:chgData name="Hori, Kaori" userId="f2384def-2f45-4b53-97eb-749d3397a6fe" providerId="ADAL" clId="{E987F333-4EA0-4DFA-AA3D-192B75618826}" dt="2024-02-26T08:32:34.662" v="20" actId="478"/>
          <ac:spMkLst>
            <pc:docMk/>
            <pc:sldMk cId="3884489003" sldId="286"/>
            <ac:spMk id="70" creationId="{F380BFD5-EA9B-4B8B-4A6C-83ECE497B14E}"/>
          </ac:spMkLst>
        </pc:spChg>
      </pc:sldChg>
      <pc:sldChg chg="delSp mod">
        <pc:chgData name="Hori, Kaori" userId="f2384def-2f45-4b53-97eb-749d3397a6fe" providerId="ADAL" clId="{E987F333-4EA0-4DFA-AA3D-192B75618826}" dt="2024-02-26T08:32:20.352" v="15" actId="478"/>
        <pc:sldMkLst>
          <pc:docMk/>
          <pc:sldMk cId="132232112" sldId="292"/>
        </pc:sldMkLst>
        <pc:spChg chg="del">
          <ac:chgData name="Hori, Kaori" userId="f2384def-2f45-4b53-97eb-749d3397a6fe" providerId="ADAL" clId="{E987F333-4EA0-4DFA-AA3D-192B75618826}" dt="2024-02-26T08:32:20.352" v="15" actId="478"/>
          <ac:spMkLst>
            <pc:docMk/>
            <pc:sldMk cId="132232112" sldId="292"/>
            <ac:spMk id="3" creationId="{07BBF388-88BA-D097-D389-F7780FD9F9C9}"/>
          </ac:spMkLst>
        </pc:spChg>
        <pc:spChg chg="del">
          <ac:chgData name="Hori, Kaori" userId="f2384def-2f45-4b53-97eb-749d3397a6fe" providerId="ADAL" clId="{E987F333-4EA0-4DFA-AA3D-192B75618826}" dt="2024-02-26T08:32:20.352" v="15" actId="478"/>
          <ac:spMkLst>
            <pc:docMk/>
            <pc:sldMk cId="132232112" sldId="292"/>
            <ac:spMk id="24" creationId="{94AA6A52-A713-0B4A-9855-959BABF36A65}"/>
          </ac:spMkLst>
        </pc:spChg>
      </pc:sldChg>
      <pc:sldChg chg="delSp add del mod">
        <pc:chgData name="Hori, Kaori" userId="f2384def-2f45-4b53-97eb-749d3397a6fe" providerId="ADAL" clId="{E987F333-4EA0-4DFA-AA3D-192B75618826}" dt="2024-02-26T08:32:27.288" v="17" actId="478"/>
        <pc:sldMkLst>
          <pc:docMk/>
          <pc:sldMk cId="1901881360" sldId="297"/>
        </pc:sldMkLst>
        <pc:spChg chg="del">
          <ac:chgData name="Hori, Kaori" userId="f2384def-2f45-4b53-97eb-749d3397a6fe" providerId="ADAL" clId="{E987F333-4EA0-4DFA-AA3D-192B75618826}" dt="2024-02-26T08:32:27.288" v="17" actId="478"/>
          <ac:spMkLst>
            <pc:docMk/>
            <pc:sldMk cId="1901881360" sldId="297"/>
            <ac:spMk id="26" creationId="{927AD691-8F31-62EC-F56E-2FA14299C9B0}"/>
          </ac:spMkLst>
        </pc:spChg>
        <pc:spChg chg="del">
          <ac:chgData name="Hori, Kaori" userId="f2384def-2f45-4b53-97eb-749d3397a6fe" providerId="ADAL" clId="{E987F333-4EA0-4DFA-AA3D-192B75618826}" dt="2024-02-26T08:32:27.288" v="17" actId="478"/>
          <ac:spMkLst>
            <pc:docMk/>
            <pc:sldMk cId="1901881360" sldId="297"/>
            <ac:spMk id="28" creationId="{6ED62552-5A3E-404E-CCD2-0F301281DD3E}"/>
          </ac:spMkLst>
        </pc:spChg>
        <pc:spChg chg="del">
          <ac:chgData name="Hori, Kaori" userId="f2384def-2f45-4b53-97eb-749d3397a6fe" providerId="ADAL" clId="{E987F333-4EA0-4DFA-AA3D-192B75618826}" dt="2024-02-26T08:32:27.288" v="17" actId="478"/>
          <ac:spMkLst>
            <pc:docMk/>
            <pc:sldMk cId="1901881360" sldId="297"/>
            <ac:spMk id="35" creationId="{900FE964-8F31-E658-A05D-6811D44F23F0}"/>
          </ac:spMkLst>
        </pc:spChg>
      </pc:sldChg>
      <pc:sldChg chg="delSp mod">
        <pc:chgData name="Hori, Kaori" userId="f2384def-2f45-4b53-97eb-749d3397a6fe" providerId="ADAL" clId="{E987F333-4EA0-4DFA-AA3D-192B75618826}" dt="2024-02-26T08:32:23.865" v="16" actId="478"/>
        <pc:sldMkLst>
          <pc:docMk/>
          <pc:sldMk cId="1769504943" sldId="298"/>
        </pc:sldMkLst>
        <pc:spChg chg="del">
          <ac:chgData name="Hori, Kaori" userId="f2384def-2f45-4b53-97eb-749d3397a6fe" providerId="ADAL" clId="{E987F333-4EA0-4DFA-AA3D-192B75618826}" dt="2024-02-26T08:32:23.865" v="16" actId="478"/>
          <ac:spMkLst>
            <pc:docMk/>
            <pc:sldMk cId="1769504943" sldId="298"/>
            <ac:spMk id="8" creationId="{8F287AE9-714E-A78C-F367-97A186507A56}"/>
          </ac:spMkLst>
        </pc:spChg>
        <pc:spChg chg="del">
          <ac:chgData name="Hori, Kaori" userId="f2384def-2f45-4b53-97eb-749d3397a6fe" providerId="ADAL" clId="{E987F333-4EA0-4DFA-AA3D-192B75618826}" dt="2024-02-26T08:32:23.865" v="16" actId="478"/>
          <ac:spMkLst>
            <pc:docMk/>
            <pc:sldMk cId="1769504943" sldId="298"/>
            <ac:spMk id="27" creationId="{A760C9A8-82C9-9A25-00F9-D025D1BBB6D4}"/>
          </ac:spMkLst>
        </pc:spChg>
      </pc:sldChg>
      <pc:sldChg chg="add">
        <pc:chgData name="Hori, Kaori" userId="f2384def-2f45-4b53-97eb-749d3397a6fe" providerId="ADAL" clId="{E987F333-4EA0-4DFA-AA3D-192B75618826}" dt="2024-02-26T08:31:42.423" v="4"/>
        <pc:sldMkLst>
          <pc:docMk/>
          <pc:sldMk cId="4237928007" sldId="299"/>
        </pc:sldMkLst>
      </pc:sldChg>
      <pc:sldChg chg="delSp add del mod">
        <pc:chgData name="Hori, Kaori" userId="f2384def-2f45-4b53-97eb-749d3397a6fe" providerId="ADAL" clId="{E987F333-4EA0-4DFA-AA3D-192B75618826}" dt="2024-02-26T08:32:38.801" v="22" actId="478"/>
        <pc:sldMkLst>
          <pc:docMk/>
          <pc:sldMk cId="1356034593" sldId="304"/>
        </pc:sldMkLst>
        <pc:spChg chg="del">
          <ac:chgData name="Hori, Kaori" userId="f2384def-2f45-4b53-97eb-749d3397a6fe" providerId="ADAL" clId="{E987F333-4EA0-4DFA-AA3D-192B75618826}" dt="2024-02-26T08:32:37.575" v="21" actId="478"/>
          <ac:spMkLst>
            <pc:docMk/>
            <pc:sldMk cId="1356034593" sldId="304"/>
            <ac:spMk id="3" creationId="{0077322C-9EAC-8BB8-6CDA-756986A11B99}"/>
          </ac:spMkLst>
        </pc:spChg>
        <pc:spChg chg="del">
          <ac:chgData name="Hori, Kaori" userId="f2384def-2f45-4b53-97eb-749d3397a6fe" providerId="ADAL" clId="{E987F333-4EA0-4DFA-AA3D-192B75618826}" dt="2024-02-26T08:32:38.801" v="22" actId="478"/>
          <ac:spMkLst>
            <pc:docMk/>
            <pc:sldMk cId="1356034593" sldId="304"/>
            <ac:spMk id="13" creationId="{F15C3563-F864-934D-2EA7-0682CABA27D9}"/>
          </ac:spMkLst>
        </pc:spChg>
      </pc:sldChg>
    </pc:docChg>
  </pc:docChgLst>
  <pc:docChgLst>
    <pc:chgData name="Hori, Kaori" userId="f2384def-2f45-4b53-97eb-749d3397a6fe" providerId="ADAL" clId="{CE278E5A-3613-4DF7-BC57-B406E1B2C47E}"/>
    <pc:docChg chg="undo custSel addSld delSld modSld">
      <pc:chgData name="Hori, Kaori" userId="f2384def-2f45-4b53-97eb-749d3397a6fe" providerId="ADAL" clId="{CE278E5A-3613-4DF7-BC57-B406E1B2C47E}" dt="2024-10-04T03:28:15.233" v="12" actId="1076"/>
      <pc:docMkLst>
        <pc:docMk/>
      </pc:docMkLst>
      <pc:sldChg chg="addSp delSp modSp mod">
        <pc:chgData name="Hori, Kaori" userId="f2384def-2f45-4b53-97eb-749d3397a6fe" providerId="ADAL" clId="{CE278E5A-3613-4DF7-BC57-B406E1B2C47E}" dt="2024-10-04T03:28:15.233" v="12" actId="1076"/>
        <pc:sldMkLst>
          <pc:docMk/>
          <pc:sldMk cId="1769504943" sldId="298"/>
        </pc:sldMkLst>
        <pc:spChg chg="mod">
          <ac:chgData name="Hori, Kaori" userId="f2384def-2f45-4b53-97eb-749d3397a6fe" providerId="ADAL" clId="{CE278E5A-3613-4DF7-BC57-B406E1B2C47E}" dt="2024-10-04T03:27:53.133" v="3"/>
          <ac:spMkLst>
            <pc:docMk/>
            <pc:sldMk cId="1769504943" sldId="298"/>
            <ac:spMk id="51" creationId="{940490D3-AB50-84C5-511B-8317E4713D72}"/>
          </ac:spMkLst>
        </pc:spChg>
        <pc:picChg chg="add mod">
          <ac:chgData name="Hori, Kaori" userId="f2384def-2f45-4b53-97eb-749d3397a6fe" providerId="ADAL" clId="{CE278E5A-3613-4DF7-BC57-B406E1B2C47E}" dt="2024-10-04T03:28:15.233" v="12" actId="1076"/>
          <ac:picMkLst>
            <pc:docMk/>
            <pc:sldMk cId="1769504943" sldId="298"/>
            <ac:picMk id="3" creationId="{99E6223A-D960-2A77-E049-8D66665A8D8E}"/>
          </ac:picMkLst>
        </pc:picChg>
        <pc:picChg chg="del">
          <ac:chgData name="Hori, Kaori" userId="f2384def-2f45-4b53-97eb-749d3397a6fe" providerId="ADAL" clId="{CE278E5A-3613-4DF7-BC57-B406E1B2C47E}" dt="2024-10-04T03:28:00.552" v="4" actId="478"/>
          <ac:picMkLst>
            <pc:docMk/>
            <pc:sldMk cId="1769504943" sldId="298"/>
            <ac:picMk id="53" creationId="{910856B5-AD1E-230E-2DD4-1BCEA10F648A}"/>
          </ac:picMkLst>
        </pc:picChg>
      </pc:sldChg>
      <pc:sldChg chg="add del">
        <pc:chgData name="Hori, Kaori" userId="f2384def-2f45-4b53-97eb-749d3397a6fe" providerId="ADAL" clId="{CE278E5A-3613-4DF7-BC57-B406E1B2C47E}" dt="2024-10-04T03:28:02.800" v="6"/>
        <pc:sldMkLst>
          <pc:docMk/>
          <pc:sldMk cId="3921986205" sldId="305"/>
        </pc:sldMkLst>
      </pc:sldChg>
    </pc:docChg>
  </pc:docChgLst>
  <pc:docChgLst>
    <pc:chgData name="Ogata, Yukino" userId="46c124f1-f3c4-49f4-8de1-f58709379159" providerId="ADAL" clId="{2EC858D7-856C-48A9-BCE1-AA01CE63F7D7}"/>
    <pc:docChg chg="modSld">
      <pc:chgData name="Ogata, Yukino" userId="46c124f1-f3c4-49f4-8de1-f58709379159" providerId="ADAL" clId="{2EC858D7-856C-48A9-BCE1-AA01CE63F7D7}" dt="2024-03-07T06:10:57.199" v="16" actId="20577"/>
      <pc:docMkLst>
        <pc:docMk/>
      </pc:docMkLst>
      <pc:sldChg chg="modSp mod">
        <pc:chgData name="Ogata, Yukino" userId="46c124f1-f3c4-49f4-8de1-f58709379159" providerId="ADAL" clId="{2EC858D7-856C-48A9-BCE1-AA01CE63F7D7}" dt="2024-03-07T06:10:57.199" v="16" actId="20577"/>
        <pc:sldMkLst>
          <pc:docMk/>
          <pc:sldMk cId="1870829612" sldId="288"/>
        </pc:sldMkLst>
        <pc:spChg chg="mod">
          <ac:chgData name="Ogata, Yukino" userId="46c124f1-f3c4-49f4-8de1-f58709379159" providerId="ADAL" clId="{2EC858D7-856C-48A9-BCE1-AA01CE63F7D7}" dt="2024-03-07T06:10:57.199" v="16" actId="20577"/>
          <ac:spMkLst>
            <pc:docMk/>
            <pc:sldMk cId="1870829612" sldId="288"/>
            <ac:spMk id="15" creationId="{954FABB5-ABFB-59A9-C210-1213D0DA2EC2}"/>
          </ac:spMkLst>
        </pc:spChg>
      </pc:sldChg>
    </pc:docChg>
  </pc:docChgLst>
  <pc:docChgLst>
    <pc:chgData name="Hori, Kaori" userId="f2384def-2f45-4b53-97eb-749d3397a6fe" providerId="ADAL" clId="{3D906A1E-940D-40EC-B493-3F7E7400265D}"/>
    <pc:docChg chg="custSel modSld">
      <pc:chgData name="Hori, Kaori" userId="f2384def-2f45-4b53-97eb-749d3397a6fe" providerId="ADAL" clId="{3D906A1E-940D-40EC-B493-3F7E7400265D}" dt="2024-03-05T10:49:08.773" v="20" actId="1076"/>
      <pc:docMkLst>
        <pc:docMk/>
      </pc:docMkLst>
      <pc:sldChg chg="addSp delSp modSp mod">
        <pc:chgData name="Hori, Kaori" userId="f2384def-2f45-4b53-97eb-749d3397a6fe" providerId="ADAL" clId="{3D906A1E-940D-40EC-B493-3F7E7400265D}" dt="2024-03-05T10:45:41.221" v="14"/>
        <pc:sldMkLst>
          <pc:docMk/>
          <pc:sldMk cId="292596965" sldId="272"/>
        </pc:sldMkLst>
        <pc:spChg chg="add mod">
          <ac:chgData name="Hori, Kaori" userId="f2384def-2f45-4b53-97eb-749d3397a6fe" providerId="ADAL" clId="{3D906A1E-940D-40EC-B493-3F7E7400265D}" dt="2024-03-05T10:45:41.221" v="14"/>
          <ac:spMkLst>
            <pc:docMk/>
            <pc:sldMk cId="292596965" sldId="272"/>
            <ac:spMk id="2" creationId="{61C978E7-425A-2C04-63A4-5EF5FC6F16F6}"/>
          </ac:spMkLst>
        </pc:spChg>
        <pc:spChg chg="del mod">
          <ac:chgData name="Hori, Kaori" userId="f2384def-2f45-4b53-97eb-749d3397a6fe" providerId="ADAL" clId="{3D906A1E-940D-40EC-B493-3F7E7400265D}" dt="2024-03-05T10:45:40.969" v="13" actId="478"/>
          <ac:spMkLst>
            <pc:docMk/>
            <pc:sldMk cId="292596965" sldId="272"/>
            <ac:spMk id="48" creationId="{03CA2A97-B085-C0B0-6916-F3D19AF4A2F7}"/>
          </ac:spMkLst>
        </pc:spChg>
      </pc:sldChg>
      <pc:sldChg chg="addSp delSp modSp mod">
        <pc:chgData name="Hori, Kaori" userId="f2384def-2f45-4b53-97eb-749d3397a6fe" providerId="ADAL" clId="{3D906A1E-940D-40EC-B493-3F7E7400265D}" dt="2024-03-05T10:49:02.618" v="17" actId="1076"/>
        <pc:sldMkLst>
          <pc:docMk/>
          <pc:sldMk cId="196069373" sldId="282"/>
        </pc:sldMkLst>
        <pc:spChg chg="add mod">
          <ac:chgData name="Hori, Kaori" userId="f2384def-2f45-4b53-97eb-749d3397a6fe" providerId="ADAL" clId="{3D906A1E-940D-40EC-B493-3F7E7400265D}" dt="2024-03-05T10:48:59.163" v="16"/>
          <ac:spMkLst>
            <pc:docMk/>
            <pc:sldMk cId="196069373" sldId="282"/>
            <ac:spMk id="3" creationId="{308AC917-D5ED-B132-0668-DB63FCFA92A0}"/>
          </ac:spMkLst>
        </pc:spChg>
        <pc:spChg chg="del mod">
          <ac:chgData name="Hori, Kaori" userId="f2384def-2f45-4b53-97eb-749d3397a6fe" providerId="ADAL" clId="{3D906A1E-940D-40EC-B493-3F7E7400265D}" dt="2024-03-05T10:48:58.936" v="15" actId="478"/>
          <ac:spMkLst>
            <pc:docMk/>
            <pc:sldMk cId="196069373" sldId="282"/>
            <ac:spMk id="36" creationId="{4873570D-4791-E56A-3514-29FFB2B4F516}"/>
          </ac:spMkLst>
        </pc:spChg>
        <pc:grpChg chg="mod">
          <ac:chgData name="Hori, Kaori" userId="f2384def-2f45-4b53-97eb-749d3397a6fe" providerId="ADAL" clId="{3D906A1E-940D-40EC-B493-3F7E7400265D}" dt="2024-03-05T10:49:02.618" v="17" actId="1076"/>
          <ac:grpSpMkLst>
            <pc:docMk/>
            <pc:sldMk cId="196069373" sldId="282"/>
            <ac:grpSpMk id="37" creationId="{5A387FE6-9C94-20CD-3A70-F0AA2019A28A}"/>
          </ac:grpSpMkLst>
        </pc:grpChg>
      </pc:sldChg>
      <pc:sldChg chg="modSp mod">
        <pc:chgData name="Hori, Kaori" userId="f2384def-2f45-4b53-97eb-749d3397a6fe" providerId="ADAL" clId="{3D906A1E-940D-40EC-B493-3F7E7400265D}" dt="2024-03-05T10:40:58.583" v="3"/>
        <pc:sldMkLst>
          <pc:docMk/>
          <pc:sldMk cId="1870829612" sldId="288"/>
        </pc:sldMkLst>
        <pc:spChg chg="mod">
          <ac:chgData name="Hori, Kaori" userId="f2384def-2f45-4b53-97eb-749d3397a6fe" providerId="ADAL" clId="{3D906A1E-940D-40EC-B493-3F7E7400265D}" dt="2024-03-05T10:40:58.583" v="3"/>
          <ac:spMkLst>
            <pc:docMk/>
            <pc:sldMk cId="1870829612" sldId="288"/>
            <ac:spMk id="15" creationId="{954FABB5-ABFB-59A9-C210-1213D0DA2EC2}"/>
          </ac:spMkLst>
        </pc:spChg>
      </pc:sldChg>
      <pc:sldChg chg="modSp mod">
        <pc:chgData name="Hori, Kaori" userId="f2384def-2f45-4b53-97eb-749d3397a6fe" providerId="ADAL" clId="{3D906A1E-940D-40EC-B493-3F7E7400265D}" dt="2024-03-05T10:41:05.929" v="7"/>
        <pc:sldMkLst>
          <pc:docMk/>
          <pc:sldMk cId="132232112" sldId="292"/>
        </pc:sldMkLst>
        <pc:spChg chg="mod">
          <ac:chgData name="Hori, Kaori" userId="f2384def-2f45-4b53-97eb-749d3397a6fe" providerId="ADAL" clId="{3D906A1E-940D-40EC-B493-3F7E7400265D}" dt="2024-03-05T10:41:05.929" v="7"/>
          <ac:spMkLst>
            <pc:docMk/>
            <pc:sldMk cId="132232112" sldId="292"/>
            <ac:spMk id="64" creationId="{A15F654B-B971-82D8-A50B-2A72123D5398}"/>
          </ac:spMkLst>
        </pc:spChg>
      </pc:sldChg>
      <pc:sldChg chg="modSp mod">
        <pc:chgData name="Hori, Kaori" userId="f2384def-2f45-4b53-97eb-749d3397a6fe" providerId="ADAL" clId="{3D906A1E-940D-40EC-B493-3F7E7400265D}" dt="2024-03-05T10:41:13.025" v="11"/>
        <pc:sldMkLst>
          <pc:docMk/>
          <pc:sldMk cId="1769504943" sldId="298"/>
        </pc:sldMkLst>
        <pc:spChg chg="mod">
          <ac:chgData name="Hori, Kaori" userId="f2384def-2f45-4b53-97eb-749d3397a6fe" providerId="ADAL" clId="{3D906A1E-940D-40EC-B493-3F7E7400265D}" dt="2024-03-05T10:41:13.025" v="11"/>
          <ac:spMkLst>
            <pc:docMk/>
            <pc:sldMk cId="1769504943" sldId="298"/>
            <ac:spMk id="26" creationId="{17C13008-5EB9-AE0F-F01E-BE545DCCD29F}"/>
          </ac:spMkLst>
        </pc:spChg>
      </pc:sldChg>
      <pc:sldChg chg="addSp delSp modSp mod">
        <pc:chgData name="Hori, Kaori" userId="f2384def-2f45-4b53-97eb-749d3397a6fe" providerId="ADAL" clId="{3D906A1E-940D-40EC-B493-3F7E7400265D}" dt="2024-03-05T10:49:08.773" v="20" actId="1076"/>
        <pc:sldMkLst>
          <pc:docMk/>
          <pc:sldMk cId="1356034593" sldId="304"/>
        </pc:sldMkLst>
        <pc:spChg chg="add mod">
          <ac:chgData name="Hori, Kaori" userId="f2384def-2f45-4b53-97eb-749d3397a6fe" providerId="ADAL" clId="{3D906A1E-940D-40EC-B493-3F7E7400265D}" dt="2024-03-05T10:49:05.184" v="19"/>
          <ac:spMkLst>
            <pc:docMk/>
            <pc:sldMk cId="1356034593" sldId="304"/>
            <ac:spMk id="3" creationId="{A9C614D4-D817-4651-FA51-1EEDD912C349}"/>
          </ac:spMkLst>
        </pc:spChg>
        <pc:spChg chg="mod">
          <ac:chgData name="Hori, Kaori" userId="f2384def-2f45-4b53-97eb-749d3397a6fe" providerId="ADAL" clId="{3D906A1E-940D-40EC-B493-3F7E7400265D}" dt="2024-03-05T10:49:08.773" v="20" actId="1076"/>
          <ac:spMkLst>
            <pc:docMk/>
            <pc:sldMk cId="1356034593" sldId="304"/>
            <ac:spMk id="32" creationId="{E6DF475A-FAF5-6E96-62CB-9AE5E22208F7}"/>
          </ac:spMkLst>
        </pc:spChg>
        <pc:spChg chg="mod">
          <ac:chgData name="Hori, Kaori" userId="f2384def-2f45-4b53-97eb-749d3397a6fe" providerId="ADAL" clId="{3D906A1E-940D-40EC-B493-3F7E7400265D}" dt="2024-03-05T10:49:08.773" v="20" actId="1076"/>
          <ac:spMkLst>
            <pc:docMk/>
            <pc:sldMk cId="1356034593" sldId="304"/>
            <ac:spMk id="33" creationId="{41146F1F-D39D-46D7-19EA-8C02010C8417}"/>
          </ac:spMkLst>
        </pc:spChg>
        <pc:spChg chg="mod">
          <ac:chgData name="Hori, Kaori" userId="f2384def-2f45-4b53-97eb-749d3397a6fe" providerId="ADAL" clId="{3D906A1E-940D-40EC-B493-3F7E7400265D}" dt="2024-03-05T10:49:08.773" v="20" actId="1076"/>
          <ac:spMkLst>
            <pc:docMk/>
            <pc:sldMk cId="1356034593" sldId="304"/>
            <ac:spMk id="34" creationId="{B6B9D301-5ABB-F958-A69A-E1586AE629D7}"/>
          </ac:spMkLst>
        </pc:spChg>
        <pc:spChg chg="del mod">
          <ac:chgData name="Hori, Kaori" userId="f2384def-2f45-4b53-97eb-749d3397a6fe" providerId="ADAL" clId="{3D906A1E-940D-40EC-B493-3F7E7400265D}" dt="2024-03-05T10:49:04.970" v="18" actId="478"/>
          <ac:spMkLst>
            <pc:docMk/>
            <pc:sldMk cId="1356034593" sldId="304"/>
            <ac:spMk id="36" creationId="{4873570D-4791-E56A-3514-29FFB2B4F516}"/>
          </ac:spMkLst>
        </pc:spChg>
        <pc:grpChg chg="mod">
          <ac:chgData name="Hori, Kaori" userId="f2384def-2f45-4b53-97eb-749d3397a6fe" providerId="ADAL" clId="{3D906A1E-940D-40EC-B493-3F7E7400265D}" dt="2024-03-05T10:49:08.773" v="20" actId="1076"/>
          <ac:grpSpMkLst>
            <pc:docMk/>
            <pc:sldMk cId="1356034593" sldId="304"/>
            <ac:grpSpMk id="2" creationId="{B31E12A7-4803-356E-4BE2-93729F120EFE}"/>
          </ac:grpSpMkLst>
        </pc:grpChg>
        <pc:grpChg chg="mod">
          <ac:chgData name="Hori, Kaori" userId="f2384def-2f45-4b53-97eb-749d3397a6fe" providerId="ADAL" clId="{3D906A1E-940D-40EC-B493-3F7E7400265D}" dt="2024-03-05T10:49:08.773" v="20" actId="1076"/>
          <ac:grpSpMkLst>
            <pc:docMk/>
            <pc:sldMk cId="1356034593" sldId="304"/>
            <ac:grpSpMk id="35" creationId="{D9B2187E-6A67-CBB6-C075-51491EC9886C}"/>
          </ac:grpSpMkLst>
        </pc:grpChg>
      </pc:sldChg>
    </pc:docChg>
  </pc:docChgLst>
  <pc:docChgLst>
    <pc:chgData name="Hori, Kaori" userId="f2384def-2f45-4b53-97eb-749d3397a6fe" providerId="ADAL" clId="{114912D7-E0B1-46C5-B04C-B7FE70351518}"/>
    <pc:docChg chg="modSld">
      <pc:chgData name="Hori, Kaori" userId="f2384def-2f45-4b53-97eb-749d3397a6fe" providerId="ADAL" clId="{114912D7-E0B1-46C5-B04C-B7FE70351518}" dt="2024-10-08T05:44:36.965" v="1" actId="20577"/>
      <pc:docMkLst>
        <pc:docMk/>
      </pc:docMkLst>
      <pc:sldChg chg="modSp mod">
        <pc:chgData name="Hori, Kaori" userId="f2384def-2f45-4b53-97eb-749d3397a6fe" providerId="ADAL" clId="{114912D7-E0B1-46C5-B04C-B7FE70351518}" dt="2024-10-08T05:44:36.965" v="1" actId="20577"/>
        <pc:sldMkLst>
          <pc:docMk/>
          <pc:sldMk cId="4237928007" sldId="299"/>
        </pc:sldMkLst>
        <pc:spChg chg="mod">
          <ac:chgData name="Hori, Kaori" userId="f2384def-2f45-4b53-97eb-749d3397a6fe" providerId="ADAL" clId="{114912D7-E0B1-46C5-B04C-B7FE70351518}" dt="2024-10-08T05:44:36.965" v="1" actId="20577"/>
          <ac:spMkLst>
            <pc:docMk/>
            <pc:sldMk cId="4237928007" sldId="299"/>
            <ac:spMk id="49" creationId="{85A3D1DD-272D-FF7D-FCE8-AFCA4A9A945F}"/>
          </ac:spMkLst>
        </pc:spChg>
      </pc:sldChg>
    </pc:docChg>
  </pc:docChgLst>
  <pc:docChgLst>
    <pc:chgData name="Ogata, Yukino" userId="S::yukino.ogata@accenture.com::46c124f1-f3c4-49f4-8de1-f58709379159" providerId="AD" clId="Web-{EB156B08-19A5-C419-56B9-EEBDA42491AC}"/>
    <pc:docChg chg="modSld">
      <pc:chgData name="Ogata, Yukino" userId="S::yukino.ogata@accenture.com::46c124f1-f3c4-49f4-8de1-f58709379159" providerId="AD" clId="Web-{EB156B08-19A5-C419-56B9-EEBDA42491AC}" dt="2024-03-08T05:43:24.922" v="0"/>
      <pc:docMkLst>
        <pc:docMk/>
      </pc:docMkLst>
      <pc:sldChg chg="addSp">
        <pc:chgData name="Ogata, Yukino" userId="S::yukino.ogata@accenture.com::46c124f1-f3c4-49f4-8de1-f58709379159" providerId="AD" clId="Web-{EB156B08-19A5-C419-56B9-EEBDA42491AC}" dt="2024-03-08T05:43:24.922" v="0"/>
        <pc:sldMkLst>
          <pc:docMk/>
          <pc:sldMk cId="4237928007" sldId="299"/>
        </pc:sldMkLst>
        <pc:grpChg chg="add">
          <ac:chgData name="Ogata, Yukino" userId="S::yukino.ogata@accenture.com::46c124f1-f3c4-49f4-8de1-f58709379159" providerId="AD" clId="Web-{EB156B08-19A5-C419-56B9-EEBDA42491AC}" dt="2024-03-08T05:43:24.922" v="0"/>
          <ac:grpSpMkLst>
            <pc:docMk/>
            <pc:sldMk cId="4237928007" sldId="299"/>
            <ac:grpSpMk id="3" creationId="{1DD140DF-C89D-36CE-75F8-7D6B8215FF13}"/>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0B7813D-411B-44F3-807E-CB190E56A1BE}" type="datetimeFigureOut">
              <a:rPr kumimoji="1" lang="ja-JP" altLang="en-US" smtClean="0"/>
              <a:t>2024/10/8</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D4FBA6A-4979-458F-AD27-5CC455627672}" type="slidenum">
              <a:rPr kumimoji="1" lang="ja-JP" altLang="en-US" smtClean="0"/>
              <a:t>‹#›</a:t>
            </a:fld>
            <a:endParaRPr kumimoji="1" lang="ja-JP" altLang="en-US"/>
          </a:p>
        </p:txBody>
      </p:sp>
    </p:spTree>
    <p:extLst>
      <p:ext uri="{BB962C8B-B14F-4D97-AF65-F5344CB8AC3E}">
        <p14:creationId xmlns:p14="http://schemas.microsoft.com/office/powerpoint/2010/main" val="38321034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4FBA6A-4979-458F-AD27-5CC45562767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642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40126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62708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828894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123636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91007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27255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357963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94504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220207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392055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15866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394403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173324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005612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55338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89950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557658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76582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60011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213086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58632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365717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597319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0642859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svg"/><Relationship Id="rId21" Type="http://schemas.openxmlformats.org/officeDocument/2006/relationships/image" Target="../media/image24.jpe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image" Target="../media/image27.png"/><Relationship Id="rId5" Type="http://schemas.openxmlformats.org/officeDocument/2006/relationships/image" Target="../media/image8.sv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26.png"/><Relationship Id="rId5" Type="http://schemas.openxmlformats.org/officeDocument/2006/relationships/image" Target="../media/image32.svg"/><Relationship Id="rId10" Type="http://schemas.openxmlformats.org/officeDocument/2006/relationships/image" Target="../media/image25.png"/><Relationship Id="rId4" Type="http://schemas.openxmlformats.org/officeDocument/2006/relationships/image" Target="../media/image31.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3" Type="http://schemas.microsoft.com/office/2007/relationships/hdphoto" Target="../media/hdphoto1.wdp"/><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四角形: 角を丸くする 42">
            <a:extLst>
              <a:ext uri="{FF2B5EF4-FFF2-40B4-BE49-F238E27FC236}">
                <a16:creationId xmlns:a16="http://schemas.microsoft.com/office/drawing/2014/main" id="{AB605C91-1BB5-4EA9-9C63-E4C3DF8D8133}"/>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9" name="四角形: 角を丸くする 188">
            <a:extLst>
              <a:ext uri="{FF2B5EF4-FFF2-40B4-BE49-F238E27FC236}">
                <a16:creationId xmlns:a16="http://schemas.microsoft.com/office/drawing/2014/main" id="{7E030017-F6AC-4334-ADE7-B5706B71E67F}"/>
              </a:ext>
            </a:extLst>
          </p:cNvPr>
          <p:cNvSpPr/>
          <p:nvPr/>
        </p:nvSpPr>
        <p:spPr>
          <a:xfrm>
            <a:off x="1985276" y="8280824"/>
            <a:ext cx="4617290" cy="1195074"/>
          </a:xfrm>
          <a:prstGeom prst="round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8BF8FF73-1122-4E99-8D21-651226EFAFC9}"/>
              </a:ext>
            </a:extLst>
          </p:cNvPr>
          <p:cNvSpPr txBox="1"/>
          <p:nvPr/>
        </p:nvSpPr>
        <p:spPr>
          <a:xfrm>
            <a:off x="284547" y="1651819"/>
            <a:ext cx="6288902" cy="954107"/>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カードリーダーに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マイナンバーカードを置いてください</a:t>
            </a:r>
          </a:p>
        </p:txBody>
      </p:sp>
      <p:pic>
        <p:nvPicPr>
          <p:cNvPr id="14" name="図 13" descr="アイコン&#10;&#10;自動的に生成された説明">
            <a:extLst>
              <a:ext uri="{FF2B5EF4-FFF2-40B4-BE49-F238E27FC236}">
                <a16:creationId xmlns:a16="http://schemas.microsoft.com/office/drawing/2014/main" id="{ABAD6434-DDB4-47C4-A27F-C20941E83A2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8088" y="8163695"/>
            <a:ext cx="1440501" cy="1350208"/>
          </a:xfrm>
          <a:prstGeom prst="rect">
            <a:avLst/>
          </a:prstGeom>
        </p:spPr>
      </p:pic>
      <p:grpSp>
        <p:nvGrpSpPr>
          <p:cNvPr id="7" name="グループ化 6">
            <a:extLst>
              <a:ext uri="{FF2B5EF4-FFF2-40B4-BE49-F238E27FC236}">
                <a16:creationId xmlns:a16="http://schemas.microsoft.com/office/drawing/2014/main" id="{ACF22274-B477-42A8-935E-0DF39534D7EF}"/>
              </a:ext>
            </a:extLst>
          </p:cNvPr>
          <p:cNvGrpSpPr/>
          <p:nvPr/>
        </p:nvGrpSpPr>
        <p:grpSpPr>
          <a:xfrm>
            <a:off x="604611" y="1429066"/>
            <a:ext cx="1346449" cy="676141"/>
            <a:chOff x="-252116" y="1604071"/>
            <a:chExt cx="1489643" cy="828024"/>
          </a:xfrm>
        </p:grpSpPr>
        <p:sp>
          <p:nvSpPr>
            <p:cNvPr id="5" name="楕円 4">
              <a:extLst>
                <a:ext uri="{FF2B5EF4-FFF2-40B4-BE49-F238E27FC236}">
                  <a16:creationId xmlns:a16="http://schemas.microsoft.com/office/drawing/2014/main" id="{C2AF13C1-0E1C-4E20-9060-9771389F1F9D}"/>
                </a:ext>
              </a:extLst>
            </p:cNvPr>
            <p:cNvSpPr/>
            <p:nvPr/>
          </p:nvSpPr>
          <p:spPr>
            <a:xfrm>
              <a:off x="-252116" y="1604071"/>
              <a:ext cx="1489643" cy="763232"/>
            </a:xfrm>
            <a:prstGeom prst="ellips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カンタン</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受付！</a:t>
              </a:r>
            </a:p>
          </p:txBody>
        </p:sp>
        <p:sp>
          <p:nvSpPr>
            <p:cNvPr id="6" name="二等辺三角形 5">
              <a:extLst>
                <a:ext uri="{FF2B5EF4-FFF2-40B4-BE49-F238E27FC236}">
                  <a16:creationId xmlns:a16="http://schemas.microsoft.com/office/drawing/2014/main" id="{B61754D7-2616-4C38-8983-3E206DD73CE8}"/>
                </a:ext>
              </a:extLst>
            </p:cNvPr>
            <p:cNvSpPr/>
            <p:nvPr/>
          </p:nvSpPr>
          <p:spPr>
            <a:xfrm rot="8100000">
              <a:off x="801563" y="2151431"/>
              <a:ext cx="320067" cy="280664"/>
            </a:xfrm>
            <a:prstGeom prst="triangl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sp>
        <p:nvSpPr>
          <p:cNvPr id="33" name="矢印: 五方向 32">
            <a:extLst>
              <a:ext uri="{FF2B5EF4-FFF2-40B4-BE49-F238E27FC236}">
                <a16:creationId xmlns:a16="http://schemas.microsoft.com/office/drawing/2014/main" id="{897F60E3-3136-4FC1-A923-0711895BC318}"/>
              </a:ext>
            </a:extLst>
          </p:cNvPr>
          <p:cNvSpPr/>
          <p:nvPr/>
        </p:nvSpPr>
        <p:spPr>
          <a:xfrm>
            <a:off x="308088" y="7570601"/>
            <a:ext cx="2675744" cy="476741"/>
          </a:xfrm>
          <a:prstGeom prst="homePlate">
            <a:avLst>
              <a:gd name="adj" fmla="val 36540"/>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6" name="正方形/長方形 35">
            <a:extLst>
              <a:ext uri="{FF2B5EF4-FFF2-40B4-BE49-F238E27FC236}">
                <a16:creationId xmlns:a16="http://schemas.microsoft.com/office/drawing/2014/main" id="{61A90BF7-4775-4FCD-9758-22C37D2CCD1A}"/>
              </a:ext>
            </a:extLst>
          </p:cNvPr>
          <p:cNvSpPr/>
          <p:nvPr/>
        </p:nvSpPr>
        <p:spPr>
          <a:xfrm>
            <a:off x="314283" y="7687979"/>
            <a:ext cx="249299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マイナンバーカードを置いた後は</a:t>
            </a:r>
          </a:p>
        </p:txBody>
      </p:sp>
      <p:sp>
        <p:nvSpPr>
          <p:cNvPr id="188" name="テキスト ボックス 187">
            <a:extLst>
              <a:ext uri="{FF2B5EF4-FFF2-40B4-BE49-F238E27FC236}">
                <a16:creationId xmlns:a16="http://schemas.microsoft.com/office/drawing/2014/main" id="{549F8D18-FB1A-4104-ABED-F1BE87718DAD}"/>
              </a:ext>
            </a:extLst>
          </p:cNvPr>
          <p:cNvSpPr txBox="1"/>
          <p:nvPr/>
        </p:nvSpPr>
        <p:spPr>
          <a:xfrm>
            <a:off x="2076514" y="8527401"/>
            <a:ext cx="4485934"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受付完了後はマイナンバーカードを</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忘れずにお取りください！</a:t>
            </a:r>
          </a:p>
        </p:txBody>
      </p:sp>
      <p:sp>
        <p:nvSpPr>
          <p:cNvPr id="37" name="正方形/長方形 36">
            <a:extLst>
              <a:ext uri="{FF2B5EF4-FFF2-40B4-BE49-F238E27FC236}">
                <a16:creationId xmlns:a16="http://schemas.microsoft.com/office/drawing/2014/main" id="{4EB020BC-8969-4FDB-9A71-4FB75355E6E5}"/>
              </a:ext>
            </a:extLst>
          </p:cNvPr>
          <p:cNvSpPr/>
          <p:nvPr/>
        </p:nvSpPr>
        <p:spPr>
          <a:xfrm>
            <a:off x="2888702" y="7645912"/>
            <a:ext cx="3873099" cy="363176"/>
          </a:xfrm>
          <a:prstGeom prst="rect">
            <a:avLst/>
          </a:prstGeom>
        </p:spPr>
        <p:txBody>
          <a:bodyPr wrap="square">
            <a:spAutoFit/>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画面の指示に従って操作してください</a:t>
            </a:r>
          </a:p>
        </p:txBody>
      </p:sp>
      <p:pic>
        <p:nvPicPr>
          <p:cNvPr id="3" name="図 2">
            <a:extLst>
              <a:ext uri="{FF2B5EF4-FFF2-40B4-BE49-F238E27FC236}">
                <a16:creationId xmlns:a16="http://schemas.microsoft.com/office/drawing/2014/main" id="{A4F168AE-7C48-4C8F-BE33-B78B20055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72" y="3005983"/>
            <a:ext cx="3402001" cy="2268000"/>
          </a:xfrm>
          <a:prstGeom prst="rect">
            <a:avLst/>
          </a:prstGeom>
        </p:spPr>
      </p:pic>
      <p:grpSp>
        <p:nvGrpSpPr>
          <p:cNvPr id="49" name="Group 92">
            <a:extLst>
              <a:ext uri="{FF2B5EF4-FFF2-40B4-BE49-F238E27FC236}">
                <a16:creationId xmlns:a16="http://schemas.microsoft.com/office/drawing/2014/main" id="{C694760A-4E88-4B12-8161-443A10260E5A}"/>
              </a:ext>
            </a:extLst>
          </p:cNvPr>
          <p:cNvGrpSpPr>
            <a:grpSpLocks noChangeAspect="1"/>
          </p:cNvGrpSpPr>
          <p:nvPr/>
        </p:nvGrpSpPr>
        <p:grpSpPr bwMode="auto">
          <a:xfrm>
            <a:off x="746744" y="6036517"/>
            <a:ext cx="356906" cy="356906"/>
            <a:chOff x="6546" y="1719"/>
            <a:chExt cx="426" cy="426"/>
          </a:xfrm>
          <a:solidFill>
            <a:srgbClr val="EE5105"/>
          </a:solidFill>
        </p:grpSpPr>
        <p:sp>
          <p:nvSpPr>
            <p:cNvPr id="50" name="Freeform 93">
              <a:extLst>
                <a:ext uri="{FF2B5EF4-FFF2-40B4-BE49-F238E27FC236}">
                  <a16:creationId xmlns:a16="http://schemas.microsoft.com/office/drawing/2014/main" id="{306855A8-EE3F-4E1A-AD35-B49FEB632EBD}"/>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1" name="Freeform 94">
              <a:extLst>
                <a:ext uri="{FF2B5EF4-FFF2-40B4-BE49-F238E27FC236}">
                  <a16:creationId xmlns:a16="http://schemas.microsoft.com/office/drawing/2014/main" id="{DAD1F516-CAD0-404D-B600-8D228BBDE69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nvGrpSpPr>
          <p:cNvPr id="52" name="Group 92">
            <a:extLst>
              <a:ext uri="{FF2B5EF4-FFF2-40B4-BE49-F238E27FC236}">
                <a16:creationId xmlns:a16="http://schemas.microsoft.com/office/drawing/2014/main" id="{BE8E309F-A458-4F83-A12A-0A8BD1066DA9}"/>
              </a:ext>
            </a:extLst>
          </p:cNvPr>
          <p:cNvGrpSpPr>
            <a:grpSpLocks noChangeAspect="1"/>
          </p:cNvGrpSpPr>
          <p:nvPr/>
        </p:nvGrpSpPr>
        <p:grpSpPr bwMode="auto">
          <a:xfrm>
            <a:off x="746744" y="6579220"/>
            <a:ext cx="356906" cy="356906"/>
            <a:chOff x="6546" y="1719"/>
            <a:chExt cx="426" cy="426"/>
          </a:xfrm>
          <a:solidFill>
            <a:srgbClr val="EE5105"/>
          </a:solidFill>
        </p:grpSpPr>
        <p:sp>
          <p:nvSpPr>
            <p:cNvPr id="53" name="Freeform 93">
              <a:extLst>
                <a:ext uri="{FF2B5EF4-FFF2-40B4-BE49-F238E27FC236}">
                  <a16:creationId xmlns:a16="http://schemas.microsoft.com/office/drawing/2014/main" id="{0A6B6EC3-DC1B-4CC5-8408-8F1C946766DB}"/>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94">
              <a:extLst>
                <a:ext uri="{FF2B5EF4-FFF2-40B4-BE49-F238E27FC236}">
                  <a16:creationId xmlns:a16="http://schemas.microsoft.com/office/drawing/2014/main" id="{907083F0-15F0-41B3-BCB4-8029F0A81EFF}"/>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5" name="正方形/長方形 54">
            <a:extLst>
              <a:ext uri="{FF2B5EF4-FFF2-40B4-BE49-F238E27FC236}">
                <a16:creationId xmlns:a16="http://schemas.microsoft.com/office/drawing/2014/main" id="{D715ED8D-B10B-46C4-8CD8-F99B1785351D}"/>
              </a:ext>
            </a:extLst>
          </p:cNvPr>
          <p:cNvSpPr/>
          <p:nvPr/>
        </p:nvSpPr>
        <p:spPr>
          <a:xfrm>
            <a:off x="1175967" y="654528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顔写真を表にして縦向きに置いてください</a:t>
            </a:r>
          </a:p>
        </p:txBody>
      </p:sp>
      <p:sp>
        <p:nvSpPr>
          <p:cNvPr id="56" name="正方形/長方形 55">
            <a:extLst>
              <a:ext uri="{FF2B5EF4-FFF2-40B4-BE49-F238E27FC236}">
                <a16:creationId xmlns:a16="http://schemas.microsoft.com/office/drawing/2014/main" id="{DE383431-E594-4106-8DDC-D245770396C1}"/>
              </a:ext>
            </a:extLst>
          </p:cNvPr>
          <p:cNvSpPr/>
          <p:nvPr/>
        </p:nvSpPr>
        <p:spPr>
          <a:xfrm>
            <a:off x="1175967" y="6003958"/>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カバー等は外してください</a:t>
            </a:r>
          </a:p>
        </p:txBody>
      </p:sp>
      <p:sp>
        <p:nvSpPr>
          <p:cNvPr id="57" name="四角形: 角を丸くする 56">
            <a:extLst>
              <a:ext uri="{FF2B5EF4-FFF2-40B4-BE49-F238E27FC236}">
                <a16:creationId xmlns:a16="http://schemas.microsoft.com/office/drawing/2014/main" id="{A65DFE24-5F00-4CCA-B6BD-B5EF147DBF74}"/>
              </a:ext>
            </a:extLst>
          </p:cNvPr>
          <p:cNvSpPr/>
          <p:nvPr/>
        </p:nvSpPr>
        <p:spPr>
          <a:xfrm>
            <a:off x="260757" y="5784359"/>
            <a:ext cx="6318018" cy="1399969"/>
          </a:xfrm>
          <a:prstGeom prst="roundRect">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9" name="グループ化 68">
            <a:extLst>
              <a:ext uri="{FF2B5EF4-FFF2-40B4-BE49-F238E27FC236}">
                <a16:creationId xmlns:a16="http://schemas.microsoft.com/office/drawing/2014/main" id="{14D5F74D-9047-455F-B48E-52771A9BC35A}"/>
              </a:ext>
            </a:extLst>
          </p:cNvPr>
          <p:cNvGrpSpPr/>
          <p:nvPr/>
        </p:nvGrpSpPr>
        <p:grpSpPr>
          <a:xfrm>
            <a:off x="3952606" y="2976510"/>
            <a:ext cx="2579068" cy="1243196"/>
            <a:chOff x="3983380" y="4670464"/>
            <a:chExt cx="2579068" cy="1243196"/>
          </a:xfrm>
        </p:grpSpPr>
        <p:sp>
          <p:nvSpPr>
            <p:cNvPr id="70" name="テキスト ボックス 69">
              <a:extLst>
                <a:ext uri="{FF2B5EF4-FFF2-40B4-BE49-F238E27FC236}">
                  <a16:creationId xmlns:a16="http://schemas.microsoft.com/office/drawing/2014/main" id="{7C5DAF0D-B378-4C83-8ADF-57F8584B45D3}"/>
                </a:ext>
              </a:extLst>
            </p:cNvPr>
            <p:cNvSpPr txBox="1"/>
            <p:nvPr/>
          </p:nvSpPr>
          <p:spPr>
            <a:xfrm>
              <a:off x="3983380" y="5390440"/>
              <a:ext cx="484428" cy="523220"/>
            </a:xfrm>
            <a:prstGeom prst="rect">
              <a:avLst/>
            </a:prstGeom>
            <a:noFill/>
          </p:spPr>
          <p:txBody>
            <a:bodyPr wrap="non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a:t>
              </a:r>
              <a:endParaRPr kumimoji="1" lang="ja-JP" altLang="en-US"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sp>
          <p:nvSpPr>
            <p:cNvPr id="71" name="テキスト ボックス 70">
              <a:extLst>
                <a:ext uri="{FF2B5EF4-FFF2-40B4-BE49-F238E27FC236}">
                  <a16:creationId xmlns:a16="http://schemas.microsoft.com/office/drawing/2014/main" id="{B88D050E-3859-4131-B8A7-D481644E7F8F}"/>
                </a:ext>
              </a:extLst>
            </p:cNvPr>
            <p:cNvSpPr txBox="1"/>
            <p:nvPr/>
          </p:nvSpPr>
          <p:spPr>
            <a:xfrm>
              <a:off x="4316523"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カバーあり</a:t>
              </a:r>
            </a:p>
          </p:txBody>
        </p:sp>
        <p:sp>
          <p:nvSpPr>
            <p:cNvPr id="72" name="テキスト ボックス 71">
              <a:extLst>
                <a:ext uri="{FF2B5EF4-FFF2-40B4-BE49-F238E27FC236}">
                  <a16:creationId xmlns:a16="http://schemas.microsoft.com/office/drawing/2014/main" id="{B149F545-C4B7-4346-9F54-F60787AEF497}"/>
                </a:ext>
              </a:extLst>
            </p:cNvPr>
            <p:cNvSpPr txBox="1"/>
            <p:nvPr/>
          </p:nvSpPr>
          <p:spPr>
            <a:xfrm>
              <a:off x="5608341"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カバーなし</a:t>
              </a:r>
            </a:p>
          </p:txBody>
        </p:sp>
        <p:pic>
          <p:nvPicPr>
            <p:cNvPr id="73" name="Picture 2" descr="マイナンバーカード見本">
              <a:extLst>
                <a:ext uri="{FF2B5EF4-FFF2-40B4-BE49-F238E27FC236}">
                  <a16:creationId xmlns:a16="http://schemas.microsoft.com/office/drawing/2014/main" id="{070A344B-63DD-42CF-95EF-53C0FA3E2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5673"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74" name="正方形/長方形 73">
              <a:extLst>
                <a:ext uri="{FF2B5EF4-FFF2-40B4-BE49-F238E27FC236}">
                  <a16:creationId xmlns:a16="http://schemas.microsoft.com/office/drawing/2014/main" id="{D0503923-BCDF-4C22-94C7-E8C22CE859D7}"/>
                </a:ext>
              </a:extLst>
            </p:cNvPr>
            <p:cNvSpPr/>
            <p:nvPr/>
          </p:nvSpPr>
          <p:spPr>
            <a:xfrm>
              <a:off x="4079472" y="4670464"/>
              <a:ext cx="1106246" cy="716913"/>
            </a:xfrm>
            <a:prstGeom prst="rect">
              <a:avLst/>
            </a:prstGeom>
            <a:gradFill flip="none" rotWithShape="1">
              <a:gsLst>
                <a:gs pos="0">
                  <a:schemeClr val="accent1">
                    <a:lumMod val="5000"/>
                    <a:lumOff val="95000"/>
                    <a:alpha val="14000"/>
                  </a:schemeClr>
                </a:gs>
                <a:gs pos="100000">
                  <a:schemeClr val="bg1">
                    <a:lumMod val="95000"/>
                    <a:alpha val="83000"/>
                  </a:schemeClr>
                </a:gs>
              </a:gsLst>
              <a:lin ang="108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5" name="Picture 2" descr="マイナンバーカード見本">
              <a:extLst>
                <a:ext uri="{FF2B5EF4-FFF2-40B4-BE49-F238E27FC236}">
                  <a16:creationId xmlns:a16="http://schemas.microsoft.com/office/drawing/2014/main" id="{6729D89F-6A5F-4FE9-B568-CA159E57A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001"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92">
              <a:extLst>
                <a:ext uri="{FF2B5EF4-FFF2-40B4-BE49-F238E27FC236}">
                  <a16:creationId xmlns:a16="http://schemas.microsoft.com/office/drawing/2014/main" id="{5C12C997-E9BF-4647-ACC7-A3C3F220F6DE}"/>
                </a:ext>
              </a:extLst>
            </p:cNvPr>
            <p:cNvGrpSpPr>
              <a:grpSpLocks noChangeAspect="1"/>
            </p:cNvGrpSpPr>
            <p:nvPr/>
          </p:nvGrpSpPr>
          <p:grpSpPr bwMode="auto">
            <a:xfrm>
              <a:off x="5375597" y="5472361"/>
              <a:ext cx="276999" cy="276999"/>
              <a:chOff x="6546" y="1719"/>
              <a:chExt cx="426" cy="426"/>
            </a:xfrm>
            <a:solidFill>
              <a:srgbClr val="EE5105"/>
            </a:solidFill>
          </p:grpSpPr>
          <p:sp>
            <p:nvSpPr>
              <p:cNvPr id="77" name="Freeform 93">
                <a:extLst>
                  <a:ext uri="{FF2B5EF4-FFF2-40B4-BE49-F238E27FC236}">
                    <a16:creationId xmlns:a16="http://schemas.microsoft.com/office/drawing/2014/main" id="{5FDF2952-DF6A-48EF-BE08-DE61C5B0591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78" name="Freeform 94">
                <a:extLst>
                  <a:ext uri="{FF2B5EF4-FFF2-40B4-BE49-F238E27FC236}">
                    <a16:creationId xmlns:a16="http://schemas.microsoft.com/office/drawing/2014/main" id="{DEF12DE5-859E-42BE-A788-D7752D74C5CF}"/>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sp>
        <p:nvSpPr>
          <p:cNvPr id="79" name="矢印: 下 78">
            <a:extLst>
              <a:ext uri="{FF2B5EF4-FFF2-40B4-BE49-F238E27FC236}">
                <a16:creationId xmlns:a16="http://schemas.microsoft.com/office/drawing/2014/main" id="{A77A85E0-CC84-4A75-A6CE-164DD4BC56DB}"/>
              </a:ext>
            </a:extLst>
          </p:cNvPr>
          <p:cNvSpPr/>
          <p:nvPr/>
        </p:nvSpPr>
        <p:spPr>
          <a:xfrm rot="10800000">
            <a:off x="4134820" y="4226188"/>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0" name="Picture 2" descr="マイナンバーカード見本">
            <a:extLst>
              <a:ext uri="{FF2B5EF4-FFF2-40B4-BE49-F238E27FC236}">
                <a16:creationId xmlns:a16="http://schemas.microsoft.com/office/drawing/2014/main" id="{CC6A9776-B4BB-4C90-B640-B90C9EB878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755853" y="4639036"/>
            <a:ext cx="1106246" cy="67905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マイナンバーカード見本">
            <a:extLst>
              <a:ext uri="{FF2B5EF4-FFF2-40B4-BE49-F238E27FC236}">
                <a16:creationId xmlns:a16="http://schemas.microsoft.com/office/drawing/2014/main" id="{8248200A-D323-4965-8DDB-D54E0CC21E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527602" y="4582218"/>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a:extLst>
              <a:ext uri="{FF2B5EF4-FFF2-40B4-BE49-F238E27FC236}">
                <a16:creationId xmlns:a16="http://schemas.microsoft.com/office/drawing/2014/main" id="{8014FCA3-699A-4710-A913-1BA3B9B939AB}"/>
              </a:ext>
            </a:extLst>
          </p:cNvPr>
          <p:cNvSpPr txBox="1"/>
          <p:nvPr/>
        </p:nvSpPr>
        <p:spPr>
          <a:xfrm>
            <a:off x="5878130" y="4762060"/>
            <a:ext cx="6463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縦向き</a:t>
            </a:r>
          </a:p>
        </p:txBody>
      </p:sp>
      <p:grpSp>
        <p:nvGrpSpPr>
          <p:cNvPr id="83" name="Group 92">
            <a:extLst>
              <a:ext uri="{FF2B5EF4-FFF2-40B4-BE49-F238E27FC236}">
                <a16:creationId xmlns:a16="http://schemas.microsoft.com/office/drawing/2014/main" id="{472988BA-677C-45C2-9A3F-AD3534459B62}"/>
              </a:ext>
            </a:extLst>
          </p:cNvPr>
          <p:cNvGrpSpPr>
            <a:grpSpLocks noChangeAspect="1"/>
          </p:cNvGrpSpPr>
          <p:nvPr/>
        </p:nvGrpSpPr>
        <p:grpSpPr bwMode="auto">
          <a:xfrm>
            <a:off x="5620852" y="4745343"/>
            <a:ext cx="276999" cy="276999"/>
            <a:chOff x="6546" y="1719"/>
            <a:chExt cx="426" cy="426"/>
          </a:xfrm>
          <a:solidFill>
            <a:srgbClr val="EE5105"/>
          </a:solidFill>
        </p:grpSpPr>
        <p:sp>
          <p:nvSpPr>
            <p:cNvPr id="84" name="Freeform 93">
              <a:extLst>
                <a:ext uri="{FF2B5EF4-FFF2-40B4-BE49-F238E27FC236}">
                  <a16:creationId xmlns:a16="http://schemas.microsoft.com/office/drawing/2014/main" id="{618DD303-030F-4D8C-A012-986B7D8C1416}"/>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87" name="Freeform 94">
              <a:extLst>
                <a:ext uri="{FF2B5EF4-FFF2-40B4-BE49-F238E27FC236}">
                  <a16:creationId xmlns:a16="http://schemas.microsoft.com/office/drawing/2014/main" id="{A992161C-263D-4D5F-A50E-680267390CC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88" name="矢印: 下 87">
            <a:extLst>
              <a:ext uri="{FF2B5EF4-FFF2-40B4-BE49-F238E27FC236}">
                <a16:creationId xmlns:a16="http://schemas.microsoft.com/office/drawing/2014/main" id="{7B7357DF-0D44-46B8-AAEA-0F1B93C4C7DA}"/>
              </a:ext>
            </a:extLst>
          </p:cNvPr>
          <p:cNvSpPr/>
          <p:nvPr/>
        </p:nvSpPr>
        <p:spPr>
          <a:xfrm rot="10800000">
            <a:off x="4904528" y="4226188"/>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AEE3F565-F8CE-0734-5F60-97C8289CFA0E}"/>
              </a:ext>
            </a:extLst>
          </p:cNvPr>
          <p:cNvPicPr>
            <a:picLocks noChangeAspect="1"/>
          </p:cNvPicPr>
          <p:nvPr/>
        </p:nvPicPr>
        <p:blipFill rotWithShape="1">
          <a:blip r:embed="rId5">
            <a:extLst>
              <a:ext uri="{28A0092B-C50C-407E-A947-70E740481C1C}">
                <a14:useLocalDpi xmlns:a14="http://schemas.microsoft.com/office/drawing/2010/main" val="0"/>
              </a:ext>
            </a:extLst>
          </a:blip>
          <a:srcRect t="66597" b="4995"/>
          <a:stretch/>
        </p:blipFill>
        <p:spPr>
          <a:xfrm>
            <a:off x="43764" y="46726"/>
            <a:ext cx="3829189" cy="1087783"/>
          </a:xfrm>
          <a:prstGeom prst="rect">
            <a:avLst/>
          </a:prstGeom>
        </p:spPr>
      </p:pic>
      <p:sp>
        <p:nvSpPr>
          <p:cNvPr id="47" name="吹き出し: 角を丸めた四角形 46">
            <a:extLst>
              <a:ext uri="{FF2B5EF4-FFF2-40B4-BE49-F238E27FC236}">
                <a16:creationId xmlns:a16="http://schemas.microsoft.com/office/drawing/2014/main" id="{878482A3-329D-4824-B5E0-027A90FEA8B3}"/>
              </a:ext>
            </a:extLst>
          </p:cNvPr>
          <p:cNvSpPr/>
          <p:nvPr/>
        </p:nvSpPr>
        <p:spPr>
          <a:xfrm>
            <a:off x="3853542" y="253928"/>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テキスト ボックス 47">
            <a:extLst>
              <a:ext uri="{FF2B5EF4-FFF2-40B4-BE49-F238E27FC236}">
                <a16:creationId xmlns:a16="http://schemas.microsoft.com/office/drawing/2014/main" id="{B9C67B87-EDC0-4570-BC01-CFEF7B0213C5}"/>
              </a:ext>
            </a:extLst>
          </p:cNvPr>
          <p:cNvSpPr txBox="1"/>
          <p:nvPr/>
        </p:nvSpPr>
        <p:spPr>
          <a:xfrm>
            <a:off x="3816027" y="375276"/>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3886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FD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179150"/>
            <a:ext cx="6653212" cy="8597896"/>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09A4D6AD-468D-429B-D908-AC30086E71AC}"/>
              </a:ext>
            </a:extLst>
          </p:cNvPr>
          <p:cNvSpPr txBox="1"/>
          <p:nvPr/>
        </p:nvSpPr>
        <p:spPr>
          <a:xfrm>
            <a:off x="197238" y="1707034"/>
            <a:ext cx="646323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利用方法や画面の表示内容に不明点がある場合にはお気軽に職員までお声かけください</a:t>
            </a:r>
            <a:endParaRPr kumimoji="1" lang="en-US" altLang="ja-JP" sz="12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388ED7B5-652C-6638-7920-0074356DC912}"/>
              </a:ext>
            </a:extLst>
          </p:cNvPr>
          <p:cNvSpPr txBox="1"/>
          <p:nvPr/>
        </p:nvSpPr>
        <p:spPr>
          <a:xfrm>
            <a:off x="693856" y="2901650"/>
            <a:ext cx="480272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認証方法を選択し、本人確認をします。</a:t>
            </a:r>
          </a:p>
        </p:txBody>
      </p:sp>
      <p:cxnSp>
        <p:nvCxnSpPr>
          <p:cNvPr id="12" name="直線矢印コネクタ 11">
            <a:extLst>
              <a:ext uri="{FF2B5EF4-FFF2-40B4-BE49-F238E27FC236}">
                <a16:creationId xmlns:a16="http://schemas.microsoft.com/office/drawing/2014/main" id="{D7354132-3888-0165-289A-4FABD2BD40AB}"/>
              </a:ext>
            </a:extLst>
          </p:cNvPr>
          <p:cNvCxnSpPr>
            <a:cxnSpLocks/>
          </p:cNvCxnSpPr>
          <p:nvPr/>
        </p:nvCxnSpPr>
        <p:spPr>
          <a:xfrm>
            <a:off x="467393" y="2517249"/>
            <a:ext cx="0" cy="311453"/>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E1F80D5-5888-24B3-F2EF-67C04A206F76}"/>
              </a:ext>
            </a:extLst>
          </p:cNvPr>
          <p:cNvCxnSpPr>
            <a:cxnSpLocks/>
            <a:stCxn id="16" idx="2"/>
            <a:endCxn id="17" idx="0"/>
          </p:cNvCxnSpPr>
          <p:nvPr/>
        </p:nvCxnSpPr>
        <p:spPr>
          <a:xfrm>
            <a:off x="467394" y="5739674"/>
            <a:ext cx="0" cy="979105"/>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 name="グラフィックス 13" descr="バッジ 1 単色塗りつぶし">
            <a:extLst>
              <a:ext uri="{FF2B5EF4-FFF2-40B4-BE49-F238E27FC236}">
                <a16:creationId xmlns:a16="http://schemas.microsoft.com/office/drawing/2014/main" id="{187C8ED6-956C-632E-A4C3-27A78251A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760" y="2023425"/>
            <a:ext cx="519267" cy="497982"/>
          </a:xfrm>
          <a:prstGeom prst="rect">
            <a:avLst/>
          </a:prstGeom>
        </p:spPr>
      </p:pic>
      <p:pic>
        <p:nvPicPr>
          <p:cNvPr id="15" name="グラフィックス 14" descr="バッジ 単色塗りつぶし">
            <a:extLst>
              <a:ext uri="{FF2B5EF4-FFF2-40B4-BE49-F238E27FC236}">
                <a16:creationId xmlns:a16="http://schemas.microsoft.com/office/drawing/2014/main" id="{AB0DF2BE-1A26-BE58-B55F-C82FC00C1B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7760" y="2824544"/>
            <a:ext cx="519267" cy="497982"/>
          </a:xfrm>
          <a:prstGeom prst="rect">
            <a:avLst/>
          </a:prstGeom>
        </p:spPr>
      </p:pic>
      <p:pic>
        <p:nvPicPr>
          <p:cNvPr id="16" name="グラフィックス 15" descr="バッジ 3 単色塗りつぶし">
            <a:extLst>
              <a:ext uri="{FF2B5EF4-FFF2-40B4-BE49-F238E27FC236}">
                <a16:creationId xmlns:a16="http://schemas.microsoft.com/office/drawing/2014/main" id="{26494CA1-01C2-6957-ADAE-B4DDD815D6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7760" y="5241692"/>
            <a:ext cx="519267" cy="497982"/>
          </a:xfrm>
          <a:prstGeom prst="rect">
            <a:avLst/>
          </a:prstGeom>
        </p:spPr>
      </p:pic>
      <p:pic>
        <p:nvPicPr>
          <p:cNvPr id="17" name="グラフィックス 16" descr="バッジ 4 単色塗りつぶし">
            <a:extLst>
              <a:ext uri="{FF2B5EF4-FFF2-40B4-BE49-F238E27FC236}">
                <a16:creationId xmlns:a16="http://schemas.microsoft.com/office/drawing/2014/main" id="{F10FFFCF-B0C3-544E-2349-28AE6FE8E7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7760" y="6718779"/>
            <a:ext cx="519267" cy="497982"/>
          </a:xfrm>
          <a:prstGeom prst="rect">
            <a:avLst/>
          </a:prstGeom>
        </p:spPr>
      </p:pic>
      <p:pic>
        <p:nvPicPr>
          <p:cNvPr id="18" name="グラフィックス 17" descr="バッジ 5 単色塗りつぶし">
            <a:extLst>
              <a:ext uri="{FF2B5EF4-FFF2-40B4-BE49-F238E27FC236}">
                <a16:creationId xmlns:a16="http://schemas.microsoft.com/office/drawing/2014/main" id="{5CF516EB-F79B-5785-7E97-20D7F66264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4278" y="8954133"/>
            <a:ext cx="526230" cy="504660"/>
          </a:xfrm>
          <a:prstGeom prst="rect">
            <a:avLst/>
          </a:prstGeom>
        </p:spPr>
      </p:pic>
      <p:cxnSp>
        <p:nvCxnSpPr>
          <p:cNvPr id="20" name="直線矢印コネクタ 19">
            <a:extLst>
              <a:ext uri="{FF2B5EF4-FFF2-40B4-BE49-F238E27FC236}">
                <a16:creationId xmlns:a16="http://schemas.microsoft.com/office/drawing/2014/main" id="{AFC184BF-ED8B-B27F-2A3A-0CC288C12D36}"/>
              </a:ext>
            </a:extLst>
          </p:cNvPr>
          <p:cNvCxnSpPr>
            <a:cxnSpLocks/>
            <a:stCxn id="17" idx="2"/>
            <a:endCxn id="18" idx="0"/>
          </p:cNvCxnSpPr>
          <p:nvPr/>
        </p:nvCxnSpPr>
        <p:spPr>
          <a:xfrm flipH="1">
            <a:off x="467393" y="7216761"/>
            <a:ext cx="1" cy="1737372"/>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0F7C34A-D847-BC08-FA48-AC765F577A17}"/>
              </a:ext>
            </a:extLst>
          </p:cNvPr>
          <p:cNvCxnSpPr>
            <a:cxnSpLocks/>
          </p:cNvCxnSpPr>
          <p:nvPr/>
        </p:nvCxnSpPr>
        <p:spPr>
          <a:xfrm>
            <a:off x="732411" y="2868117"/>
            <a:ext cx="48312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82FA7F5-F2A6-944B-42ED-C3391C0349C1}"/>
              </a:ext>
            </a:extLst>
          </p:cNvPr>
          <p:cNvCxnSpPr>
            <a:cxnSpLocks/>
          </p:cNvCxnSpPr>
          <p:nvPr/>
        </p:nvCxnSpPr>
        <p:spPr>
          <a:xfrm>
            <a:off x="752635" y="5278671"/>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4999C3F-E0ED-5E58-6A46-4077A9DC1455}"/>
              </a:ext>
            </a:extLst>
          </p:cNvPr>
          <p:cNvCxnSpPr>
            <a:cxnSpLocks/>
          </p:cNvCxnSpPr>
          <p:nvPr/>
        </p:nvCxnSpPr>
        <p:spPr>
          <a:xfrm>
            <a:off x="718230" y="6737589"/>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0E6C60C-7DCA-3BB6-C9AF-E5F743BE11A0}"/>
              </a:ext>
            </a:extLst>
          </p:cNvPr>
          <p:cNvCxnSpPr>
            <a:cxnSpLocks/>
          </p:cNvCxnSpPr>
          <p:nvPr/>
        </p:nvCxnSpPr>
        <p:spPr>
          <a:xfrm>
            <a:off x="702904" y="8992389"/>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BDBCB7C7-2AA4-D141-5290-A6A3337F1823}"/>
              </a:ext>
            </a:extLst>
          </p:cNvPr>
          <p:cNvSpPr txBox="1"/>
          <p:nvPr/>
        </p:nvSpPr>
        <p:spPr>
          <a:xfrm>
            <a:off x="693856" y="9037751"/>
            <a:ext cx="5598444"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マイナ受付完了です。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カードの取り忘れにご注意ください。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17C13008-5EB9-AE0F-F01E-BE545DCCD29F}"/>
              </a:ext>
            </a:extLst>
          </p:cNvPr>
          <p:cNvSpPr txBox="1"/>
          <p:nvPr/>
        </p:nvSpPr>
        <p:spPr>
          <a:xfrm>
            <a:off x="693856" y="2125001"/>
            <a:ext cx="4578311" cy="7540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マイナンバーカードを読み取り口に置いてください。</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カバー等は外してください</a:t>
            </a:r>
            <a:b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顔写真を表にして縦向きにおいてください</a:t>
            </a:r>
          </a:p>
        </p:txBody>
      </p:sp>
      <p:cxnSp>
        <p:nvCxnSpPr>
          <p:cNvPr id="30" name="直線矢印コネクタ 29">
            <a:extLst>
              <a:ext uri="{FF2B5EF4-FFF2-40B4-BE49-F238E27FC236}">
                <a16:creationId xmlns:a16="http://schemas.microsoft.com/office/drawing/2014/main" id="{0970B273-9783-DBF1-10E5-244B035A5804}"/>
              </a:ext>
            </a:extLst>
          </p:cNvPr>
          <p:cNvCxnSpPr>
            <a:cxnSpLocks/>
            <a:endCxn id="16" idx="0"/>
          </p:cNvCxnSpPr>
          <p:nvPr/>
        </p:nvCxnSpPr>
        <p:spPr>
          <a:xfrm>
            <a:off x="465090" y="3318368"/>
            <a:ext cx="2304" cy="1923324"/>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75563024-7090-BCF3-328F-B1ADF3B5A248}"/>
              </a:ext>
            </a:extLst>
          </p:cNvPr>
          <p:cNvSpPr txBox="1"/>
          <p:nvPr/>
        </p:nvSpPr>
        <p:spPr>
          <a:xfrm>
            <a:off x="53572" y="1213118"/>
            <a:ext cx="675056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マイナ保険証で受付をする際は顔認証付きカードリーダーを使います。</a:t>
            </a:r>
            <a:endPar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画面の指示に沿って受付をしてください。</a:t>
            </a:r>
          </a:p>
        </p:txBody>
      </p:sp>
      <p:sp>
        <p:nvSpPr>
          <p:cNvPr id="65" name="テキスト ボックス 64">
            <a:extLst>
              <a:ext uri="{FF2B5EF4-FFF2-40B4-BE49-F238E27FC236}">
                <a16:creationId xmlns:a16="http://schemas.microsoft.com/office/drawing/2014/main" id="{6B4D0BD3-2AD1-7C56-6169-1979041C8F46}"/>
              </a:ext>
            </a:extLst>
          </p:cNvPr>
          <p:cNvSpPr txBox="1"/>
          <p:nvPr/>
        </p:nvSpPr>
        <p:spPr>
          <a:xfrm>
            <a:off x="693856" y="5291775"/>
            <a:ext cx="497766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案内に沿って、情報提供の同意可否を選択します。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6" name="テキスト ボックス 65">
            <a:extLst>
              <a:ext uri="{FF2B5EF4-FFF2-40B4-BE49-F238E27FC236}">
                <a16:creationId xmlns:a16="http://schemas.microsoft.com/office/drawing/2014/main" id="{42A90242-FD74-8BA2-8C0C-088565F17AC5}"/>
              </a:ext>
            </a:extLst>
          </p:cNvPr>
          <p:cNvSpPr txBox="1"/>
          <p:nvPr/>
        </p:nvSpPr>
        <p:spPr>
          <a:xfrm>
            <a:off x="693856" y="6773946"/>
            <a:ext cx="590494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処方箋の提出方法を選択します。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6" name="図 5">
            <a:extLst>
              <a:ext uri="{FF2B5EF4-FFF2-40B4-BE49-F238E27FC236}">
                <a16:creationId xmlns:a16="http://schemas.microsoft.com/office/drawing/2014/main" id="{C463D0AB-F061-5130-EC59-21D50C0F357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5385"/>
          <a:stretch/>
        </p:blipFill>
        <p:spPr>
          <a:xfrm>
            <a:off x="4986645" y="2081194"/>
            <a:ext cx="1404524" cy="742771"/>
          </a:xfrm>
          <a:prstGeom prst="rect">
            <a:avLst/>
          </a:prstGeom>
        </p:spPr>
      </p:pic>
      <p:sp>
        <p:nvSpPr>
          <p:cNvPr id="7" name="正方形/長方形 6">
            <a:extLst>
              <a:ext uri="{FF2B5EF4-FFF2-40B4-BE49-F238E27FC236}">
                <a16:creationId xmlns:a16="http://schemas.microsoft.com/office/drawing/2014/main" id="{8D47EDF3-9E53-F7CF-BCFC-362B9B66AEB3}"/>
              </a:ext>
            </a:extLst>
          </p:cNvPr>
          <p:cNvSpPr/>
          <p:nvPr/>
        </p:nvSpPr>
        <p:spPr>
          <a:xfrm>
            <a:off x="3116049" y="3216908"/>
            <a:ext cx="442510" cy="108575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500" b="1">
                <a:latin typeface="+mn-ea"/>
              </a:rPr>
              <a:t>②暗証番号</a:t>
            </a:r>
          </a:p>
        </p:txBody>
      </p:sp>
      <p:sp>
        <p:nvSpPr>
          <p:cNvPr id="10" name="正方形/長方形 9">
            <a:extLst>
              <a:ext uri="{FF2B5EF4-FFF2-40B4-BE49-F238E27FC236}">
                <a16:creationId xmlns:a16="http://schemas.microsoft.com/office/drawing/2014/main" id="{6B00051D-C2B4-4960-56FC-3465C8B06A39}"/>
              </a:ext>
            </a:extLst>
          </p:cNvPr>
          <p:cNvSpPr/>
          <p:nvPr/>
        </p:nvSpPr>
        <p:spPr>
          <a:xfrm>
            <a:off x="722210" y="3219000"/>
            <a:ext cx="442510" cy="108575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500" b="1">
                <a:latin typeface="+mn-ea"/>
              </a:rPr>
              <a:t>①顔認証</a:t>
            </a:r>
          </a:p>
        </p:txBody>
      </p:sp>
      <p:grpSp>
        <p:nvGrpSpPr>
          <p:cNvPr id="31" name="グループ化 30">
            <a:extLst>
              <a:ext uri="{FF2B5EF4-FFF2-40B4-BE49-F238E27FC236}">
                <a16:creationId xmlns:a16="http://schemas.microsoft.com/office/drawing/2014/main" id="{05ED3BC6-0023-CA25-AF1D-B61194CA815D}"/>
              </a:ext>
            </a:extLst>
          </p:cNvPr>
          <p:cNvGrpSpPr/>
          <p:nvPr/>
        </p:nvGrpSpPr>
        <p:grpSpPr>
          <a:xfrm>
            <a:off x="1238254" y="3224023"/>
            <a:ext cx="1739945" cy="1087465"/>
            <a:chOff x="0" y="0"/>
            <a:chExt cx="1900800" cy="1188000"/>
          </a:xfrm>
        </p:grpSpPr>
        <p:pic>
          <p:nvPicPr>
            <p:cNvPr id="32" name="図 31">
              <a:extLst>
                <a:ext uri="{FF2B5EF4-FFF2-40B4-BE49-F238E27FC236}">
                  <a16:creationId xmlns:a16="http://schemas.microsoft.com/office/drawing/2014/main" id="{3545C4A6-157F-FCF9-29D2-F0AF7F9E41A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900800" cy="1188000"/>
            </a:xfrm>
            <a:prstGeom prst="rect">
              <a:avLst/>
            </a:prstGeom>
          </p:spPr>
        </p:pic>
        <p:pic>
          <p:nvPicPr>
            <p:cNvPr id="33" name="図 32">
              <a:extLst>
                <a:ext uri="{FF2B5EF4-FFF2-40B4-BE49-F238E27FC236}">
                  <a16:creationId xmlns:a16="http://schemas.microsoft.com/office/drawing/2014/main" id="{9ED3FEB8-2125-6F02-DB18-8B1B8664E0EF}"/>
                </a:ext>
              </a:extLst>
            </p:cNvPr>
            <p:cNvPicPr>
              <a:picLocks noChangeAspect="1"/>
            </p:cNvPicPr>
            <p:nvPr/>
          </p:nvPicPr>
          <p:blipFill>
            <a:blip r:embed="rId14"/>
            <a:stretch>
              <a:fillRect/>
            </a:stretch>
          </p:blipFill>
          <p:spPr>
            <a:xfrm>
              <a:off x="658080" y="120009"/>
              <a:ext cx="574180" cy="853214"/>
            </a:xfrm>
            <a:prstGeom prst="rect">
              <a:avLst/>
            </a:prstGeom>
          </p:spPr>
        </p:pic>
      </p:grpSp>
      <p:pic>
        <p:nvPicPr>
          <p:cNvPr id="34" name="図 33">
            <a:extLst>
              <a:ext uri="{FF2B5EF4-FFF2-40B4-BE49-F238E27FC236}">
                <a16:creationId xmlns:a16="http://schemas.microsoft.com/office/drawing/2014/main" id="{0969EDDF-C728-4DD7-902A-A7F1FECEBF3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30530" y="3233160"/>
            <a:ext cx="1732375" cy="1082734"/>
          </a:xfrm>
          <a:prstGeom prst="rect">
            <a:avLst/>
          </a:prstGeom>
        </p:spPr>
      </p:pic>
      <p:pic>
        <p:nvPicPr>
          <p:cNvPr id="35" name="図 34" descr="女性の顔&#10;&#10;自動的に生成された説明">
            <a:extLst>
              <a:ext uri="{FF2B5EF4-FFF2-40B4-BE49-F238E27FC236}">
                <a16:creationId xmlns:a16="http://schemas.microsoft.com/office/drawing/2014/main" id="{4347A512-EC0B-201D-EDFD-D86E144D4D0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51595" y="3348651"/>
            <a:ext cx="494785" cy="766876"/>
          </a:xfrm>
          <a:prstGeom prst="rect">
            <a:avLst/>
          </a:prstGeom>
        </p:spPr>
      </p:pic>
      <p:sp>
        <p:nvSpPr>
          <p:cNvPr id="36" name="テキスト ボックス 35">
            <a:extLst>
              <a:ext uri="{FF2B5EF4-FFF2-40B4-BE49-F238E27FC236}">
                <a16:creationId xmlns:a16="http://schemas.microsoft.com/office/drawing/2014/main" id="{FEDD68F5-1C55-C0D4-CE95-F7C2728F226D}"/>
              </a:ext>
            </a:extLst>
          </p:cNvPr>
          <p:cNvSpPr txBox="1"/>
          <p:nvPr/>
        </p:nvSpPr>
        <p:spPr>
          <a:xfrm>
            <a:off x="5358513" y="3134350"/>
            <a:ext cx="1416434" cy="1277273"/>
          </a:xfrm>
          <a:prstGeom prst="rect">
            <a:avLst/>
          </a:prstGeom>
          <a:noFill/>
        </p:spPr>
        <p:txBody>
          <a:bodyPr wrap="square" rtlCol="0">
            <a:spAutoFit/>
          </a:bodyPr>
          <a:lstStyle/>
          <a:p>
            <a:r>
              <a:rPr kumimoji="1" lang="en-US" altLang="ja-JP" sz="1100">
                <a:latin typeface="+mn-ea"/>
              </a:rPr>
              <a:t>※</a:t>
            </a:r>
            <a:r>
              <a:rPr kumimoji="1" lang="ja-JP" altLang="en-US" sz="1100">
                <a:latin typeface="+mn-ea"/>
              </a:rPr>
              <a:t>暗証番号を</a:t>
            </a:r>
            <a:r>
              <a:rPr lang="ja-JP" altLang="en-US" sz="1100" b="0" i="0">
                <a:solidFill>
                  <a:srgbClr val="040C28"/>
                </a:solidFill>
                <a:effectLst/>
                <a:latin typeface="+mn-ea"/>
              </a:rPr>
              <a:t>連続して間違うと不正防止のためロックがかかります</a:t>
            </a:r>
            <a:endParaRPr kumimoji="1" lang="en-US" altLang="ja-JP" sz="1100">
              <a:latin typeface="+mn-ea"/>
            </a:endParaRPr>
          </a:p>
          <a:p>
            <a:r>
              <a:rPr kumimoji="1" lang="en-US" altLang="ja-JP" sz="1100">
                <a:latin typeface="+mn-ea"/>
              </a:rPr>
              <a:t>※</a:t>
            </a:r>
            <a:r>
              <a:rPr kumimoji="1" lang="ja-JP" altLang="en-US" sz="1100">
                <a:latin typeface="+mn-ea"/>
              </a:rPr>
              <a:t>認証がうまくいかない方は職員にお声がけください</a:t>
            </a:r>
          </a:p>
        </p:txBody>
      </p:sp>
      <p:grpSp>
        <p:nvGrpSpPr>
          <p:cNvPr id="43" name="グループ化 42">
            <a:extLst>
              <a:ext uri="{FF2B5EF4-FFF2-40B4-BE49-F238E27FC236}">
                <a16:creationId xmlns:a16="http://schemas.microsoft.com/office/drawing/2014/main" id="{1B966E54-17DC-0F50-48E7-CFDD07CDEB75}"/>
              </a:ext>
            </a:extLst>
          </p:cNvPr>
          <p:cNvGrpSpPr/>
          <p:nvPr/>
        </p:nvGrpSpPr>
        <p:grpSpPr>
          <a:xfrm>
            <a:off x="758871" y="5621924"/>
            <a:ext cx="1651991" cy="1032495"/>
            <a:chOff x="145219" y="6188558"/>
            <a:chExt cx="1900800" cy="1188000"/>
          </a:xfrm>
        </p:grpSpPr>
        <p:pic>
          <p:nvPicPr>
            <p:cNvPr id="44" name="図 43">
              <a:extLst>
                <a:ext uri="{FF2B5EF4-FFF2-40B4-BE49-F238E27FC236}">
                  <a16:creationId xmlns:a16="http://schemas.microsoft.com/office/drawing/2014/main" id="{A60C7F4F-DF72-D518-0432-81313698CA3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5219" y="6188558"/>
              <a:ext cx="1900800" cy="1188000"/>
            </a:xfrm>
            <a:prstGeom prst="rect">
              <a:avLst/>
            </a:prstGeom>
          </p:spPr>
        </p:pic>
        <p:pic>
          <p:nvPicPr>
            <p:cNvPr id="45" name="グラフィックス 44" descr="右向き指示マーク 単色塗りつぶし">
              <a:extLst>
                <a:ext uri="{FF2B5EF4-FFF2-40B4-BE49-F238E27FC236}">
                  <a16:creationId xmlns:a16="http://schemas.microsoft.com/office/drawing/2014/main" id="{D7D3FE2A-E575-CD9B-ABC1-2954A751422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26989" y="6701975"/>
              <a:ext cx="552750" cy="552750"/>
            </a:xfrm>
            <a:prstGeom prst="rect">
              <a:avLst/>
            </a:prstGeom>
          </p:spPr>
        </p:pic>
      </p:grpSp>
      <p:pic>
        <p:nvPicPr>
          <p:cNvPr id="46" name="Picture 4" descr="マイナちゃん">
            <a:extLst>
              <a:ext uri="{FF2B5EF4-FFF2-40B4-BE49-F238E27FC236}">
                <a16:creationId xmlns:a16="http://schemas.microsoft.com/office/drawing/2014/main" id="{9AFE2697-FE24-D605-C446-6C43D6053E7B}"/>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5351" b="9290"/>
          <a:stretch/>
        </p:blipFill>
        <p:spPr bwMode="auto">
          <a:xfrm>
            <a:off x="5916883" y="5802173"/>
            <a:ext cx="676779" cy="779877"/>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EC0AE37F-A2C6-790A-26B9-9D2A5CE9B3BD}"/>
              </a:ext>
            </a:extLst>
          </p:cNvPr>
          <p:cNvPicPr>
            <a:picLocks noChangeAspect="1"/>
          </p:cNvPicPr>
          <p:nvPr/>
        </p:nvPicPr>
        <p:blipFill rotWithShape="1">
          <a:blip r:embed="rId21">
            <a:extLst>
              <a:ext uri="{28A0092B-C50C-407E-A947-70E740481C1C}">
                <a14:useLocalDpi xmlns:a14="http://schemas.microsoft.com/office/drawing/2010/main" val="0"/>
              </a:ext>
            </a:extLst>
          </a:blip>
          <a:srcRect t="66597" b="4995"/>
          <a:stretch/>
        </p:blipFill>
        <p:spPr>
          <a:xfrm>
            <a:off x="43764" y="2511"/>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260633"/>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381981"/>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29" name="直線矢印コネクタ 28">
            <a:extLst>
              <a:ext uri="{FF2B5EF4-FFF2-40B4-BE49-F238E27FC236}">
                <a16:creationId xmlns:a16="http://schemas.microsoft.com/office/drawing/2014/main" id="{B98003B0-6AE8-F476-B7B2-36138DD02344}"/>
              </a:ext>
            </a:extLst>
          </p:cNvPr>
          <p:cNvCxnSpPr>
            <a:cxnSpLocks/>
          </p:cNvCxnSpPr>
          <p:nvPr/>
        </p:nvCxnSpPr>
        <p:spPr>
          <a:xfrm>
            <a:off x="2230655" y="8173139"/>
            <a:ext cx="436405" cy="0"/>
          </a:xfrm>
          <a:prstGeom prst="straightConnector1">
            <a:avLst/>
          </a:prstGeom>
          <a:ln w="38100">
            <a:solidFill>
              <a:schemeClr val="accent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A234EB3-37DF-2EE9-194F-BB1876FCBC2A}"/>
              </a:ext>
            </a:extLst>
          </p:cNvPr>
          <p:cNvCxnSpPr>
            <a:cxnSpLocks/>
          </p:cNvCxnSpPr>
          <p:nvPr/>
        </p:nvCxnSpPr>
        <p:spPr>
          <a:xfrm>
            <a:off x="4399986" y="8173139"/>
            <a:ext cx="436405" cy="0"/>
          </a:xfrm>
          <a:prstGeom prst="straightConnector1">
            <a:avLst/>
          </a:prstGeom>
          <a:ln w="38100">
            <a:solidFill>
              <a:schemeClr val="accent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テキスト ボックス 67">
            <a:extLst>
              <a:ext uri="{FF2B5EF4-FFF2-40B4-BE49-F238E27FC236}">
                <a16:creationId xmlns:a16="http://schemas.microsoft.com/office/drawing/2014/main" id="{45CD3356-E07E-35E3-FF01-3BA06F95EE57}"/>
              </a:ext>
            </a:extLst>
          </p:cNvPr>
          <p:cNvSpPr txBox="1"/>
          <p:nvPr/>
        </p:nvSpPr>
        <p:spPr>
          <a:xfrm>
            <a:off x="2603641" y="7376519"/>
            <a:ext cx="1868473"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当薬局に提出する</a:t>
            </a:r>
            <a:endParaRPr kumimoji="1" lang="en-US" altLang="ja-JP"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電子処方箋を選択します。</a:t>
            </a:r>
            <a:endParaRPr kumimoji="1" lang="en-US" altLang="ja-JP"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sp>
        <p:nvSpPr>
          <p:cNvPr id="39" name="テキスト ボックス 67">
            <a:extLst>
              <a:ext uri="{FF2B5EF4-FFF2-40B4-BE49-F238E27FC236}">
                <a16:creationId xmlns:a16="http://schemas.microsoft.com/office/drawing/2014/main" id="{11BE67A7-C227-5BCA-FE8B-41A6742B3D11}"/>
              </a:ext>
            </a:extLst>
          </p:cNvPr>
          <p:cNvSpPr txBox="1"/>
          <p:nvPr/>
        </p:nvSpPr>
        <p:spPr>
          <a:xfrm>
            <a:off x="4768723" y="7376519"/>
            <a:ext cx="1868473"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当薬局で調剤する</a:t>
            </a:r>
            <a:endParaRPr kumimoji="1" lang="en-US" altLang="ja-JP"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電子処方箋を選択します。</a:t>
            </a:r>
            <a:endParaRPr kumimoji="1" lang="en-US" altLang="ja-JP"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sp>
        <p:nvSpPr>
          <p:cNvPr id="42" name="テキスト ボックス 65">
            <a:extLst>
              <a:ext uri="{FF2B5EF4-FFF2-40B4-BE49-F238E27FC236}">
                <a16:creationId xmlns:a16="http://schemas.microsoft.com/office/drawing/2014/main" id="{96FA036C-A2AC-4771-A993-D3947DAD3FAB}"/>
              </a:ext>
            </a:extLst>
          </p:cNvPr>
          <p:cNvSpPr txBox="1"/>
          <p:nvPr/>
        </p:nvSpPr>
        <p:spPr>
          <a:xfrm>
            <a:off x="1693211" y="8561659"/>
            <a:ext cx="5065767" cy="4154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marR="0" lvl="0" indent="-171450" algn="l" defTabSz="4572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「事前連絡済」とは</a:t>
            </a:r>
            <a:r>
              <a:rPr kumimoji="1" lang="en-US" altLang="ja-JP"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FAX</a:t>
            </a:r>
            <a:r>
              <a:rPr kumimoji="1" lang="ja-JP" altLang="en-US"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やアプリで薬局に事前に引換番号や被保険者情報を</a:t>
            </a:r>
            <a:br>
              <a:rPr kumimoji="1" lang="en-US" altLang="ja-JP"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br>
            <a:r>
              <a:rPr kumimoji="1" lang="ja-JP" altLang="en-US"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連絡していることです。処方内容（控え）を連絡している場合も該当します。</a:t>
            </a:r>
            <a:endParaRPr kumimoji="1" lang="en-US" altLang="ja-JP"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pic>
        <p:nvPicPr>
          <p:cNvPr id="1025" name="Picture 1">
            <a:extLst>
              <a:ext uri="{FF2B5EF4-FFF2-40B4-BE49-F238E27FC236}">
                <a16:creationId xmlns:a16="http://schemas.microsoft.com/office/drawing/2014/main" id="{4F8933E2-4539-B1C7-9215-06C73B982A6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2210" y="7772387"/>
            <a:ext cx="1283964" cy="8015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198B686-CB7A-590F-D691-0076024FDA9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95895" y="7772387"/>
            <a:ext cx="1283964" cy="8015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741DE35-5C27-915F-2AF6-71053AF90B7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60870" y="7772387"/>
            <a:ext cx="1284179" cy="801505"/>
          </a:xfrm>
          <a:prstGeom prst="rect">
            <a:avLst/>
          </a:prstGeom>
          <a:noFill/>
          <a:extLst>
            <a:ext uri="{909E8E84-426E-40DD-AFC4-6F175D3DCCD1}">
              <a14:hiddenFill xmlns:a14="http://schemas.microsoft.com/office/drawing/2010/main">
                <a:solidFill>
                  <a:srgbClr val="FFFFFF"/>
                </a:solidFill>
              </a14:hiddenFill>
            </a:ext>
          </a:extLst>
        </p:spPr>
      </p:pic>
      <p:sp>
        <p:nvSpPr>
          <p:cNvPr id="77" name="テキスト ボックス 76">
            <a:extLst>
              <a:ext uri="{FF2B5EF4-FFF2-40B4-BE49-F238E27FC236}">
                <a16:creationId xmlns:a16="http://schemas.microsoft.com/office/drawing/2014/main" id="{551AD0C1-E24C-2208-6021-023348D3E071}"/>
              </a:ext>
            </a:extLst>
          </p:cNvPr>
          <p:cNvSpPr txBox="1"/>
          <p:nvPr/>
        </p:nvSpPr>
        <p:spPr>
          <a:xfrm>
            <a:off x="3224747" y="5596153"/>
            <a:ext cx="2413724" cy="1050965"/>
          </a:xfrm>
          <a:prstGeom prst="wedgeRoundRectCallout">
            <a:avLst>
              <a:gd name="adj1" fmla="val 66008"/>
              <a:gd name="adj2" fmla="val -2335"/>
              <a:gd name="adj3" fmla="val 16667"/>
            </a:avLst>
          </a:prstGeom>
          <a:solidFill>
            <a:schemeClr val="bg1"/>
          </a:solidFill>
          <a:ln>
            <a:solidFill>
              <a:schemeClr val="bg1">
                <a:lumMod val="65000"/>
              </a:schemeClr>
            </a:solidFill>
          </a:ln>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8" name="テキスト ボックス 77">
            <a:extLst>
              <a:ext uri="{FF2B5EF4-FFF2-40B4-BE49-F238E27FC236}">
                <a16:creationId xmlns:a16="http://schemas.microsoft.com/office/drawing/2014/main" id="{841A25A3-896D-C2CC-2C5D-179FE26E3554}"/>
              </a:ext>
            </a:extLst>
          </p:cNvPr>
          <p:cNvSpPr txBox="1"/>
          <p:nvPr/>
        </p:nvSpPr>
        <p:spPr>
          <a:xfrm>
            <a:off x="3248967" y="5703503"/>
            <a:ext cx="2365284" cy="836265"/>
          </a:xfrm>
          <a:prstGeom prst="rect">
            <a:avLst/>
          </a:prstGeom>
          <a:noFill/>
          <a:ln>
            <a:noFill/>
          </a:ln>
        </p:spPr>
        <p:txBody>
          <a:bodyPr wrap="square" rtlCol="0" anchor="ctr">
            <a:noAutofit/>
          </a:bodyPr>
          <a:lstStyle/>
          <a:p>
            <a:r>
              <a:rPr kumimoji="1" lang="ja-JP" altLang="en-US" sz="1100">
                <a:latin typeface="+mn-ea"/>
              </a:rPr>
              <a:t>情報提供に</a:t>
            </a:r>
            <a:r>
              <a:rPr kumimoji="1" lang="ja-JP" altLang="en-US" sz="1100" b="1">
                <a:solidFill>
                  <a:srgbClr val="FF0000"/>
                </a:solidFill>
                <a:latin typeface="+mn-ea"/>
              </a:rPr>
              <a:t>同意する</a:t>
            </a:r>
            <a:r>
              <a:rPr kumimoji="1" lang="ja-JP" altLang="en-US" sz="1100">
                <a:latin typeface="+mn-ea"/>
              </a:rPr>
              <a:t>と、医師・歯科医師・薬剤師が服用している薬や診療の情報を確認できるようになり、データに基づくよりよい医療につながります。</a:t>
            </a:r>
          </a:p>
        </p:txBody>
      </p:sp>
      <p:sp>
        <p:nvSpPr>
          <p:cNvPr id="54" name="正方形/長方形 53">
            <a:extLst>
              <a:ext uri="{FF2B5EF4-FFF2-40B4-BE49-F238E27FC236}">
                <a16:creationId xmlns:a16="http://schemas.microsoft.com/office/drawing/2014/main" id="{81B8ADE6-1906-7BC8-61ED-892AA226AC5C}"/>
              </a:ext>
            </a:extLst>
          </p:cNvPr>
          <p:cNvSpPr/>
          <p:nvPr/>
        </p:nvSpPr>
        <p:spPr>
          <a:xfrm>
            <a:off x="2605496" y="7068967"/>
            <a:ext cx="1864763" cy="30111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000" b="1">
                <a:latin typeface="+mn-ea"/>
              </a:rPr>
              <a:t>電子処方箋を選択した場合</a:t>
            </a:r>
          </a:p>
        </p:txBody>
      </p:sp>
      <p:sp>
        <p:nvSpPr>
          <p:cNvPr id="55" name="正方形/長方形 54">
            <a:extLst>
              <a:ext uri="{FF2B5EF4-FFF2-40B4-BE49-F238E27FC236}">
                <a16:creationId xmlns:a16="http://schemas.microsoft.com/office/drawing/2014/main" id="{E5834ED0-78A2-42B1-E1C7-3F2EA2444DE0}"/>
              </a:ext>
            </a:extLst>
          </p:cNvPr>
          <p:cNvSpPr/>
          <p:nvPr/>
        </p:nvSpPr>
        <p:spPr>
          <a:xfrm>
            <a:off x="4770578" y="7068967"/>
            <a:ext cx="1864763" cy="30111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000" b="1">
                <a:latin typeface="+mn-ea"/>
              </a:rPr>
              <a:t>事前連絡していない処方箋が</a:t>
            </a:r>
            <a:endParaRPr kumimoji="1" lang="en-US" altLang="ja-JP" sz="1000" b="1">
              <a:latin typeface="+mn-ea"/>
            </a:endParaRPr>
          </a:p>
          <a:p>
            <a:pPr algn="ctr"/>
            <a:r>
              <a:rPr kumimoji="1" lang="ja-JP" altLang="en-US" sz="1000" b="1">
                <a:latin typeface="+mn-ea"/>
              </a:rPr>
              <a:t>２枚以上ある場合</a:t>
            </a:r>
          </a:p>
        </p:txBody>
      </p:sp>
      <p:grpSp>
        <p:nvGrpSpPr>
          <p:cNvPr id="49" name="グループ化 48">
            <a:extLst>
              <a:ext uri="{FF2B5EF4-FFF2-40B4-BE49-F238E27FC236}">
                <a16:creationId xmlns:a16="http://schemas.microsoft.com/office/drawing/2014/main" id="{C52408A7-C15C-6F54-143F-3BC16451D165}"/>
              </a:ext>
            </a:extLst>
          </p:cNvPr>
          <p:cNvGrpSpPr/>
          <p:nvPr/>
        </p:nvGrpSpPr>
        <p:grpSpPr>
          <a:xfrm>
            <a:off x="627685" y="4408045"/>
            <a:ext cx="5861748" cy="826955"/>
            <a:chOff x="686056" y="4414013"/>
            <a:chExt cx="5861748" cy="826955"/>
          </a:xfrm>
        </p:grpSpPr>
        <p:sp>
          <p:nvSpPr>
            <p:cNvPr id="50" name="四角形: 角を丸くする 49">
              <a:extLst>
                <a:ext uri="{FF2B5EF4-FFF2-40B4-BE49-F238E27FC236}">
                  <a16:creationId xmlns:a16="http://schemas.microsoft.com/office/drawing/2014/main" id="{8B205860-5DB6-91DA-8D9B-A78BAC6D916F}"/>
                </a:ext>
              </a:extLst>
            </p:cNvPr>
            <p:cNvSpPr/>
            <p:nvPr/>
          </p:nvSpPr>
          <p:spPr>
            <a:xfrm>
              <a:off x="734734" y="4414013"/>
              <a:ext cx="5813070" cy="826955"/>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940490D3-AB50-84C5-511B-8317E4713D72}"/>
                </a:ext>
              </a:extLst>
            </p:cNvPr>
            <p:cNvSpPr txBox="1"/>
            <p:nvPr/>
          </p:nvSpPr>
          <p:spPr>
            <a:xfrm>
              <a:off x="686056" y="4530732"/>
              <a:ext cx="5167019" cy="60016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マイナンバーカードを保険証として利用するための登録が必要です</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」と表示された場合は</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「マイナ受付」の初回登録の方法</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に沿って対応してください。</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初回登録完了後、③情報提供の同意にお進みください。</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2" name="フローチャート: 組合せ 51">
              <a:extLst>
                <a:ext uri="{FF2B5EF4-FFF2-40B4-BE49-F238E27FC236}">
                  <a16:creationId xmlns:a16="http://schemas.microsoft.com/office/drawing/2014/main" id="{7C00641C-52FF-AA95-FEA7-7F01748E1758}"/>
                </a:ext>
              </a:extLst>
            </p:cNvPr>
            <p:cNvSpPr/>
            <p:nvPr/>
          </p:nvSpPr>
          <p:spPr>
            <a:xfrm rot="16200000">
              <a:off x="5517700" y="4749726"/>
              <a:ext cx="563132" cy="127418"/>
            </a:xfrm>
            <a:prstGeom prst="flowChartMerge">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pic>
        <p:nvPicPr>
          <p:cNvPr id="3" name="図 2">
            <a:extLst>
              <a:ext uri="{FF2B5EF4-FFF2-40B4-BE49-F238E27FC236}">
                <a16:creationId xmlns:a16="http://schemas.microsoft.com/office/drawing/2014/main" id="{99E6223A-D960-2A77-E049-8D66665A8D8E}"/>
              </a:ext>
            </a:extLst>
          </p:cNvPr>
          <p:cNvPicPr>
            <a:picLocks noChangeAspect="1"/>
          </p:cNvPicPr>
          <p:nvPr/>
        </p:nvPicPr>
        <p:blipFill>
          <a:blip r:embed="rId25"/>
          <a:stretch>
            <a:fillRect/>
          </a:stretch>
        </p:blipFill>
        <p:spPr>
          <a:xfrm>
            <a:off x="5905500" y="4474246"/>
            <a:ext cx="476394" cy="688124"/>
          </a:xfrm>
          <a:prstGeom prst="rect">
            <a:avLst/>
          </a:prstGeom>
        </p:spPr>
      </p:pic>
    </p:spTree>
    <p:extLst>
      <p:ext uri="{BB962C8B-B14F-4D97-AF65-F5344CB8AC3E}">
        <p14:creationId xmlns:p14="http://schemas.microsoft.com/office/powerpoint/2010/main" val="1769504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112118" y="797922"/>
            <a:ext cx="6653212" cy="9029667"/>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09A4D6AD-468D-429B-D908-AC30086E71AC}"/>
              </a:ext>
            </a:extLst>
          </p:cNvPr>
          <p:cNvSpPr txBox="1"/>
          <p:nvPr/>
        </p:nvSpPr>
        <p:spPr>
          <a:xfrm>
            <a:off x="2895254" y="57334"/>
            <a:ext cx="3962746"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400" b="1" i="0" u="none" strike="noStrike" kern="1200" cap="none" spc="0" normalizeH="0" baseline="0" noProof="0">
                <a:ln>
                  <a:noFill/>
                </a:ln>
                <a:solidFill>
                  <a:srgbClr val="F18101"/>
                </a:solidFill>
                <a:effectLst/>
                <a:uLnTx/>
                <a:uFillTx/>
                <a:latin typeface="Meiryo UI" panose="020B0604030504040204" pitchFamily="50" charset="-128"/>
                <a:ea typeface="Meiryo UI" panose="020B0604030504040204" pitchFamily="50" charset="-128"/>
                <a:cs typeface="+mn-cs"/>
              </a:rPr>
              <a:t>マイナ受付</a:t>
            </a:r>
            <a:r>
              <a:rPr kumimoji="1" lang="ja-JP" altLang="en-US" sz="14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の手順　 の詳細です。</a:t>
            </a:r>
            <a:endParaRPr kumimoji="1" lang="en-US" altLang="ja-JP" sz="14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不明点がある場合はお気軽に職員までお声がけください。</a:t>
            </a:r>
            <a:endParaRPr kumimoji="1" lang="en-US" altLang="ja-JP" sz="14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6" name="テキスト ボックス 5">
            <a:extLst>
              <a:ext uri="{FF2B5EF4-FFF2-40B4-BE49-F238E27FC236}">
                <a16:creationId xmlns:a16="http://schemas.microsoft.com/office/drawing/2014/main" id="{B6405379-5E24-DBC6-6D79-24B0E14562F5}"/>
              </a:ext>
            </a:extLst>
          </p:cNvPr>
          <p:cNvSpPr txBox="1"/>
          <p:nvPr/>
        </p:nvSpPr>
        <p:spPr>
          <a:xfrm>
            <a:off x="580120" y="7028610"/>
            <a:ext cx="4802724" cy="307777"/>
          </a:xfrm>
          <a:prstGeom prst="rect">
            <a:avLst/>
          </a:prstGeom>
          <a:noFill/>
          <a:ln>
            <a:no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1" sz="1400">
                <a:latin typeface="游ゴシック" panose="020B0400000000000000" pitchFamily="50" charset="-128"/>
                <a:ea typeface="游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当薬局で調剤を受ける電子処方箋を選択します</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AF5D5264-4A79-157C-2E25-B7E824AAF51E}"/>
              </a:ext>
            </a:extLst>
          </p:cNvPr>
          <p:cNvSpPr txBox="1"/>
          <p:nvPr/>
        </p:nvSpPr>
        <p:spPr>
          <a:xfrm>
            <a:off x="580120" y="926585"/>
            <a:ext cx="3861629" cy="340519"/>
          </a:xfrm>
          <a:prstGeom prst="roundRect">
            <a:avLst/>
          </a:prstGeom>
          <a:noFill/>
          <a:ln>
            <a:noFill/>
          </a:ln>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処方箋の種類を選択します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14" name="グラフィックス 13" descr="バッジ 1 単色塗りつぶし">
            <a:extLst>
              <a:ext uri="{FF2B5EF4-FFF2-40B4-BE49-F238E27FC236}">
                <a16:creationId xmlns:a16="http://schemas.microsoft.com/office/drawing/2014/main" id="{187C8ED6-956C-632E-A4C3-27A78251A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584" y="847853"/>
            <a:ext cx="519267" cy="497982"/>
          </a:xfrm>
          <a:prstGeom prst="rect">
            <a:avLst/>
          </a:prstGeom>
        </p:spPr>
      </p:pic>
      <p:pic>
        <p:nvPicPr>
          <p:cNvPr id="15" name="グラフィックス 14" descr="バッジ 単色塗りつぶし">
            <a:extLst>
              <a:ext uri="{FF2B5EF4-FFF2-40B4-BE49-F238E27FC236}">
                <a16:creationId xmlns:a16="http://schemas.microsoft.com/office/drawing/2014/main" id="{AB0DF2BE-1A26-BE58-B55F-C82FC00C1B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584" y="3807572"/>
            <a:ext cx="519267" cy="497982"/>
          </a:xfrm>
          <a:prstGeom prst="rect">
            <a:avLst/>
          </a:prstGeom>
        </p:spPr>
      </p:pic>
      <p:pic>
        <p:nvPicPr>
          <p:cNvPr id="16" name="グラフィックス 15" descr="バッジ 3 単色塗りつぶし">
            <a:extLst>
              <a:ext uri="{FF2B5EF4-FFF2-40B4-BE49-F238E27FC236}">
                <a16:creationId xmlns:a16="http://schemas.microsoft.com/office/drawing/2014/main" id="{26494CA1-01C2-6957-ADAE-B4DDD815D6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584" y="6933736"/>
            <a:ext cx="519267" cy="497982"/>
          </a:xfrm>
          <a:prstGeom prst="rect">
            <a:avLst/>
          </a:prstGeom>
        </p:spPr>
      </p:pic>
      <p:sp>
        <p:nvSpPr>
          <p:cNvPr id="32" name="四角形: 角を丸くする 31">
            <a:extLst>
              <a:ext uri="{FF2B5EF4-FFF2-40B4-BE49-F238E27FC236}">
                <a16:creationId xmlns:a16="http://schemas.microsoft.com/office/drawing/2014/main" id="{18649EF3-351F-7F83-769E-0A438AB65986}"/>
              </a:ext>
            </a:extLst>
          </p:cNvPr>
          <p:cNvSpPr/>
          <p:nvPr/>
        </p:nvSpPr>
        <p:spPr>
          <a:xfrm>
            <a:off x="192727" y="110368"/>
            <a:ext cx="2597862" cy="540490"/>
          </a:xfrm>
          <a:prstGeom prst="roundRect">
            <a:avLst/>
          </a:prstGeom>
          <a:solidFill>
            <a:schemeClr val="bg1"/>
          </a:solidFill>
          <a:ln w="38100"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E0B06D21-2E08-CA8C-BF67-F76E5BDCB390}"/>
              </a:ext>
            </a:extLst>
          </p:cNvPr>
          <p:cNvSpPr txBox="1"/>
          <p:nvPr/>
        </p:nvSpPr>
        <p:spPr>
          <a:xfrm>
            <a:off x="-630668" y="195947"/>
            <a:ext cx="424465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処方箋の提出方法</a:t>
            </a:r>
            <a:endParaRPr kumimoji="1" lang="en-US" altLang="ja-JP" sz="18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4" name="テキスト ボックス 73">
            <a:extLst>
              <a:ext uri="{FF2B5EF4-FFF2-40B4-BE49-F238E27FC236}">
                <a16:creationId xmlns:a16="http://schemas.microsoft.com/office/drawing/2014/main" id="{15F30198-2B5F-531F-6AED-E4CD7B2E3A89}"/>
              </a:ext>
            </a:extLst>
          </p:cNvPr>
          <p:cNvSpPr txBox="1"/>
          <p:nvPr/>
        </p:nvSpPr>
        <p:spPr>
          <a:xfrm>
            <a:off x="580120" y="3930940"/>
            <a:ext cx="5249715" cy="307777"/>
          </a:xfrm>
          <a:prstGeom prst="rect">
            <a:avLst/>
          </a:prstGeom>
          <a:noFill/>
          <a:ln>
            <a:no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1" sz="1400">
                <a:latin typeface="游ゴシック" panose="020B0400000000000000" pitchFamily="50" charset="-128"/>
                <a:ea typeface="游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当薬局に提出する電子処方箋を選択します​</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cxnSp>
        <p:nvCxnSpPr>
          <p:cNvPr id="159" name="直線コネクタ 158">
            <a:extLst>
              <a:ext uri="{FF2B5EF4-FFF2-40B4-BE49-F238E27FC236}">
                <a16:creationId xmlns:a16="http://schemas.microsoft.com/office/drawing/2014/main" id="{4FAD8CE7-B075-78FC-F6CF-10BEDF40DD3C}"/>
              </a:ext>
            </a:extLst>
          </p:cNvPr>
          <p:cNvCxnSpPr>
            <a:cxnSpLocks/>
          </p:cNvCxnSpPr>
          <p:nvPr/>
        </p:nvCxnSpPr>
        <p:spPr>
          <a:xfrm>
            <a:off x="609315" y="3849668"/>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092F1F0A-BDA3-72FB-B161-01069C988618}"/>
              </a:ext>
            </a:extLst>
          </p:cNvPr>
          <p:cNvCxnSpPr>
            <a:cxnSpLocks/>
          </p:cNvCxnSpPr>
          <p:nvPr/>
        </p:nvCxnSpPr>
        <p:spPr>
          <a:xfrm>
            <a:off x="609315" y="6951480"/>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2F86E572-1267-E231-5C78-8AB49E8CBBC9}"/>
              </a:ext>
            </a:extLst>
          </p:cNvPr>
          <p:cNvGrpSpPr/>
          <p:nvPr/>
        </p:nvGrpSpPr>
        <p:grpSpPr>
          <a:xfrm>
            <a:off x="4450607" y="41626"/>
            <a:ext cx="299932" cy="310716"/>
            <a:chOff x="-1124386" y="3532295"/>
            <a:chExt cx="463739" cy="444731"/>
          </a:xfrm>
        </p:grpSpPr>
        <p:sp>
          <p:nvSpPr>
            <p:cNvPr id="51" name="正方形/長方形 50">
              <a:extLst>
                <a:ext uri="{FF2B5EF4-FFF2-40B4-BE49-F238E27FC236}">
                  <a16:creationId xmlns:a16="http://schemas.microsoft.com/office/drawing/2014/main" id="{9454F8A8-1AB5-57F1-E663-A4B7BAEAC35F}"/>
                </a:ext>
              </a:extLst>
            </p:cNvPr>
            <p:cNvSpPr/>
            <p:nvPr/>
          </p:nvSpPr>
          <p:spPr>
            <a:xfrm>
              <a:off x="-969671" y="3624219"/>
              <a:ext cx="171721" cy="2371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0" name="グラフィックス 49" descr="バッジ 4 単色塗りつぶし">
              <a:extLst>
                <a:ext uri="{FF2B5EF4-FFF2-40B4-BE49-F238E27FC236}">
                  <a16:creationId xmlns:a16="http://schemas.microsoft.com/office/drawing/2014/main" id="{19BC3073-C38E-79D1-9713-2E7FF71CCB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4386" y="3532295"/>
              <a:ext cx="463739" cy="444731"/>
            </a:xfrm>
            <a:prstGeom prst="rect">
              <a:avLst/>
            </a:prstGeom>
          </p:spPr>
        </p:pic>
      </p:grpSp>
      <p:grpSp>
        <p:nvGrpSpPr>
          <p:cNvPr id="156" name="グループ化 155">
            <a:extLst>
              <a:ext uri="{FF2B5EF4-FFF2-40B4-BE49-F238E27FC236}">
                <a16:creationId xmlns:a16="http://schemas.microsoft.com/office/drawing/2014/main" id="{86C46BF9-B570-863E-5726-128322022861}"/>
              </a:ext>
            </a:extLst>
          </p:cNvPr>
          <p:cNvGrpSpPr/>
          <p:nvPr/>
        </p:nvGrpSpPr>
        <p:grpSpPr>
          <a:xfrm>
            <a:off x="4798607" y="7277397"/>
            <a:ext cx="1948039" cy="816245"/>
            <a:chOff x="3617437" y="3779004"/>
            <a:chExt cx="1948039" cy="691896"/>
          </a:xfrm>
        </p:grpSpPr>
        <p:sp>
          <p:nvSpPr>
            <p:cNvPr id="157" name="四角形: 角を丸くする 156">
              <a:extLst>
                <a:ext uri="{FF2B5EF4-FFF2-40B4-BE49-F238E27FC236}">
                  <a16:creationId xmlns:a16="http://schemas.microsoft.com/office/drawing/2014/main" id="{7ACBFE8C-DA9E-67CF-30C3-53B57B6636BB}"/>
                </a:ext>
              </a:extLst>
            </p:cNvPr>
            <p:cNvSpPr/>
            <p:nvPr/>
          </p:nvSpPr>
          <p:spPr>
            <a:xfrm>
              <a:off x="3675015" y="3779004"/>
              <a:ext cx="1832882" cy="691896"/>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8" name="テキスト ボックス 157">
              <a:extLst>
                <a:ext uri="{FF2B5EF4-FFF2-40B4-BE49-F238E27FC236}">
                  <a16:creationId xmlns:a16="http://schemas.microsoft.com/office/drawing/2014/main" id="{61D63F63-C95C-691A-01A9-9FE3441536B2}"/>
                </a:ext>
              </a:extLst>
            </p:cNvPr>
            <p:cNvSpPr txBox="1"/>
            <p:nvPr/>
          </p:nvSpPr>
          <p:spPr>
            <a:xfrm>
              <a:off x="3617437" y="3798841"/>
              <a:ext cx="1948039" cy="65222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マイナンバーカードをカードリーダーから取り出して、待合室でお待ちください。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8" name="Picture 1">
            <a:extLst>
              <a:ext uri="{FF2B5EF4-FFF2-40B4-BE49-F238E27FC236}">
                <a16:creationId xmlns:a16="http://schemas.microsoft.com/office/drawing/2014/main" id="{3172A8BB-21B5-67CB-708B-DB6ECA6C2D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9189" y="1745292"/>
            <a:ext cx="2301745" cy="14368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47316D61-5D2A-CF0B-8A1F-B6143DCA25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189" y="4632882"/>
            <a:ext cx="2301745" cy="14368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a:extLst>
              <a:ext uri="{FF2B5EF4-FFF2-40B4-BE49-F238E27FC236}">
                <a16:creationId xmlns:a16="http://schemas.microsoft.com/office/drawing/2014/main" id="{C6D8E908-3B88-96E0-0274-EDD12110D8B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9189" y="7566902"/>
            <a:ext cx="2301745" cy="1436607"/>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グループ化 53">
            <a:extLst>
              <a:ext uri="{FF2B5EF4-FFF2-40B4-BE49-F238E27FC236}">
                <a16:creationId xmlns:a16="http://schemas.microsoft.com/office/drawing/2014/main" id="{684D16F1-BF96-7485-0501-B6930330A374}"/>
              </a:ext>
            </a:extLst>
          </p:cNvPr>
          <p:cNvGrpSpPr/>
          <p:nvPr/>
        </p:nvGrpSpPr>
        <p:grpSpPr>
          <a:xfrm>
            <a:off x="2401370" y="1072224"/>
            <a:ext cx="2316239" cy="1161944"/>
            <a:chOff x="2402127" y="949217"/>
            <a:chExt cx="2316239" cy="1161944"/>
          </a:xfrm>
        </p:grpSpPr>
        <p:sp>
          <p:nvSpPr>
            <p:cNvPr id="5" name="テキスト ボックス 4">
              <a:extLst>
                <a:ext uri="{FF2B5EF4-FFF2-40B4-BE49-F238E27FC236}">
                  <a16:creationId xmlns:a16="http://schemas.microsoft.com/office/drawing/2014/main" id="{06C634CD-1E09-0BD3-E460-1EE7146C3B35}"/>
                </a:ext>
              </a:extLst>
            </p:cNvPr>
            <p:cNvSpPr txBox="1"/>
            <p:nvPr/>
          </p:nvSpPr>
          <p:spPr>
            <a:xfrm>
              <a:off x="2414176" y="1082378"/>
              <a:ext cx="2292141" cy="895623"/>
            </a:xfrm>
            <a:prstGeom prst="borderCallout1">
              <a:avLst>
                <a:gd name="adj1" fmla="val 68841"/>
                <a:gd name="adj2" fmla="val -1229"/>
                <a:gd name="adj3" fmla="val 129295"/>
                <a:gd name="adj4" fmla="val -25893"/>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99C2BD51-6019-9B5F-B819-F346CEA629DD}"/>
                </a:ext>
              </a:extLst>
            </p:cNvPr>
            <p:cNvSpPr txBox="1"/>
            <p:nvPr/>
          </p:nvSpPr>
          <p:spPr>
            <a:xfrm>
              <a:off x="2402127" y="949217"/>
              <a:ext cx="2316239" cy="1161944"/>
            </a:xfrm>
            <a:prstGeom prst="borderCallout1">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医療機関で電子処方箋を発行された方は</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電子処方箋</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を選択</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処方内容（控え）をお持ちの方は「電子処方箋」を発行されています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55" name="グループ化 54">
            <a:extLst>
              <a:ext uri="{FF2B5EF4-FFF2-40B4-BE49-F238E27FC236}">
                <a16:creationId xmlns:a16="http://schemas.microsoft.com/office/drawing/2014/main" id="{920CC64F-5DD9-1840-62B5-CDD40869FAE4}"/>
              </a:ext>
            </a:extLst>
          </p:cNvPr>
          <p:cNvGrpSpPr/>
          <p:nvPr/>
        </p:nvGrpSpPr>
        <p:grpSpPr>
          <a:xfrm>
            <a:off x="2401370" y="2928643"/>
            <a:ext cx="2292141" cy="769441"/>
            <a:chOff x="2419191" y="2923843"/>
            <a:chExt cx="2292141" cy="769441"/>
          </a:xfrm>
        </p:grpSpPr>
        <p:sp>
          <p:nvSpPr>
            <p:cNvPr id="9" name="テキスト ボックス 8">
              <a:extLst>
                <a:ext uri="{FF2B5EF4-FFF2-40B4-BE49-F238E27FC236}">
                  <a16:creationId xmlns:a16="http://schemas.microsoft.com/office/drawing/2014/main" id="{9ED48659-B11A-1A7F-044F-B6A361AEAD76}"/>
                </a:ext>
              </a:extLst>
            </p:cNvPr>
            <p:cNvSpPr txBox="1"/>
            <p:nvPr/>
          </p:nvSpPr>
          <p:spPr>
            <a:xfrm>
              <a:off x="2419191" y="2923843"/>
              <a:ext cx="2292141" cy="769441"/>
            </a:xfrm>
            <a:prstGeom prst="borderCallout1">
              <a:avLst>
                <a:gd name="adj1" fmla="val 56148"/>
                <a:gd name="adj2" fmla="val -3053"/>
                <a:gd name="adj3" fmla="val 9942"/>
                <a:gd name="adj4" fmla="val -23524"/>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F69424BD-BB34-EE6F-EA14-5B6BE8A14A2D}"/>
                </a:ext>
              </a:extLst>
            </p:cNvPr>
            <p:cNvSpPr txBox="1"/>
            <p:nvPr/>
          </p:nvSpPr>
          <p:spPr>
            <a:xfrm>
              <a:off x="2419191" y="2987490"/>
              <a:ext cx="2292141" cy="642147"/>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ご自身の処方箋が電子処方箋か紙の処方箋か不明な方は</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わからない</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を選択</a:t>
              </a:r>
              <a:endParaRPr kumimoji="1" lang="en-US" altLang="ja-JP"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p:txBody>
        </p:sp>
      </p:grpSp>
      <p:grpSp>
        <p:nvGrpSpPr>
          <p:cNvPr id="136" name="グループ化 135">
            <a:extLst>
              <a:ext uri="{FF2B5EF4-FFF2-40B4-BE49-F238E27FC236}">
                <a16:creationId xmlns:a16="http://schemas.microsoft.com/office/drawing/2014/main" id="{5EBCE0DE-652E-792C-A80E-42F867965E54}"/>
              </a:ext>
            </a:extLst>
          </p:cNvPr>
          <p:cNvGrpSpPr/>
          <p:nvPr/>
        </p:nvGrpSpPr>
        <p:grpSpPr>
          <a:xfrm>
            <a:off x="2401370" y="2180792"/>
            <a:ext cx="2304189" cy="660362"/>
            <a:chOff x="3076168" y="2575651"/>
            <a:chExt cx="2116388" cy="588558"/>
          </a:xfrm>
        </p:grpSpPr>
        <p:sp>
          <p:nvSpPr>
            <p:cNvPr id="7" name="テキスト ボックス 6">
              <a:extLst>
                <a:ext uri="{FF2B5EF4-FFF2-40B4-BE49-F238E27FC236}">
                  <a16:creationId xmlns:a16="http://schemas.microsoft.com/office/drawing/2014/main" id="{9615FE2C-7977-D93A-F4F6-BA9DE0CB210F}"/>
                </a:ext>
              </a:extLst>
            </p:cNvPr>
            <p:cNvSpPr txBox="1"/>
            <p:nvPr/>
          </p:nvSpPr>
          <p:spPr>
            <a:xfrm>
              <a:off x="3083213" y="2575651"/>
              <a:ext cx="2102297" cy="588558"/>
            </a:xfrm>
            <a:prstGeom prst="borderCallout1">
              <a:avLst>
                <a:gd name="adj1" fmla="val 49923"/>
                <a:gd name="adj2" fmla="val -696"/>
                <a:gd name="adj3" fmla="val 81595"/>
                <a:gd name="adj4" fmla="val -24239"/>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03C171DE-463B-1DF8-BE6D-46303F2F509C}"/>
                </a:ext>
              </a:extLst>
            </p:cNvPr>
            <p:cNvSpPr txBox="1"/>
            <p:nvPr/>
          </p:nvSpPr>
          <p:spPr>
            <a:xfrm>
              <a:off x="3076168" y="2697016"/>
              <a:ext cx="2116388" cy="34582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紙の処方箋をお持ちの方は</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紙の処方箋</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を選択</a:t>
              </a:r>
              <a:endParaRPr kumimoji="1" lang="en-US" altLang="ja-JP"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p:txBody>
        </p:sp>
      </p:grpSp>
      <p:grpSp>
        <p:nvGrpSpPr>
          <p:cNvPr id="140" name="グループ化 139">
            <a:extLst>
              <a:ext uri="{FF2B5EF4-FFF2-40B4-BE49-F238E27FC236}">
                <a16:creationId xmlns:a16="http://schemas.microsoft.com/office/drawing/2014/main" id="{8C388B95-DBFA-25F4-E30A-A2ECF12D7447}"/>
              </a:ext>
            </a:extLst>
          </p:cNvPr>
          <p:cNvGrpSpPr/>
          <p:nvPr/>
        </p:nvGrpSpPr>
        <p:grpSpPr>
          <a:xfrm>
            <a:off x="4798607" y="2924501"/>
            <a:ext cx="1948039" cy="770502"/>
            <a:chOff x="3438596" y="3731572"/>
            <a:chExt cx="1948039" cy="865051"/>
          </a:xfrm>
        </p:grpSpPr>
        <p:sp>
          <p:nvSpPr>
            <p:cNvPr id="141" name="四角形: 角を丸くする 140">
              <a:extLst>
                <a:ext uri="{FF2B5EF4-FFF2-40B4-BE49-F238E27FC236}">
                  <a16:creationId xmlns:a16="http://schemas.microsoft.com/office/drawing/2014/main" id="{04295F9E-5AFA-E64C-FFF4-14E616F406BC}"/>
                </a:ext>
              </a:extLst>
            </p:cNvPr>
            <p:cNvSpPr/>
            <p:nvPr/>
          </p:nvSpPr>
          <p:spPr>
            <a:xfrm>
              <a:off x="3496174" y="3731572"/>
              <a:ext cx="1832882" cy="865051"/>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 name="テキスト ボックス 142">
              <a:extLst>
                <a:ext uri="{FF2B5EF4-FFF2-40B4-BE49-F238E27FC236}">
                  <a16:creationId xmlns:a16="http://schemas.microsoft.com/office/drawing/2014/main" id="{54BC863C-6783-2226-2EC2-7C07C48FFE81}"/>
                </a:ext>
              </a:extLst>
            </p:cNvPr>
            <p:cNvSpPr txBox="1"/>
            <p:nvPr/>
          </p:nvSpPr>
          <p:spPr>
            <a:xfrm>
              <a:off x="3438596" y="3732166"/>
              <a:ext cx="1948039" cy="86386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マイナンバーカードをカードリーダーから取り出して、受付窓口に相談してください。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7" name="矢印: 右 126">
            <a:extLst>
              <a:ext uri="{FF2B5EF4-FFF2-40B4-BE49-F238E27FC236}">
                <a16:creationId xmlns:a16="http://schemas.microsoft.com/office/drawing/2014/main" id="{31B1D4C5-AD05-059D-1200-A24198CCC044}"/>
              </a:ext>
            </a:extLst>
          </p:cNvPr>
          <p:cNvSpPr/>
          <p:nvPr/>
        </p:nvSpPr>
        <p:spPr>
          <a:xfrm>
            <a:off x="4643703" y="3135671"/>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39" name="グループ化 138">
            <a:extLst>
              <a:ext uri="{FF2B5EF4-FFF2-40B4-BE49-F238E27FC236}">
                <a16:creationId xmlns:a16="http://schemas.microsoft.com/office/drawing/2014/main" id="{4F828DAA-1209-B71D-9B1D-981FBAE2EF2C}"/>
              </a:ext>
            </a:extLst>
          </p:cNvPr>
          <p:cNvGrpSpPr/>
          <p:nvPr/>
        </p:nvGrpSpPr>
        <p:grpSpPr>
          <a:xfrm>
            <a:off x="4798607" y="1833026"/>
            <a:ext cx="1948039" cy="1008846"/>
            <a:chOff x="3604585" y="3749989"/>
            <a:chExt cx="1948039" cy="865051"/>
          </a:xfrm>
        </p:grpSpPr>
        <p:sp>
          <p:nvSpPr>
            <p:cNvPr id="135" name="四角形: 角を丸くする 134">
              <a:extLst>
                <a:ext uri="{FF2B5EF4-FFF2-40B4-BE49-F238E27FC236}">
                  <a16:creationId xmlns:a16="http://schemas.microsoft.com/office/drawing/2014/main" id="{C139834B-01F8-BE7A-6636-30F29868B660}"/>
                </a:ext>
              </a:extLst>
            </p:cNvPr>
            <p:cNvSpPr/>
            <p:nvPr/>
          </p:nvSpPr>
          <p:spPr>
            <a:xfrm>
              <a:off x="3662163" y="3749989"/>
              <a:ext cx="1832882" cy="865051"/>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テキスト ボックス 69">
              <a:extLst>
                <a:ext uri="{FF2B5EF4-FFF2-40B4-BE49-F238E27FC236}">
                  <a16:creationId xmlns:a16="http://schemas.microsoft.com/office/drawing/2014/main" id="{1F6E25D8-103F-360B-3891-4E2740CF5DA9}"/>
                </a:ext>
              </a:extLst>
            </p:cNvPr>
            <p:cNvSpPr txBox="1"/>
            <p:nvPr/>
          </p:nvSpPr>
          <p:spPr>
            <a:xfrm>
              <a:off x="3604585" y="3780054"/>
              <a:ext cx="1948039" cy="80491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マイナンバーカードをカードリーダーから取り出して、受付窓口に処方箋をお渡しください。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6" name="矢印: 右 125">
            <a:extLst>
              <a:ext uri="{FF2B5EF4-FFF2-40B4-BE49-F238E27FC236}">
                <a16:creationId xmlns:a16="http://schemas.microsoft.com/office/drawing/2014/main" id="{15A6D921-E8F1-56BF-4438-16E3D1FC796E}"/>
              </a:ext>
            </a:extLst>
          </p:cNvPr>
          <p:cNvSpPr/>
          <p:nvPr/>
        </p:nvSpPr>
        <p:spPr>
          <a:xfrm>
            <a:off x="4643703" y="2345757"/>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61" name="グループ化 60">
            <a:extLst>
              <a:ext uri="{FF2B5EF4-FFF2-40B4-BE49-F238E27FC236}">
                <a16:creationId xmlns:a16="http://schemas.microsoft.com/office/drawing/2014/main" id="{157C9844-BEC5-41BC-AEF3-E967D8759EA3}"/>
              </a:ext>
            </a:extLst>
          </p:cNvPr>
          <p:cNvGrpSpPr/>
          <p:nvPr/>
        </p:nvGrpSpPr>
        <p:grpSpPr>
          <a:xfrm>
            <a:off x="4875244" y="1258757"/>
            <a:ext cx="1794765" cy="491640"/>
            <a:chOff x="4847776" y="2757338"/>
            <a:chExt cx="1850842" cy="491640"/>
          </a:xfrm>
        </p:grpSpPr>
        <p:grpSp>
          <p:nvGrpSpPr>
            <p:cNvPr id="3" name="グループ化 2">
              <a:extLst>
                <a:ext uri="{FF2B5EF4-FFF2-40B4-BE49-F238E27FC236}">
                  <a16:creationId xmlns:a16="http://schemas.microsoft.com/office/drawing/2014/main" id="{56606533-757A-39C0-1744-3B3CCADFCD7D}"/>
                </a:ext>
              </a:extLst>
            </p:cNvPr>
            <p:cNvGrpSpPr/>
            <p:nvPr/>
          </p:nvGrpSpPr>
          <p:grpSpPr>
            <a:xfrm>
              <a:off x="4847776" y="2757338"/>
              <a:ext cx="1850842" cy="491640"/>
              <a:chOff x="3138035" y="4173577"/>
              <a:chExt cx="1850842" cy="441462"/>
            </a:xfrm>
            <a:solidFill>
              <a:schemeClr val="accent2">
                <a:lumMod val="40000"/>
                <a:lumOff val="60000"/>
              </a:schemeClr>
            </a:solidFill>
          </p:grpSpPr>
          <p:sp>
            <p:nvSpPr>
              <p:cNvPr id="4" name="四角形: 角を丸くする 3">
                <a:extLst>
                  <a:ext uri="{FF2B5EF4-FFF2-40B4-BE49-F238E27FC236}">
                    <a16:creationId xmlns:a16="http://schemas.microsoft.com/office/drawing/2014/main" id="{8F64C6F7-90D0-B83A-3C26-10D896814495}"/>
                  </a:ext>
                </a:extLst>
              </p:cNvPr>
              <p:cNvSpPr/>
              <p:nvPr/>
            </p:nvSpPr>
            <p:spPr>
              <a:xfrm>
                <a:off x="3147015" y="4173577"/>
                <a:ext cx="1832882" cy="441462"/>
              </a:xfrm>
              <a:prstGeom prst="roundRect">
                <a:avLst/>
              </a:prstGeom>
              <a:solidFill>
                <a:srgbClr val="C5E0B4">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F9991AEB-0F3D-3A27-2D5D-5BB942268A62}"/>
                  </a:ext>
                </a:extLst>
              </p:cNvPr>
              <p:cNvSpPr txBox="1"/>
              <p:nvPr/>
            </p:nvSpPr>
            <p:spPr>
              <a:xfrm>
                <a:off x="3138035" y="4276853"/>
                <a:ext cx="1850842" cy="23490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手順     に進んでください。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44" name="グループ化 43">
              <a:extLst>
                <a:ext uri="{FF2B5EF4-FFF2-40B4-BE49-F238E27FC236}">
                  <a16:creationId xmlns:a16="http://schemas.microsoft.com/office/drawing/2014/main" id="{B55FD0FD-2B46-799D-503A-025FDE318B95}"/>
                </a:ext>
              </a:extLst>
            </p:cNvPr>
            <p:cNvGrpSpPr/>
            <p:nvPr/>
          </p:nvGrpSpPr>
          <p:grpSpPr>
            <a:xfrm>
              <a:off x="5204456" y="2871405"/>
              <a:ext cx="256172" cy="260485"/>
              <a:chOff x="-988471" y="3712927"/>
              <a:chExt cx="519267" cy="497982"/>
            </a:xfrm>
          </p:grpSpPr>
          <p:sp>
            <p:nvSpPr>
              <p:cNvPr id="38" name="正方形/長方形 37">
                <a:extLst>
                  <a:ext uri="{FF2B5EF4-FFF2-40B4-BE49-F238E27FC236}">
                    <a16:creationId xmlns:a16="http://schemas.microsoft.com/office/drawing/2014/main" id="{9CDEE198-5DDC-8A9F-CABA-22DB16EDD74C}"/>
                  </a:ext>
                </a:extLst>
              </p:cNvPr>
              <p:cNvSpPr/>
              <p:nvPr/>
            </p:nvSpPr>
            <p:spPr>
              <a:xfrm>
                <a:off x="-825091" y="3844107"/>
                <a:ext cx="194423" cy="231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7" name="グラフィックス 36" descr="バッジ 単色塗りつぶし">
                <a:extLst>
                  <a:ext uri="{FF2B5EF4-FFF2-40B4-BE49-F238E27FC236}">
                    <a16:creationId xmlns:a16="http://schemas.microsoft.com/office/drawing/2014/main" id="{8A1206B4-D711-BB93-4EF9-F8471E66CC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471" y="3712927"/>
                <a:ext cx="519267" cy="497982"/>
              </a:xfrm>
              <a:prstGeom prst="rect">
                <a:avLst/>
              </a:prstGeom>
            </p:spPr>
          </p:pic>
        </p:grpSp>
      </p:grpSp>
      <p:sp>
        <p:nvSpPr>
          <p:cNvPr id="12" name="矢印: 右 11">
            <a:extLst>
              <a:ext uri="{FF2B5EF4-FFF2-40B4-BE49-F238E27FC236}">
                <a16:creationId xmlns:a16="http://schemas.microsoft.com/office/drawing/2014/main" id="{F7A28A98-DD28-799B-C589-D4E12D17D40E}"/>
              </a:ext>
            </a:extLst>
          </p:cNvPr>
          <p:cNvSpPr/>
          <p:nvPr/>
        </p:nvSpPr>
        <p:spPr>
          <a:xfrm>
            <a:off x="4643703" y="1346057"/>
            <a:ext cx="256172" cy="3481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68" name="グループ化 167">
            <a:extLst>
              <a:ext uri="{FF2B5EF4-FFF2-40B4-BE49-F238E27FC236}">
                <a16:creationId xmlns:a16="http://schemas.microsoft.com/office/drawing/2014/main" id="{4E43BB5F-111A-DBF9-62C6-F369E8DF9F2D}"/>
              </a:ext>
            </a:extLst>
          </p:cNvPr>
          <p:cNvGrpSpPr/>
          <p:nvPr/>
        </p:nvGrpSpPr>
        <p:grpSpPr>
          <a:xfrm>
            <a:off x="2401370" y="6031451"/>
            <a:ext cx="2304189" cy="769441"/>
            <a:chOff x="2465339" y="5819394"/>
            <a:chExt cx="2105378" cy="724641"/>
          </a:xfrm>
        </p:grpSpPr>
        <p:sp>
          <p:nvSpPr>
            <p:cNvPr id="43" name="テキスト ボックス 42">
              <a:extLst>
                <a:ext uri="{FF2B5EF4-FFF2-40B4-BE49-F238E27FC236}">
                  <a16:creationId xmlns:a16="http://schemas.microsoft.com/office/drawing/2014/main" id="{A9D615FE-7FCD-E95E-9B8B-4CD89495B631}"/>
                </a:ext>
              </a:extLst>
            </p:cNvPr>
            <p:cNvSpPr txBox="1"/>
            <p:nvPr/>
          </p:nvSpPr>
          <p:spPr>
            <a:xfrm>
              <a:off x="2465339" y="5819394"/>
              <a:ext cx="2105378" cy="724641"/>
            </a:xfrm>
            <a:prstGeom prst="borderCallout1">
              <a:avLst>
                <a:gd name="adj1" fmla="val 17492"/>
                <a:gd name="adj2" fmla="val -1903"/>
                <a:gd name="adj3" fmla="val -15579"/>
                <a:gd name="adj4" fmla="val -23591"/>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9" name="テキスト ボックス 78">
              <a:extLst>
                <a:ext uri="{FF2B5EF4-FFF2-40B4-BE49-F238E27FC236}">
                  <a16:creationId xmlns:a16="http://schemas.microsoft.com/office/drawing/2014/main" id="{9579FA20-2DD3-05B3-FB21-D38C591EB468}"/>
                </a:ext>
              </a:extLst>
            </p:cNvPr>
            <p:cNvSpPr txBox="1"/>
            <p:nvPr/>
          </p:nvSpPr>
          <p:spPr>
            <a:xfrm>
              <a:off x="2465339" y="5819394"/>
              <a:ext cx="2105378" cy="72464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来局前に処方内容（控え）か引換番号を連絡した処方箋と、まだ伝えていない処方箋がある場合</a:t>
              </a:r>
              <a:r>
                <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事前・未連絡両方</a:t>
              </a:r>
              <a:r>
                <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を選択</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166" name="グループ化 165">
            <a:extLst>
              <a:ext uri="{FF2B5EF4-FFF2-40B4-BE49-F238E27FC236}">
                <a16:creationId xmlns:a16="http://schemas.microsoft.com/office/drawing/2014/main" id="{B0580EC7-B3F0-BC98-989B-DB52F55048C4}"/>
              </a:ext>
            </a:extLst>
          </p:cNvPr>
          <p:cNvGrpSpPr/>
          <p:nvPr/>
        </p:nvGrpSpPr>
        <p:grpSpPr>
          <a:xfrm>
            <a:off x="2401370" y="4260145"/>
            <a:ext cx="2304189" cy="769441"/>
            <a:chOff x="2444280" y="4047825"/>
            <a:chExt cx="2105378" cy="769441"/>
          </a:xfrm>
        </p:grpSpPr>
        <p:sp>
          <p:nvSpPr>
            <p:cNvPr id="31" name="テキスト ボックス 30">
              <a:extLst>
                <a:ext uri="{FF2B5EF4-FFF2-40B4-BE49-F238E27FC236}">
                  <a16:creationId xmlns:a16="http://schemas.microsoft.com/office/drawing/2014/main" id="{582C2643-69B1-B9A5-E8FE-580D037DB168}"/>
                </a:ext>
              </a:extLst>
            </p:cNvPr>
            <p:cNvSpPr txBox="1"/>
            <p:nvPr/>
          </p:nvSpPr>
          <p:spPr>
            <a:xfrm>
              <a:off x="2444280" y="4047825"/>
              <a:ext cx="2105378" cy="769441"/>
            </a:xfrm>
            <a:prstGeom prst="borderCallout1">
              <a:avLst>
                <a:gd name="adj1" fmla="val 55935"/>
                <a:gd name="adj2" fmla="val -1798"/>
                <a:gd name="adj3" fmla="val 139046"/>
                <a:gd name="adj4" fmla="val -23459"/>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1" name="テキスト ボックス 80">
              <a:extLst>
                <a:ext uri="{FF2B5EF4-FFF2-40B4-BE49-F238E27FC236}">
                  <a16:creationId xmlns:a16="http://schemas.microsoft.com/office/drawing/2014/main" id="{3BA6E18C-A74D-F4CC-EBA4-A2D351DDF6D0}"/>
                </a:ext>
              </a:extLst>
            </p:cNvPr>
            <p:cNvSpPr txBox="1"/>
            <p:nvPr/>
          </p:nvSpPr>
          <p:spPr>
            <a:xfrm>
              <a:off x="2444280" y="4132463"/>
              <a:ext cx="2105378" cy="60016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来局前に処方内容（控え）か引換番号を</a:t>
              </a:r>
              <a:r>
                <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FAX</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やアプリ等で既に伝えている方は</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事前連絡済</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を選択</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71" name="グループ化 70">
            <a:extLst>
              <a:ext uri="{FF2B5EF4-FFF2-40B4-BE49-F238E27FC236}">
                <a16:creationId xmlns:a16="http://schemas.microsoft.com/office/drawing/2014/main" id="{239D4D54-A744-8C20-1D02-1E5C3824C365}"/>
              </a:ext>
            </a:extLst>
          </p:cNvPr>
          <p:cNvGrpSpPr/>
          <p:nvPr/>
        </p:nvGrpSpPr>
        <p:grpSpPr>
          <a:xfrm>
            <a:off x="4798607" y="4109007"/>
            <a:ext cx="1948039" cy="920579"/>
            <a:chOff x="3652914" y="3723498"/>
            <a:chExt cx="1948039" cy="1356886"/>
          </a:xfrm>
        </p:grpSpPr>
        <p:sp>
          <p:nvSpPr>
            <p:cNvPr id="73" name="四角形: 角を丸くする 72">
              <a:extLst>
                <a:ext uri="{FF2B5EF4-FFF2-40B4-BE49-F238E27FC236}">
                  <a16:creationId xmlns:a16="http://schemas.microsoft.com/office/drawing/2014/main" id="{F47C32CE-2CDE-DC1F-9374-F81552D4F79D}"/>
                </a:ext>
              </a:extLst>
            </p:cNvPr>
            <p:cNvSpPr/>
            <p:nvPr/>
          </p:nvSpPr>
          <p:spPr>
            <a:xfrm>
              <a:off x="3710492" y="3749989"/>
              <a:ext cx="1832882" cy="1303903"/>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8" name="テキスト ボックス 77">
              <a:extLst>
                <a:ext uri="{FF2B5EF4-FFF2-40B4-BE49-F238E27FC236}">
                  <a16:creationId xmlns:a16="http://schemas.microsoft.com/office/drawing/2014/main" id="{CC9F7BD9-7980-7ED4-20C4-C3260811A790}"/>
                </a:ext>
              </a:extLst>
            </p:cNvPr>
            <p:cNvSpPr txBox="1"/>
            <p:nvPr/>
          </p:nvSpPr>
          <p:spPr>
            <a:xfrm>
              <a:off x="3652914" y="3723498"/>
              <a:ext cx="1948039" cy="1356886"/>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マイナンバーカードをカードリーダーから取り出して、待合室でお待ちください。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9" name="矢印: 右 128">
            <a:extLst>
              <a:ext uri="{FF2B5EF4-FFF2-40B4-BE49-F238E27FC236}">
                <a16:creationId xmlns:a16="http://schemas.microsoft.com/office/drawing/2014/main" id="{0FF49475-0150-C5EC-F9B3-A0B0F9559D29}"/>
              </a:ext>
            </a:extLst>
          </p:cNvPr>
          <p:cNvSpPr/>
          <p:nvPr/>
        </p:nvSpPr>
        <p:spPr>
          <a:xfrm>
            <a:off x="4643703" y="4451863"/>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67" name="グループ化 166">
            <a:extLst>
              <a:ext uri="{FF2B5EF4-FFF2-40B4-BE49-F238E27FC236}">
                <a16:creationId xmlns:a16="http://schemas.microsoft.com/office/drawing/2014/main" id="{6FD00F68-D0EE-9113-133C-86164AC1B8E4}"/>
              </a:ext>
            </a:extLst>
          </p:cNvPr>
          <p:cNvGrpSpPr/>
          <p:nvPr/>
        </p:nvGrpSpPr>
        <p:grpSpPr>
          <a:xfrm>
            <a:off x="2401370" y="5142547"/>
            <a:ext cx="2304189" cy="769441"/>
            <a:chOff x="2621818" y="4957042"/>
            <a:chExt cx="2105378" cy="759405"/>
          </a:xfrm>
        </p:grpSpPr>
        <p:sp>
          <p:nvSpPr>
            <p:cNvPr id="39" name="テキスト ボックス 38">
              <a:extLst>
                <a:ext uri="{FF2B5EF4-FFF2-40B4-BE49-F238E27FC236}">
                  <a16:creationId xmlns:a16="http://schemas.microsoft.com/office/drawing/2014/main" id="{28015F18-B644-9C9C-ACE2-953CDB9A1EE9}"/>
                </a:ext>
              </a:extLst>
            </p:cNvPr>
            <p:cNvSpPr txBox="1"/>
            <p:nvPr/>
          </p:nvSpPr>
          <p:spPr>
            <a:xfrm>
              <a:off x="2621818" y="4957042"/>
              <a:ext cx="2105378" cy="759405"/>
            </a:xfrm>
            <a:prstGeom prst="borderCallout1">
              <a:avLst>
                <a:gd name="adj1" fmla="val 54771"/>
                <a:gd name="adj2" fmla="val -2699"/>
                <a:gd name="adj3" fmla="val 57548"/>
                <a:gd name="adj4" fmla="val -23466"/>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AD562FEB-4794-4528-0312-4B5D8F9D52C3}"/>
                </a:ext>
              </a:extLst>
            </p:cNvPr>
            <p:cNvSpPr txBox="1"/>
            <p:nvPr/>
          </p:nvSpPr>
          <p:spPr>
            <a:xfrm>
              <a:off x="2621818" y="5040575"/>
              <a:ext cx="2105378" cy="592336"/>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来局前に処方内容（控え）か引換番号を伝えていない方は</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未連絡のもの</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を選択</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13" name="グループ化 12">
            <a:extLst>
              <a:ext uri="{FF2B5EF4-FFF2-40B4-BE49-F238E27FC236}">
                <a16:creationId xmlns:a16="http://schemas.microsoft.com/office/drawing/2014/main" id="{9EA33E6B-5671-793C-BF7B-E562D5D34E12}"/>
              </a:ext>
            </a:extLst>
          </p:cNvPr>
          <p:cNvGrpSpPr/>
          <p:nvPr/>
        </p:nvGrpSpPr>
        <p:grpSpPr>
          <a:xfrm>
            <a:off x="4798607" y="5085680"/>
            <a:ext cx="1948039" cy="1005113"/>
            <a:chOff x="3791291" y="4301840"/>
            <a:chExt cx="1948039" cy="450473"/>
          </a:xfrm>
          <a:solidFill>
            <a:schemeClr val="accent2">
              <a:lumMod val="40000"/>
              <a:lumOff val="60000"/>
            </a:schemeClr>
          </a:solidFill>
        </p:grpSpPr>
        <p:sp>
          <p:nvSpPr>
            <p:cNvPr id="17" name="四角形: 角を丸くする 16">
              <a:extLst>
                <a:ext uri="{FF2B5EF4-FFF2-40B4-BE49-F238E27FC236}">
                  <a16:creationId xmlns:a16="http://schemas.microsoft.com/office/drawing/2014/main" id="{C55050B3-E3C6-BCD7-DCC5-6CF4052D42EE}"/>
                </a:ext>
              </a:extLst>
            </p:cNvPr>
            <p:cNvSpPr/>
            <p:nvPr/>
          </p:nvSpPr>
          <p:spPr>
            <a:xfrm>
              <a:off x="3848869" y="4306346"/>
              <a:ext cx="1832882" cy="441462"/>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A826068E-2889-911E-8A13-B26CB2BBF63E}"/>
                </a:ext>
              </a:extLst>
            </p:cNvPr>
            <p:cNvSpPr txBox="1"/>
            <p:nvPr/>
          </p:nvSpPr>
          <p:spPr>
            <a:xfrm>
              <a:off x="3791291" y="4301840"/>
              <a:ext cx="1948039" cy="450473"/>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未連絡の電子処方箋が１枚だけの場合、</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マイナンバーカードをカードリーダーから取り出して、待合室でお待ちください</a:t>
              </a:r>
              <a:endPar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22" name="矢印: 右 21">
            <a:extLst>
              <a:ext uri="{FF2B5EF4-FFF2-40B4-BE49-F238E27FC236}">
                <a16:creationId xmlns:a16="http://schemas.microsoft.com/office/drawing/2014/main" id="{7249D183-81D9-89A9-477B-12302C5B4277}"/>
              </a:ext>
            </a:extLst>
          </p:cNvPr>
          <p:cNvSpPr/>
          <p:nvPr/>
        </p:nvSpPr>
        <p:spPr>
          <a:xfrm rot="2579851">
            <a:off x="4643703" y="5916565"/>
            <a:ext cx="256172" cy="3481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23" name="グループ化 22">
            <a:extLst>
              <a:ext uri="{FF2B5EF4-FFF2-40B4-BE49-F238E27FC236}">
                <a16:creationId xmlns:a16="http://schemas.microsoft.com/office/drawing/2014/main" id="{6478AC6B-0FDD-3375-24ED-ED7145D75246}"/>
              </a:ext>
            </a:extLst>
          </p:cNvPr>
          <p:cNvGrpSpPr/>
          <p:nvPr/>
        </p:nvGrpSpPr>
        <p:grpSpPr>
          <a:xfrm>
            <a:off x="4798607" y="6146888"/>
            <a:ext cx="1948039" cy="600163"/>
            <a:chOff x="3394958" y="4173587"/>
            <a:chExt cx="1948039" cy="460365"/>
          </a:xfrm>
          <a:solidFill>
            <a:schemeClr val="accent2">
              <a:lumMod val="40000"/>
              <a:lumOff val="60000"/>
            </a:schemeClr>
          </a:solidFill>
        </p:grpSpPr>
        <p:sp>
          <p:nvSpPr>
            <p:cNvPr id="24" name="四角形: 角を丸くする 23">
              <a:extLst>
                <a:ext uri="{FF2B5EF4-FFF2-40B4-BE49-F238E27FC236}">
                  <a16:creationId xmlns:a16="http://schemas.microsoft.com/office/drawing/2014/main" id="{BC5F18FB-6DE0-DF0B-17AD-1A90CF06202D}"/>
                </a:ext>
              </a:extLst>
            </p:cNvPr>
            <p:cNvSpPr/>
            <p:nvPr/>
          </p:nvSpPr>
          <p:spPr>
            <a:xfrm>
              <a:off x="3452536" y="4183039"/>
              <a:ext cx="1832882" cy="441462"/>
            </a:xfrm>
            <a:prstGeom prst="roundRect">
              <a:avLst/>
            </a:prstGeom>
            <a:solidFill>
              <a:srgbClr val="C5E0B4">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697A1F51-1FC4-E883-8946-8F7585FF2034}"/>
                </a:ext>
              </a:extLst>
            </p:cNvPr>
            <p:cNvSpPr txBox="1"/>
            <p:nvPr/>
          </p:nvSpPr>
          <p:spPr>
            <a:xfrm>
              <a:off x="3394958" y="4173587"/>
              <a:ext cx="1948039" cy="460365"/>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未連絡の電子処方箋が</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枚以上ある場合</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手順      に進んでください。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16" name="矢印: 右 115">
            <a:extLst>
              <a:ext uri="{FF2B5EF4-FFF2-40B4-BE49-F238E27FC236}">
                <a16:creationId xmlns:a16="http://schemas.microsoft.com/office/drawing/2014/main" id="{FBDA6ED8-D8AD-CAE9-6CCC-A47F46B1AE1A}"/>
              </a:ext>
            </a:extLst>
          </p:cNvPr>
          <p:cNvSpPr/>
          <p:nvPr/>
        </p:nvSpPr>
        <p:spPr>
          <a:xfrm>
            <a:off x="4643703" y="5353186"/>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1" name="矢印: 右 20">
            <a:extLst>
              <a:ext uri="{FF2B5EF4-FFF2-40B4-BE49-F238E27FC236}">
                <a16:creationId xmlns:a16="http://schemas.microsoft.com/office/drawing/2014/main" id="{898D28E9-2C05-C347-F14E-C30EF87E2891}"/>
              </a:ext>
            </a:extLst>
          </p:cNvPr>
          <p:cNvSpPr/>
          <p:nvPr/>
        </p:nvSpPr>
        <p:spPr>
          <a:xfrm>
            <a:off x="4643703" y="6272893"/>
            <a:ext cx="256172" cy="3481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36" name="グループ化 35">
            <a:extLst>
              <a:ext uri="{FF2B5EF4-FFF2-40B4-BE49-F238E27FC236}">
                <a16:creationId xmlns:a16="http://schemas.microsoft.com/office/drawing/2014/main" id="{93E76948-3C1E-4E4F-D063-141061752686}"/>
              </a:ext>
            </a:extLst>
          </p:cNvPr>
          <p:cNvGrpSpPr/>
          <p:nvPr/>
        </p:nvGrpSpPr>
        <p:grpSpPr>
          <a:xfrm>
            <a:off x="5145280" y="6470494"/>
            <a:ext cx="256172" cy="260485"/>
            <a:chOff x="-1599113" y="4962821"/>
            <a:chExt cx="781956" cy="749904"/>
          </a:xfrm>
        </p:grpSpPr>
        <p:sp>
          <p:nvSpPr>
            <p:cNvPr id="34" name="正方形/長方形 33">
              <a:extLst>
                <a:ext uri="{FF2B5EF4-FFF2-40B4-BE49-F238E27FC236}">
                  <a16:creationId xmlns:a16="http://schemas.microsoft.com/office/drawing/2014/main" id="{C4566910-25BE-B06F-EC71-28E5BC933A3A}"/>
                </a:ext>
              </a:extLst>
            </p:cNvPr>
            <p:cNvSpPr/>
            <p:nvPr/>
          </p:nvSpPr>
          <p:spPr>
            <a:xfrm>
              <a:off x="-1321904" y="5149030"/>
              <a:ext cx="228600" cy="37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0" name="グラフィックス 29" descr="バッジ 3 単色塗りつぶし">
              <a:extLst>
                <a:ext uri="{FF2B5EF4-FFF2-40B4-BE49-F238E27FC236}">
                  <a16:creationId xmlns:a16="http://schemas.microsoft.com/office/drawing/2014/main" id="{14E96159-82DA-AC38-FD84-D3E89DD683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9113" y="4962821"/>
              <a:ext cx="781956" cy="749904"/>
            </a:xfrm>
            <a:prstGeom prst="rect">
              <a:avLst/>
            </a:prstGeom>
          </p:spPr>
        </p:pic>
      </p:grpSp>
      <p:grpSp>
        <p:nvGrpSpPr>
          <p:cNvPr id="180" name="グループ化 179">
            <a:extLst>
              <a:ext uri="{FF2B5EF4-FFF2-40B4-BE49-F238E27FC236}">
                <a16:creationId xmlns:a16="http://schemas.microsoft.com/office/drawing/2014/main" id="{753133F4-6DB6-DE8E-7ACB-028FBF6B491D}"/>
              </a:ext>
            </a:extLst>
          </p:cNvPr>
          <p:cNvGrpSpPr/>
          <p:nvPr/>
        </p:nvGrpSpPr>
        <p:grpSpPr>
          <a:xfrm>
            <a:off x="2401370" y="7296077"/>
            <a:ext cx="2304189" cy="769441"/>
            <a:chOff x="2465341" y="7694246"/>
            <a:chExt cx="2094369" cy="517062"/>
          </a:xfrm>
        </p:grpSpPr>
        <p:sp>
          <p:nvSpPr>
            <p:cNvPr id="119" name="テキスト ボックス 118">
              <a:extLst>
                <a:ext uri="{FF2B5EF4-FFF2-40B4-BE49-F238E27FC236}">
                  <a16:creationId xmlns:a16="http://schemas.microsoft.com/office/drawing/2014/main" id="{8EE03FE6-18B4-F5CE-B530-5EB0D501AFFD}"/>
                </a:ext>
              </a:extLst>
            </p:cNvPr>
            <p:cNvSpPr txBox="1"/>
            <p:nvPr/>
          </p:nvSpPr>
          <p:spPr>
            <a:xfrm>
              <a:off x="2465341" y="7694246"/>
              <a:ext cx="2094369" cy="517062"/>
            </a:xfrm>
            <a:prstGeom prst="borderCallout1">
              <a:avLst>
                <a:gd name="adj1" fmla="val 66024"/>
                <a:gd name="adj2" fmla="val -1356"/>
                <a:gd name="adj3" fmla="val 152784"/>
                <a:gd name="adj4" fmla="val -23537"/>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0" name="テキスト ボックス 119">
              <a:extLst>
                <a:ext uri="{FF2B5EF4-FFF2-40B4-BE49-F238E27FC236}">
                  <a16:creationId xmlns:a16="http://schemas.microsoft.com/office/drawing/2014/main" id="{0A4E5E99-B8CF-9C7A-0798-32E28FCF01CF}"/>
                </a:ext>
              </a:extLst>
            </p:cNvPr>
            <p:cNvSpPr txBox="1"/>
            <p:nvPr/>
          </p:nvSpPr>
          <p:spPr>
            <a:xfrm>
              <a:off x="2465341" y="7808000"/>
              <a:ext cx="2094369" cy="289555"/>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当薬局で全ての電子処方箋の調剤を受ける場合</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はい</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を選択</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59" name="グループ化 58">
            <a:extLst>
              <a:ext uri="{FF2B5EF4-FFF2-40B4-BE49-F238E27FC236}">
                <a16:creationId xmlns:a16="http://schemas.microsoft.com/office/drawing/2014/main" id="{6E3AD2E4-9536-DBDB-693A-4A0C56A0D04C}"/>
              </a:ext>
            </a:extLst>
          </p:cNvPr>
          <p:cNvGrpSpPr/>
          <p:nvPr/>
        </p:nvGrpSpPr>
        <p:grpSpPr>
          <a:xfrm>
            <a:off x="2401370" y="8104296"/>
            <a:ext cx="4065091" cy="1628795"/>
            <a:chOff x="2355262" y="8034860"/>
            <a:chExt cx="4065091" cy="1628795"/>
          </a:xfrm>
        </p:grpSpPr>
        <p:sp>
          <p:nvSpPr>
            <p:cNvPr id="132" name="テキスト ボックス 131">
              <a:extLst>
                <a:ext uri="{FF2B5EF4-FFF2-40B4-BE49-F238E27FC236}">
                  <a16:creationId xmlns:a16="http://schemas.microsoft.com/office/drawing/2014/main" id="{6AC6A983-4055-5D43-9EBD-3C52BCCC37CA}"/>
                </a:ext>
              </a:extLst>
            </p:cNvPr>
            <p:cNvSpPr txBox="1"/>
            <p:nvPr/>
          </p:nvSpPr>
          <p:spPr>
            <a:xfrm>
              <a:off x="2390078" y="8047236"/>
              <a:ext cx="3702378" cy="1616419"/>
            </a:xfrm>
            <a:prstGeom prst="borderCallout1">
              <a:avLst>
                <a:gd name="adj1" fmla="val 46579"/>
                <a:gd name="adj2" fmla="val -1139"/>
                <a:gd name="adj3" fmla="val 43072"/>
                <a:gd name="adj4" fmla="val -16301"/>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3" name="テキスト ボックス 122">
              <a:extLst>
                <a:ext uri="{FF2B5EF4-FFF2-40B4-BE49-F238E27FC236}">
                  <a16:creationId xmlns:a16="http://schemas.microsoft.com/office/drawing/2014/main" id="{62D82BC9-6D87-33EE-A670-30E021C63188}"/>
                </a:ext>
              </a:extLst>
            </p:cNvPr>
            <p:cNvSpPr txBox="1"/>
            <p:nvPr/>
          </p:nvSpPr>
          <p:spPr>
            <a:xfrm>
              <a:off x="2355262" y="8034860"/>
              <a:ext cx="4065091" cy="60016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当薬局で調剤を受ける電子処方箋を個別に選ぶ場合は</a:t>
              </a:r>
              <a:endParaRPr kumimoji="1" lang="en-US" altLang="ja-JP"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いいえ</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を選択。</a:t>
              </a:r>
              <a:endParaRPr kumimoji="1" lang="en-US" altLang="ja-JP"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次の画面で処方箋を選択し、</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次に進む</a:t>
              </a:r>
              <a:r>
                <a:rPr kumimoji="1" lang="en-US" altLang="ja-JP" sz="1100" b="1"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を選択</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1" name="矢印: 右 120">
            <a:extLst>
              <a:ext uri="{FF2B5EF4-FFF2-40B4-BE49-F238E27FC236}">
                <a16:creationId xmlns:a16="http://schemas.microsoft.com/office/drawing/2014/main" id="{A7C0A80E-D590-9B88-6995-91982C45E62B}"/>
              </a:ext>
            </a:extLst>
          </p:cNvPr>
          <p:cNvSpPr/>
          <p:nvPr/>
        </p:nvSpPr>
        <p:spPr>
          <a:xfrm>
            <a:off x="4643703" y="7511438"/>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89" name="矢印: 右 188">
            <a:extLst>
              <a:ext uri="{FF2B5EF4-FFF2-40B4-BE49-F238E27FC236}">
                <a16:creationId xmlns:a16="http://schemas.microsoft.com/office/drawing/2014/main" id="{3C3ED0CC-DEE2-B2FD-B7F5-B852963807A1}"/>
              </a:ext>
            </a:extLst>
          </p:cNvPr>
          <p:cNvSpPr/>
          <p:nvPr/>
        </p:nvSpPr>
        <p:spPr>
          <a:xfrm rot="16200000">
            <a:off x="5847931" y="7952865"/>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2052" name="Picture 4">
            <a:extLst>
              <a:ext uri="{FF2B5EF4-FFF2-40B4-BE49-F238E27FC236}">
                <a16:creationId xmlns:a16="http://schemas.microsoft.com/office/drawing/2014/main" id="{3C74BC11-2EFC-5391-5F65-FF8FE1AE20B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8665308"/>
            <a:ext cx="1637675" cy="102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88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descr="アイコン&#10;&#10;自動的に生成された説明">
            <a:extLst>
              <a:ext uri="{FF2B5EF4-FFF2-40B4-BE49-F238E27FC236}">
                <a16:creationId xmlns:a16="http://schemas.microsoft.com/office/drawing/2014/main" id="{DD97D094-B1C0-6A84-D57B-575AC0FEC6A8}"/>
              </a:ext>
            </a:extLst>
          </p:cNvPr>
          <p:cNvPicPr>
            <a:picLocks noChangeAspect="1"/>
          </p:cNvPicPr>
          <p:nvPr/>
        </p:nvPicPr>
        <p:blipFill rotWithShape="1">
          <a:blip r:embed="rId3">
            <a:extLst>
              <a:ext uri="{28A0092B-C50C-407E-A947-70E740481C1C}">
                <a14:useLocalDpi xmlns:a14="http://schemas.microsoft.com/office/drawing/2010/main" val="0"/>
              </a:ext>
            </a:extLst>
          </a:blip>
          <a:srcRect t="14993" r="22892" b="17705"/>
          <a:stretch/>
        </p:blipFill>
        <p:spPr>
          <a:xfrm>
            <a:off x="3951029" y="6429873"/>
            <a:ext cx="2645170" cy="3238558"/>
          </a:xfrm>
          <a:prstGeom prst="rect">
            <a:avLst/>
          </a:prstGeom>
        </p:spPr>
      </p:pic>
      <p:sp>
        <p:nvSpPr>
          <p:cNvPr id="2" name="正方形/長方形 1">
            <a:extLst>
              <a:ext uri="{FF2B5EF4-FFF2-40B4-BE49-F238E27FC236}">
                <a16:creationId xmlns:a16="http://schemas.microsoft.com/office/drawing/2014/main" id="{B9E8FE1A-0EBC-364F-5E58-A4BF5EC28DB0}"/>
              </a:ext>
            </a:extLst>
          </p:cNvPr>
          <p:cNvSpPr/>
          <p:nvPr/>
        </p:nvSpPr>
        <p:spPr>
          <a:xfrm>
            <a:off x="0" y="-13648"/>
            <a:ext cx="6858000" cy="1182193"/>
          </a:xfrm>
          <a:prstGeom prst="rect">
            <a:avLst/>
          </a:prstGeom>
          <a:solidFill>
            <a:srgbClr val="DB4D6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「マイナンバーカードを保険証として利用する</a:t>
            </a:r>
            <a:br>
              <a:rPr kumimoji="1" lang="en-US" altLang="ja-JP"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ための登録が必要です」と表示された方へ</a:t>
            </a:r>
            <a:endParaRPr kumimoji="1" lang="ja-JP" altLang="en-US" sz="28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Meiryo UI" panose="020B0604030504040204" pitchFamily="50" charset="-128"/>
              <a:ea typeface="Meiryo UI" panose="020B0604030504040204" pitchFamily="50" charset="-128"/>
              <a:cs typeface="+mn-cs"/>
            </a:endParaRPr>
          </a:p>
        </p:txBody>
      </p:sp>
      <p:grpSp>
        <p:nvGrpSpPr>
          <p:cNvPr id="3" name="Group 2">
            <a:extLst>
              <a:ext uri="{FF2B5EF4-FFF2-40B4-BE49-F238E27FC236}">
                <a16:creationId xmlns:a16="http://schemas.microsoft.com/office/drawing/2014/main" id="{1DD140DF-C89D-36CE-75F8-7D6B8215FF13}"/>
              </a:ext>
            </a:extLst>
          </p:cNvPr>
          <p:cNvGrpSpPr/>
          <p:nvPr/>
        </p:nvGrpSpPr>
        <p:grpSpPr>
          <a:xfrm>
            <a:off x="181976" y="1383227"/>
            <a:ext cx="6465373" cy="7356139"/>
            <a:chOff x="181976" y="1383227"/>
            <a:chExt cx="6465373" cy="7356139"/>
          </a:xfrm>
        </p:grpSpPr>
        <p:cxnSp>
          <p:nvCxnSpPr>
            <p:cNvPr id="22" name="直線矢印コネクタ 21">
              <a:extLst>
                <a:ext uri="{FF2B5EF4-FFF2-40B4-BE49-F238E27FC236}">
                  <a16:creationId xmlns:a16="http://schemas.microsoft.com/office/drawing/2014/main" id="{874D4F60-8A5D-8B94-00D6-B2394DF1E134}"/>
                </a:ext>
              </a:extLst>
            </p:cNvPr>
            <p:cNvCxnSpPr>
              <a:cxnSpLocks/>
            </p:cNvCxnSpPr>
            <p:nvPr/>
          </p:nvCxnSpPr>
          <p:spPr>
            <a:xfrm>
              <a:off x="470099" y="3087991"/>
              <a:ext cx="7832" cy="1185049"/>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09BB8E6-0FB9-8F23-C2EE-45E150204C8F}"/>
                </a:ext>
              </a:extLst>
            </p:cNvPr>
            <p:cNvCxnSpPr>
              <a:cxnSpLocks/>
            </p:cNvCxnSpPr>
            <p:nvPr/>
          </p:nvCxnSpPr>
          <p:spPr>
            <a:xfrm flipH="1">
              <a:off x="470099" y="4857118"/>
              <a:ext cx="7832" cy="1502881"/>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649704F-1451-79D7-F9F2-788563ACE65D}"/>
                </a:ext>
              </a:extLst>
            </p:cNvPr>
            <p:cNvSpPr txBox="1"/>
            <p:nvPr/>
          </p:nvSpPr>
          <p:spPr>
            <a:xfrm>
              <a:off x="742408" y="2626675"/>
              <a:ext cx="540216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「継続する」を選択してください。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4A5BAFEB-DD97-14A6-8E93-CEF060D75253}"/>
                </a:ext>
              </a:extLst>
            </p:cNvPr>
            <p:cNvSpPr txBox="1"/>
            <p:nvPr/>
          </p:nvSpPr>
          <p:spPr>
            <a:xfrm>
              <a:off x="742408" y="4512715"/>
              <a:ext cx="540216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マイナポータルの利用規約を確認し、</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問題なければ「同意して進む」を選択してください。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a:extLst>
                <a:ext uri="{FF2B5EF4-FFF2-40B4-BE49-F238E27FC236}">
                  <a16:creationId xmlns:a16="http://schemas.microsoft.com/office/drawing/2014/main" id="{85A3D1DD-272D-FF7D-FCE8-AFCA4A9A945F}"/>
                </a:ext>
              </a:extLst>
            </p:cNvPr>
            <p:cNvSpPr txBox="1"/>
            <p:nvPr/>
          </p:nvSpPr>
          <p:spPr>
            <a:xfrm>
              <a:off x="742408" y="6616823"/>
              <a:ext cx="590494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マイナンバーカードの保険証利用登録完了です。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「資格情報を取得する」を選択し、</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「マイナ受付」の手順③にお戻りください。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7" name="直線コネクタ 56">
              <a:extLst>
                <a:ext uri="{FF2B5EF4-FFF2-40B4-BE49-F238E27FC236}">
                  <a16:creationId xmlns:a16="http://schemas.microsoft.com/office/drawing/2014/main" id="{6C017B84-E1CB-5347-DADA-A92894CB36BF}"/>
                </a:ext>
              </a:extLst>
            </p:cNvPr>
            <p:cNvCxnSpPr>
              <a:cxnSpLocks/>
            </p:cNvCxnSpPr>
            <p:nvPr/>
          </p:nvCxnSpPr>
          <p:spPr>
            <a:xfrm>
              <a:off x="745529" y="4447512"/>
              <a:ext cx="434508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EFAA858-26F3-B004-8BF7-C5B26F8E76E6}"/>
                </a:ext>
              </a:extLst>
            </p:cNvPr>
            <p:cNvCxnSpPr>
              <a:cxnSpLocks/>
            </p:cNvCxnSpPr>
            <p:nvPr/>
          </p:nvCxnSpPr>
          <p:spPr>
            <a:xfrm>
              <a:off x="745529" y="6534471"/>
              <a:ext cx="3494558"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35D93D44-12D1-7FE7-7348-C82B1D241383}"/>
                </a:ext>
              </a:extLst>
            </p:cNvPr>
            <p:cNvSpPr/>
            <p:nvPr/>
          </p:nvSpPr>
          <p:spPr>
            <a:xfrm>
              <a:off x="261257" y="1383227"/>
              <a:ext cx="6335486" cy="101890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A8A0CA55-9756-F200-27E8-FE7BD44AB90B}"/>
                </a:ext>
              </a:extLst>
            </p:cNvPr>
            <p:cNvSpPr txBox="1"/>
            <p:nvPr/>
          </p:nvSpPr>
          <p:spPr>
            <a:xfrm>
              <a:off x="745529" y="1620539"/>
              <a:ext cx="530257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マイナンバーカードを保険証として利用するための登録が必要です</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」と表示された場合以下の手順に沿って対応ください。</a:t>
              </a:r>
            </a:p>
          </p:txBody>
        </p:sp>
        <p:pic>
          <p:nvPicPr>
            <p:cNvPr id="24" name="グラフィックス 23" descr="バッジ 単色塗りつぶし">
              <a:extLst>
                <a:ext uri="{FF2B5EF4-FFF2-40B4-BE49-F238E27FC236}">
                  <a16:creationId xmlns:a16="http://schemas.microsoft.com/office/drawing/2014/main" id="{4D45B3E3-2F5F-C861-15B9-635E1E6160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1976" y="4243531"/>
              <a:ext cx="584078" cy="584078"/>
            </a:xfrm>
            <a:prstGeom prst="rect">
              <a:avLst/>
            </a:prstGeom>
          </p:spPr>
        </p:pic>
        <p:pic>
          <p:nvPicPr>
            <p:cNvPr id="25" name="グラフィックス 24" descr="バッジ 3 単色塗りつぶし">
              <a:extLst>
                <a:ext uri="{FF2B5EF4-FFF2-40B4-BE49-F238E27FC236}">
                  <a16:creationId xmlns:a16="http://schemas.microsoft.com/office/drawing/2014/main" id="{F78489C6-41B9-FFF5-0A23-0D188B0BDC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976" y="6345038"/>
              <a:ext cx="584078" cy="584078"/>
            </a:xfrm>
            <a:prstGeom prst="rect">
              <a:avLst/>
            </a:prstGeom>
          </p:spPr>
        </p:pic>
        <p:pic>
          <p:nvPicPr>
            <p:cNvPr id="28" name="グラフィックス 27" descr="バッジ 1 単色塗りつぶし">
              <a:extLst>
                <a:ext uri="{FF2B5EF4-FFF2-40B4-BE49-F238E27FC236}">
                  <a16:creationId xmlns:a16="http://schemas.microsoft.com/office/drawing/2014/main" id="{0D1D2916-F8C5-6A31-39B2-3F9286F019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976" y="2533422"/>
              <a:ext cx="584078" cy="584078"/>
            </a:xfrm>
            <a:prstGeom prst="rect">
              <a:avLst/>
            </a:prstGeom>
          </p:spPr>
        </p:pic>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D24C08C9-853C-0D23-7DDA-C63416E1D7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6054" y="3030264"/>
              <a:ext cx="2053754" cy="1283596"/>
            </a:xfrm>
            <a:prstGeom prst="rect">
              <a:avLst/>
            </a:prstGeom>
            <a:ln>
              <a:solidFill>
                <a:schemeClr val="bg1">
                  <a:lumMod val="75000"/>
                </a:schemeClr>
              </a:solidFill>
            </a:ln>
            <a:effectLst/>
          </p:spPr>
        </p:pic>
        <p:pic>
          <p:nvPicPr>
            <p:cNvPr id="9" name="図 8"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8C233C1D-6437-3384-A9F3-6E46F42AEB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1844" y="5072767"/>
              <a:ext cx="2053754" cy="1283596"/>
            </a:xfrm>
            <a:prstGeom prst="rect">
              <a:avLst/>
            </a:prstGeom>
            <a:ln>
              <a:solidFill>
                <a:schemeClr val="bg1">
                  <a:lumMod val="75000"/>
                </a:schemeClr>
              </a:solidFill>
            </a:ln>
            <a:effectLst/>
          </p:spPr>
        </p:pic>
        <p:pic>
          <p:nvPicPr>
            <p:cNvPr id="11" name="図 10"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65FDB29-5FCB-926B-847B-B07CF03B9D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810" y="7455770"/>
              <a:ext cx="2053754" cy="1283596"/>
            </a:xfrm>
            <a:prstGeom prst="rect">
              <a:avLst/>
            </a:prstGeom>
            <a:ln>
              <a:solidFill>
                <a:schemeClr val="bg1">
                  <a:lumMod val="75000"/>
                </a:schemeClr>
              </a:solidFill>
            </a:ln>
            <a:effectLst/>
          </p:spPr>
        </p:pic>
      </p:grpSp>
    </p:spTree>
    <p:extLst>
      <p:ext uri="{BB962C8B-B14F-4D97-AF65-F5344CB8AC3E}">
        <p14:creationId xmlns:p14="http://schemas.microsoft.com/office/powerpoint/2010/main" val="423792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四角形: 角を丸くする 66">
            <a:extLst>
              <a:ext uri="{FF2B5EF4-FFF2-40B4-BE49-F238E27FC236}">
                <a16:creationId xmlns:a16="http://schemas.microsoft.com/office/drawing/2014/main" id="{9ED9777D-2DF8-17AE-5238-A8DB4CB7D2AF}"/>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E56CA04-52B3-2F02-83DB-3B1EC4F512CC}"/>
              </a:ext>
            </a:extLst>
          </p:cNvPr>
          <p:cNvSpPr txBox="1"/>
          <p:nvPr/>
        </p:nvSpPr>
        <p:spPr>
          <a:xfrm>
            <a:off x="1246645" y="1290044"/>
            <a:ext cx="4257897" cy="89255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顔認証付きカードリーダーで</a:t>
            </a:r>
            <a:endParaRPr kumimoji="1" lang="en-US" altLang="ja-JP"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同意すると、</a:t>
            </a:r>
            <a:r>
              <a:rPr kumimoji="1" lang="ja-JP" altLang="en-US" sz="32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どうなるの</a:t>
            </a: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a:t>
            </a:r>
            <a:endParaRPr kumimoji="1" lang="en-US" altLang="ja-JP" sz="28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4" name="図 3" descr="図形&#10;&#10;自動的に生成された説明">
            <a:extLst>
              <a:ext uri="{FF2B5EF4-FFF2-40B4-BE49-F238E27FC236}">
                <a16:creationId xmlns:a16="http://schemas.microsoft.com/office/drawing/2014/main" id="{DE0DE839-FE35-2058-8A15-9EE80F834D0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101828" y="2024597"/>
            <a:ext cx="731485" cy="916942"/>
          </a:xfrm>
          <a:prstGeom prst="rect">
            <a:avLst/>
          </a:prstGeom>
        </p:spPr>
      </p:pic>
      <p:sp>
        <p:nvSpPr>
          <p:cNvPr id="5" name="吹き出し: 角を丸めた四角形 4">
            <a:extLst>
              <a:ext uri="{FF2B5EF4-FFF2-40B4-BE49-F238E27FC236}">
                <a16:creationId xmlns:a16="http://schemas.microsoft.com/office/drawing/2014/main" id="{8618A182-01C1-CDF6-F9CE-E9AB9220E1F8}"/>
              </a:ext>
            </a:extLst>
          </p:cNvPr>
          <p:cNvSpPr/>
          <p:nvPr/>
        </p:nvSpPr>
        <p:spPr>
          <a:xfrm>
            <a:off x="1001456" y="2299897"/>
            <a:ext cx="5685405" cy="374304"/>
          </a:xfrm>
          <a:prstGeom prst="wedgeRoundRectCallout">
            <a:avLst>
              <a:gd name="adj1" fmla="val -52348"/>
              <a:gd name="adj2" fmla="val 33491"/>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1C03A1F8-C212-CC3B-25B3-EF47F0D98D05}"/>
              </a:ext>
            </a:extLst>
          </p:cNvPr>
          <p:cNvSpPr/>
          <p:nvPr/>
        </p:nvSpPr>
        <p:spPr>
          <a:xfrm>
            <a:off x="955160" y="2331624"/>
            <a:ext cx="5861896"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医師等</a:t>
            </a:r>
            <a:r>
              <a:rPr kumimoji="1" lang="en-US" altLang="ja-JP" sz="10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が診療</a:t>
            </a:r>
            <a:r>
              <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薬剤・特定健診等情報を閲覧できます！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FCE67200-77D3-F40F-FA74-04491DAEC9F5}"/>
              </a:ext>
            </a:extLst>
          </p:cNvPr>
          <p:cNvSpPr/>
          <p:nvPr/>
        </p:nvSpPr>
        <p:spPr>
          <a:xfrm>
            <a:off x="3858377" y="2682355"/>
            <a:ext cx="285134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医師・歯科医師・薬剤師等の有資格者</a:t>
            </a:r>
            <a:endParaRPr kumimoji="0"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73DC96B7-8FFB-C394-9B6E-450570C69D5E}"/>
              </a:ext>
            </a:extLst>
          </p:cNvPr>
          <p:cNvSpPr/>
          <p:nvPr/>
        </p:nvSpPr>
        <p:spPr>
          <a:xfrm>
            <a:off x="444321" y="4159005"/>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F79E409A-A0A7-7450-B992-A3D821967303}"/>
              </a:ext>
            </a:extLst>
          </p:cNvPr>
          <p:cNvSpPr/>
          <p:nvPr/>
        </p:nvSpPr>
        <p:spPr>
          <a:xfrm>
            <a:off x="444321" y="5825442"/>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D0EF80D9-08EB-AAD3-1607-A3F7B764F73A}"/>
              </a:ext>
            </a:extLst>
          </p:cNvPr>
          <p:cNvGrpSpPr/>
          <p:nvPr/>
        </p:nvGrpSpPr>
        <p:grpSpPr>
          <a:xfrm>
            <a:off x="403329" y="3888041"/>
            <a:ext cx="6010349" cy="1667792"/>
            <a:chOff x="161611" y="5658480"/>
            <a:chExt cx="3705465" cy="1667792"/>
          </a:xfrm>
        </p:grpSpPr>
        <p:sp>
          <p:nvSpPr>
            <p:cNvPr id="18" name="テキスト ボックス 17">
              <a:extLst>
                <a:ext uri="{FF2B5EF4-FFF2-40B4-BE49-F238E27FC236}">
                  <a16:creationId xmlns:a16="http://schemas.microsoft.com/office/drawing/2014/main" id="{98E5ECD8-DD74-BB8C-66E9-A2EC092518C4}"/>
                </a:ext>
              </a:extLst>
            </p:cNvPr>
            <p:cNvSpPr txBox="1"/>
            <p:nvPr/>
          </p:nvSpPr>
          <p:spPr>
            <a:xfrm>
              <a:off x="161611" y="5658480"/>
              <a:ext cx="182158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診療</a:t>
              </a:r>
              <a:r>
                <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薬剤情報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16E06BB9-15F1-735A-34BB-9C924315E1D5}"/>
                </a:ext>
              </a:extLst>
            </p:cNvPr>
            <p:cNvSpPr/>
            <p:nvPr/>
          </p:nvSpPr>
          <p:spPr>
            <a:xfrm>
              <a:off x="161611" y="6105425"/>
              <a:ext cx="3705465" cy="1220847"/>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医療機関を受診した際の診療情報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および薬局等で受け取ったお薬の情報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受診歴</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医療機関名、診療年月日</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診療行為名（放射線治療、画像診断、病理診断、医学管理等、在宅医療のうち在宅療養指導管理料、処置のうち人工腎臓、持続緩徐式血液濾過、腹膜灌流、手術（移植・輸血含む）、入院料のうち短期滞在手術等基本料）などが対象です。</a:t>
              </a:r>
              <a:endPar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 </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注射・点滴等も含む薬剤情報です。</a:t>
              </a:r>
            </a:p>
          </p:txBody>
        </p:sp>
      </p:grpSp>
      <p:grpSp>
        <p:nvGrpSpPr>
          <p:cNvPr id="8" name="グループ化 7">
            <a:extLst>
              <a:ext uri="{FF2B5EF4-FFF2-40B4-BE49-F238E27FC236}">
                <a16:creationId xmlns:a16="http://schemas.microsoft.com/office/drawing/2014/main" id="{26025FB5-46F8-577F-EADB-90334DD063EB}"/>
              </a:ext>
            </a:extLst>
          </p:cNvPr>
          <p:cNvGrpSpPr/>
          <p:nvPr/>
        </p:nvGrpSpPr>
        <p:grpSpPr>
          <a:xfrm>
            <a:off x="402750" y="5594610"/>
            <a:ext cx="6010349" cy="1153927"/>
            <a:chOff x="161611" y="3559755"/>
            <a:chExt cx="3448377" cy="1153927"/>
          </a:xfrm>
        </p:grpSpPr>
        <p:sp>
          <p:nvSpPr>
            <p:cNvPr id="10" name="テキスト ボックス 9">
              <a:extLst>
                <a:ext uri="{FF2B5EF4-FFF2-40B4-BE49-F238E27FC236}">
                  <a16:creationId xmlns:a16="http://schemas.microsoft.com/office/drawing/2014/main" id="{E0177912-F078-E681-594E-092DE28B5E5A}"/>
                </a:ext>
              </a:extLst>
            </p:cNvPr>
            <p:cNvSpPr txBox="1"/>
            <p:nvPr/>
          </p:nvSpPr>
          <p:spPr>
            <a:xfrm>
              <a:off x="161611" y="3559755"/>
              <a:ext cx="16069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特定健診情報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763AAF7-60A3-BFED-57B0-8CBA42D8CB94}"/>
                </a:ext>
              </a:extLst>
            </p:cNvPr>
            <p:cNvSpPr/>
            <p:nvPr/>
          </p:nvSpPr>
          <p:spPr>
            <a:xfrm>
              <a:off x="161611" y="4003231"/>
              <a:ext cx="3448377" cy="710451"/>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４０歳から７４歳までの方を対象に、メタボリックシンドロームに着目して行われる健診結果の情報です。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※75</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歳以上の方については後期高齢者健診情報を医師等と共有できます。</a:t>
              </a:r>
            </a:p>
          </p:txBody>
        </p:sp>
      </p:grpSp>
      <p:pic>
        <p:nvPicPr>
          <p:cNvPr id="51" name="図 50" descr="図形&#10;&#10;自動的に生成された説明">
            <a:extLst>
              <a:ext uri="{FF2B5EF4-FFF2-40B4-BE49-F238E27FC236}">
                <a16:creationId xmlns:a16="http://schemas.microsoft.com/office/drawing/2014/main" id="{712A6AE4-9C06-9082-31C3-47606397E96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5896260" y="6663434"/>
            <a:ext cx="731485" cy="916942"/>
          </a:xfrm>
          <a:prstGeom prst="rect">
            <a:avLst/>
          </a:prstGeom>
        </p:spPr>
      </p:pic>
      <p:sp>
        <p:nvSpPr>
          <p:cNvPr id="52" name="吹き出し: 角を丸めた四角形 51">
            <a:extLst>
              <a:ext uri="{FF2B5EF4-FFF2-40B4-BE49-F238E27FC236}">
                <a16:creationId xmlns:a16="http://schemas.microsoft.com/office/drawing/2014/main" id="{81F9FA9B-313A-4E89-0BFE-5A3DAFB2E11F}"/>
              </a:ext>
            </a:extLst>
          </p:cNvPr>
          <p:cNvSpPr/>
          <p:nvPr/>
        </p:nvSpPr>
        <p:spPr>
          <a:xfrm>
            <a:off x="397841" y="7031623"/>
            <a:ext cx="5471280" cy="374304"/>
          </a:xfrm>
          <a:prstGeom prst="wedgeRoundRectCallout">
            <a:avLst>
              <a:gd name="adj1" fmla="val 52152"/>
              <a:gd name="adj2" fmla="val 8460"/>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A0EDAA22-C231-502C-A5E6-BB436615D7A5}"/>
              </a:ext>
            </a:extLst>
          </p:cNvPr>
          <p:cNvSpPr/>
          <p:nvPr/>
        </p:nvSpPr>
        <p:spPr>
          <a:xfrm>
            <a:off x="290778" y="7053802"/>
            <a:ext cx="5471280"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事前に限度額適用認定証の準備が不要になります！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D7D0FA49-6E13-A2EA-07AC-48C3E7C1D616}"/>
              </a:ext>
            </a:extLst>
          </p:cNvPr>
          <p:cNvSpPr/>
          <p:nvPr/>
        </p:nvSpPr>
        <p:spPr>
          <a:xfrm>
            <a:off x="444321" y="7661935"/>
            <a:ext cx="3226158" cy="18682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119F1FE7-A714-4161-E5B8-44DE2D9B297E}"/>
              </a:ext>
            </a:extLst>
          </p:cNvPr>
          <p:cNvSpPr/>
          <p:nvPr/>
        </p:nvSpPr>
        <p:spPr>
          <a:xfrm>
            <a:off x="444321" y="9000912"/>
            <a:ext cx="3226158" cy="179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54" name="グループ化 53">
            <a:extLst>
              <a:ext uri="{FF2B5EF4-FFF2-40B4-BE49-F238E27FC236}">
                <a16:creationId xmlns:a16="http://schemas.microsoft.com/office/drawing/2014/main" id="{E0319E38-9E3F-50AF-E3E1-6DF281503C0A}"/>
              </a:ext>
            </a:extLst>
          </p:cNvPr>
          <p:cNvGrpSpPr/>
          <p:nvPr/>
        </p:nvGrpSpPr>
        <p:grpSpPr>
          <a:xfrm>
            <a:off x="402749" y="8775979"/>
            <a:ext cx="6010349" cy="966770"/>
            <a:chOff x="161611" y="8176756"/>
            <a:chExt cx="3633179" cy="966770"/>
          </a:xfrm>
        </p:grpSpPr>
        <p:sp>
          <p:nvSpPr>
            <p:cNvPr id="55" name="テキスト ボックス 54">
              <a:extLst>
                <a:ext uri="{FF2B5EF4-FFF2-40B4-BE49-F238E27FC236}">
                  <a16:creationId xmlns:a16="http://schemas.microsoft.com/office/drawing/2014/main" id="{D4AC9E41-4664-4881-0AAD-B1B6CBC2A8EF}"/>
                </a:ext>
              </a:extLst>
            </p:cNvPr>
            <p:cNvSpPr txBox="1"/>
            <p:nvPr/>
          </p:nvSpPr>
          <p:spPr>
            <a:xfrm>
              <a:off x="161611" y="8176756"/>
              <a:ext cx="353792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限度額</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適用認定証</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B54A4975-4548-E6EC-3E85-D28716B843AC}"/>
                </a:ext>
              </a:extLst>
            </p:cNvPr>
            <p:cNvSpPr/>
            <p:nvPr/>
          </p:nvSpPr>
          <p:spPr>
            <a:xfrm>
              <a:off x="161611" y="8620306"/>
              <a:ext cx="363317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窓口での支払が高額になる場合に、自己負担額を所得に応じた限度額にするために医療機関に提出する証類です。</a:t>
              </a:r>
            </a:p>
          </p:txBody>
        </p:sp>
      </p:grpSp>
      <p:grpSp>
        <p:nvGrpSpPr>
          <p:cNvPr id="61" name="グループ化 60">
            <a:extLst>
              <a:ext uri="{FF2B5EF4-FFF2-40B4-BE49-F238E27FC236}">
                <a16:creationId xmlns:a16="http://schemas.microsoft.com/office/drawing/2014/main" id="{85BDC88F-CFA5-EDCA-1FA4-FE02C75925AE}"/>
              </a:ext>
            </a:extLst>
          </p:cNvPr>
          <p:cNvGrpSpPr/>
          <p:nvPr/>
        </p:nvGrpSpPr>
        <p:grpSpPr>
          <a:xfrm>
            <a:off x="402749" y="7444565"/>
            <a:ext cx="6010349" cy="1336102"/>
            <a:chOff x="161611" y="8176756"/>
            <a:chExt cx="3633179" cy="1336102"/>
          </a:xfrm>
        </p:grpSpPr>
        <p:sp>
          <p:nvSpPr>
            <p:cNvPr id="62" name="テキスト ボックス 61">
              <a:extLst>
                <a:ext uri="{FF2B5EF4-FFF2-40B4-BE49-F238E27FC236}">
                  <a16:creationId xmlns:a16="http://schemas.microsoft.com/office/drawing/2014/main" id="{94DBC5CE-8D46-4123-8FA1-D9D5BAE86898}"/>
                </a:ext>
              </a:extLst>
            </p:cNvPr>
            <p:cNvSpPr txBox="1"/>
            <p:nvPr/>
          </p:nvSpPr>
          <p:spPr>
            <a:xfrm>
              <a:off x="161611" y="8176756"/>
              <a:ext cx="184806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高額療養費制度</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BE042C82-583B-3D89-DE73-C211E80E27B2}"/>
                </a:ext>
              </a:extLst>
            </p:cNvPr>
            <p:cNvSpPr/>
            <p:nvPr/>
          </p:nvSpPr>
          <p:spPr>
            <a:xfrm>
              <a:off x="161611" y="8620306"/>
              <a:ext cx="3633179" cy="8925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高額療養費制度とは、医療機関や薬局の窓口で支払った額</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が、ひと月（月の初め から終わりまで）で上限額を超えた場合に、その超えた金額を支給する制度です。</a:t>
              </a:r>
              <a:br>
                <a:rPr kumimoji="0"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入院時の食費負担や差額ベッド代等は含みません。</a:t>
              </a:r>
              <a:endParaRPr kumimoji="0" lang="ja-JP" altLang="en-US"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CA406930-34A9-D648-C44C-986E2918139C}"/>
              </a:ext>
            </a:extLst>
          </p:cNvPr>
          <p:cNvPicPr>
            <a:picLocks noChangeAspect="1"/>
          </p:cNvPicPr>
          <p:nvPr/>
        </p:nvPicPr>
        <p:blipFill rotWithShape="1">
          <a:blip r:embed="rId3">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61C978E7-425A-2C04-63A4-5EF5FC6F16F6}"/>
              </a:ext>
            </a:extLst>
          </p:cNvPr>
          <p:cNvSpPr/>
          <p:nvPr/>
        </p:nvSpPr>
        <p:spPr>
          <a:xfrm>
            <a:off x="397842" y="2948882"/>
            <a:ext cx="6229904" cy="83099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初めての医療機関や薬局でも、今までに使った薬の情報や患者さんの過去の受診歴・診療情報を医師等と共有でき、</a:t>
            </a:r>
            <a:endParaRPr kumimoji="0"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データに基づいたより良い医療</a:t>
            </a: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を受けることが可能となります！</a:t>
            </a:r>
          </a:p>
        </p:txBody>
      </p:sp>
    </p:spTree>
    <p:extLst>
      <p:ext uri="{BB962C8B-B14F-4D97-AF65-F5344CB8AC3E}">
        <p14:creationId xmlns:p14="http://schemas.microsoft.com/office/powerpoint/2010/main" val="29259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60" name="グループ化 59">
            <a:extLst>
              <a:ext uri="{FF2B5EF4-FFF2-40B4-BE49-F238E27FC236}">
                <a16:creationId xmlns:a16="http://schemas.microsoft.com/office/drawing/2014/main" id="{DEE218E4-E161-7EFC-E0D8-659E76369D2C}"/>
              </a:ext>
            </a:extLst>
          </p:cNvPr>
          <p:cNvGrpSpPr/>
          <p:nvPr/>
        </p:nvGrpSpPr>
        <p:grpSpPr>
          <a:xfrm>
            <a:off x="849776" y="2062152"/>
            <a:ext cx="6020222" cy="430887"/>
            <a:chOff x="849776" y="2147496"/>
            <a:chExt cx="6020222" cy="430887"/>
          </a:xfrm>
        </p:grpSpPr>
        <p:grpSp>
          <p:nvGrpSpPr>
            <p:cNvPr id="3" name="Group 92">
              <a:extLst>
                <a:ext uri="{FF2B5EF4-FFF2-40B4-BE49-F238E27FC236}">
                  <a16:creationId xmlns:a16="http://schemas.microsoft.com/office/drawing/2014/main" id="{25127AA2-EC3A-A2D1-64EF-9BEC498B579F}"/>
                </a:ext>
              </a:extLst>
            </p:cNvPr>
            <p:cNvGrpSpPr>
              <a:grpSpLocks noChangeAspect="1"/>
            </p:cNvGrpSpPr>
            <p:nvPr/>
          </p:nvGrpSpPr>
          <p:grpSpPr bwMode="auto">
            <a:xfrm>
              <a:off x="849776" y="2184486"/>
              <a:ext cx="356906" cy="356906"/>
              <a:chOff x="6546" y="1719"/>
              <a:chExt cx="426" cy="426"/>
            </a:xfrm>
            <a:solidFill>
              <a:srgbClr val="EE5105"/>
            </a:solidFill>
          </p:grpSpPr>
          <p:sp>
            <p:nvSpPr>
              <p:cNvPr id="4" name="Freeform 93">
                <a:extLst>
                  <a:ext uri="{FF2B5EF4-FFF2-40B4-BE49-F238E27FC236}">
                    <a16:creationId xmlns:a16="http://schemas.microsoft.com/office/drawing/2014/main" id="{F2DC0DFB-BF26-C4DE-8E05-FD0FA5197896}"/>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 name="Freeform 94">
                <a:extLst>
                  <a:ext uri="{FF2B5EF4-FFF2-40B4-BE49-F238E27FC236}">
                    <a16:creationId xmlns:a16="http://schemas.microsoft.com/office/drawing/2014/main" id="{CA8F7881-404F-9DF6-3890-B56F030C91B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0" name="正方形/長方形 9">
              <a:extLst>
                <a:ext uri="{FF2B5EF4-FFF2-40B4-BE49-F238E27FC236}">
                  <a16:creationId xmlns:a16="http://schemas.microsoft.com/office/drawing/2014/main" id="{D3FB52AC-FBD2-6F44-D867-383A2CBBFA00}"/>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61" name="グループ化 60">
            <a:extLst>
              <a:ext uri="{FF2B5EF4-FFF2-40B4-BE49-F238E27FC236}">
                <a16:creationId xmlns:a16="http://schemas.microsoft.com/office/drawing/2014/main" id="{12806CFA-E553-2728-0122-A09D5D5E5EB1}"/>
              </a:ext>
            </a:extLst>
          </p:cNvPr>
          <p:cNvGrpSpPr/>
          <p:nvPr/>
        </p:nvGrpSpPr>
        <p:grpSpPr>
          <a:xfrm>
            <a:off x="862655" y="2527305"/>
            <a:ext cx="6007343" cy="879343"/>
            <a:chOff x="862655" y="2612925"/>
            <a:chExt cx="6007343" cy="879343"/>
          </a:xfrm>
        </p:grpSpPr>
        <p:grpSp>
          <p:nvGrpSpPr>
            <p:cNvPr id="6" name="Group 92">
              <a:extLst>
                <a:ext uri="{FF2B5EF4-FFF2-40B4-BE49-F238E27FC236}">
                  <a16:creationId xmlns:a16="http://schemas.microsoft.com/office/drawing/2014/main" id="{B29B473E-3EDE-EDE3-84AF-9FBBF676B945}"/>
                </a:ext>
              </a:extLst>
            </p:cNvPr>
            <p:cNvGrpSpPr>
              <a:grpSpLocks noChangeAspect="1"/>
            </p:cNvGrpSpPr>
            <p:nvPr/>
          </p:nvGrpSpPr>
          <p:grpSpPr bwMode="auto">
            <a:xfrm>
              <a:off x="862655" y="2649915"/>
              <a:ext cx="356906" cy="356906"/>
              <a:chOff x="6546" y="1719"/>
              <a:chExt cx="426" cy="426"/>
            </a:xfrm>
            <a:solidFill>
              <a:srgbClr val="EE5105"/>
            </a:solidFill>
          </p:grpSpPr>
          <p:sp>
            <p:nvSpPr>
              <p:cNvPr id="7" name="Freeform 93">
                <a:extLst>
                  <a:ext uri="{FF2B5EF4-FFF2-40B4-BE49-F238E27FC236}">
                    <a16:creationId xmlns:a16="http://schemas.microsoft.com/office/drawing/2014/main" id="{4ED3543C-CF28-45A8-D4D4-309984223783}"/>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8" name="Freeform 94">
                <a:extLst>
                  <a:ext uri="{FF2B5EF4-FFF2-40B4-BE49-F238E27FC236}">
                    <a16:creationId xmlns:a16="http://schemas.microsoft.com/office/drawing/2014/main" id="{082A8858-58EC-8FDF-E68D-6A4380CB5632}"/>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2" name="正方形/長方形 11">
              <a:extLst>
                <a:ext uri="{FF2B5EF4-FFF2-40B4-BE49-F238E27FC236}">
                  <a16:creationId xmlns:a16="http://schemas.microsoft.com/office/drawing/2014/main" id="{225F12DB-6547-8A71-CB89-EF301D218468}"/>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13" name="四角形: 角を丸くする 12">
            <a:extLst>
              <a:ext uri="{FF2B5EF4-FFF2-40B4-BE49-F238E27FC236}">
                <a16:creationId xmlns:a16="http://schemas.microsoft.com/office/drawing/2014/main" id="{523C8002-C833-2EEE-425A-9CF1BD1C38F8}"/>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正方形/長方形 50">
            <a:extLst>
              <a:ext uri="{FF2B5EF4-FFF2-40B4-BE49-F238E27FC236}">
                <a16:creationId xmlns:a16="http://schemas.microsoft.com/office/drawing/2014/main" id="{78EE1701-CE16-12FC-32F7-C873F5E8C0C7}"/>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2" name="グループ化 61">
            <a:extLst>
              <a:ext uri="{FF2B5EF4-FFF2-40B4-BE49-F238E27FC236}">
                <a16:creationId xmlns:a16="http://schemas.microsoft.com/office/drawing/2014/main" id="{8B4851D8-6A5C-7A9C-6462-EE269C65517F}"/>
              </a:ext>
            </a:extLst>
          </p:cNvPr>
          <p:cNvGrpSpPr/>
          <p:nvPr/>
        </p:nvGrpSpPr>
        <p:grpSpPr>
          <a:xfrm>
            <a:off x="862655" y="2992458"/>
            <a:ext cx="6007343" cy="879343"/>
            <a:chOff x="862655" y="3154801"/>
            <a:chExt cx="6007343" cy="879343"/>
          </a:xfrm>
        </p:grpSpPr>
        <p:grpSp>
          <p:nvGrpSpPr>
            <p:cNvPr id="52" name="Group 92">
              <a:extLst>
                <a:ext uri="{FF2B5EF4-FFF2-40B4-BE49-F238E27FC236}">
                  <a16:creationId xmlns:a16="http://schemas.microsoft.com/office/drawing/2014/main" id="{60C992E9-FB8B-0A0D-80A9-35A790D24E60}"/>
                </a:ext>
              </a:extLst>
            </p:cNvPr>
            <p:cNvGrpSpPr>
              <a:grpSpLocks noChangeAspect="1"/>
            </p:cNvGrpSpPr>
            <p:nvPr/>
          </p:nvGrpSpPr>
          <p:grpSpPr bwMode="auto">
            <a:xfrm>
              <a:off x="862655" y="3191791"/>
              <a:ext cx="356906" cy="356906"/>
              <a:chOff x="6546" y="1719"/>
              <a:chExt cx="426" cy="426"/>
            </a:xfrm>
            <a:solidFill>
              <a:srgbClr val="EE5105"/>
            </a:solidFill>
          </p:grpSpPr>
          <p:sp>
            <p:nvSpPr>
              <p:cNvPr id="53" name="Freeform 93">
                <a:extLst>
                  <a:ext uri="{FF2B5EF4-FFF2-40B4-BE49-F238E27FC236}">
                    <a16:creationId xmlns:a16="http://schemas.microsoft.com/office/drawing/2014/main" id="{26F82CEE-5CED-7822-26C0-472717C8C73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94">
                <a:extLst>
                  <a:ext uri="{FF2B5EF4-FFF2-40B4-BE49-F238E27FC236}">
                    <a16:creationId xmlns:a16="http://schemas.microsoft.com/office/drawing/2014/main" id="{7409F1BB-282A-0E5A-76F1-53D6DD4F737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8" name="正方形/長方形 57">
              <a:extLst>
                <a:ext uri="{FF2B5EF4-FFF2-40B4-BE49-F238E27FC236}">
                  <a16:creationId xmlns:a16="http://schemas.microsoft.com/office/drawing/2014/main" id="{B0AB87CF-4908-3B3A-31F7-A089F3E09CD9}"/>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64" name="グループ化 63">
            <a:extLst>
              <a:ext uri="{FF2B5EF4-FFF2-40B4-BE49-F238E27FC236}">
                <a16:creationId xmlns:a16="http://schemas.microsoft.com/office/drawing/2014/main" id="{BA63F65E-2C56-6D14-36E6-D4E0675780F4}"/>
              </a:ext>
            </a:extLst>
          </p:cNvPr>
          <p:cNvGrpSpPr/>
          <p:nvPr/>
        </p:nvGrpSpPr>
        <p:grpSpPr>
          <a:xfrm>
            <a:off x="862655" y="3457612"/>
            <a:ext cx="6007343" cy="879343"/>
            <a:chOff x="862655" y="3697504"/>
            <a:chExt cx="6007343" cy="879343"/>
          </a:xfrm>
        </p:grpSpPr>
        <p:grpSp>
          <p:nvGrpSpPr>
            <p:cNvPr id="55" name="Group 92">
              <a:extLst>
                <a:ext uri="{FF2B5EF4-FFF2-40B4-BE49-F238E27FC236}">
                  <a16:creationId xmlns:a16="http://schemas.microsoft.com/office/drawing/2014/main" id="{2D1F347B-47B8-8090-C01D-A45DBD1EE696}"/>
                </a:ext>
              </a:extLst>
            </p:cNvPr>
            <p:cNvGrpSpPr>
              <a:grpSpLocks noChangeAspect="1"/>
            </p:cNvGrpSpPr>
            <p:nvPr/>
          </p:nvGrpSpPr>
          <p:grpSpPr bwMode="auto">
            <a:xfrm>
              <a:off x="862655" y="3734494"/>
              <a:ext cx="356906" cy="356906"/>
              <a:chOff x="6546" y="1719"/>
              <a:chExt cx="426" cy="426"/>
            </a:xfrm>
            <a:solidFill>
              <a:srgbClr val="EE5105"/>
            </a:solidFill>
          </p:grpSpPr>
          <p:sp>
            <p:nvSpPr>
              <p:cNvPr id="56" name="Freeform 93">
                <a:extLst>
                  <a:ext uri="{FF2B5EF4-FFF2-40B4-BE49-F238E27FC236}">
                    <a16:creationId xmlns:a16="http://schemas.microsoft.com/office/drawing/2014/main" id="{311EE006-CC92-FEB9-4317-ED51A26F4FD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7" name="Freeform 94">
                <a:extLst>
                  <a:ext uri="{FF2B5EF4-FFF2-40B4-BE49-F238E27FC236}">
                    <a16:creationId xmlns:a16="http://schemas.microsoft.com/office/drawing/2014/main" id="{0C24D675-E913-383D-4F5D-4C0D7D723F6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9" name="正方形/長方形 58">
              <a:extLst>
                <a:ext uri="{FF2B5EF4-FFF2-40B4-BE49-F238E27FC236}">
                  <a16:creationId xmlns:a16="http://schemas.microsoft.com/office/drawing/2014/main" id="{AAACD456-4D6C-E3F6-F1DF-99AF0B79077E}"/>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50" name="正方形/長方形 49">
            <a:extLst>
              <a:ext uri="{FF2B5EF4-FFF2-40B4-BE49-F238E27FC236}">
                <a16:creationId xmlns:a16="http://schemas.microsoft.com/office/drawing/2014/main" id="{638FACDD-73B3-F2E3-F14F-581BCDC89DAC}"/>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65" name="テキスト ボックス 64">
            <a:extLst>
              <a:ext uri="{FF2B5EF4-FFF2-40B4-BE49-F238E27FC236}">
                <a16:creationId xmlns:a16="http://schemas.microsoft.com/office/drawing/2014/main" id="{E3E68052-F3D7-39F9-552B-0B98BE9E4DDF}"/>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9" name="グループ化 8">
            <a:extLst>
              <a:ext uri="{FF2B5EF4-FFF2-40B4-BE49-F238E27FC236}">
                <a16:creationId xmlns:a16="http://schemas.microsoft.com/office/drawing/2014/main" id="{1BE482EB-02C9-4E5A-8348-F499E4E3D1F3}"/>
              </a:ext>
            </a:extLst>
          </p:cNvPr>
          <p:cNvGrpSpPr/>
          <p:nvPr/>
        </p:nvGrpSpPr>
        <p:grpSpPr>
          <a:xfrm>
            <a:off x="875741" y="3890028"/>
            <a:ext cx="6007343" cy="430887"/>
            <a:chOff x="862655" y="3697504"/>
            <a:chExt cx="6007343" cy="430887"/>
          </a:xfrm>
        </p:grpSpPr>
        <p:grpSp>
          <p:nvGrpSpPr>
            <p:cNvPr id="14" name="Group 92">
              <a:extLst>
                <a:ext uri="{FF2B5EF4-FFF2-40B4-BE49-F238E27FC236}">
                  <a16:creationId xmlns:a16="http://schemas.microsoft.com/office/drawing/2014/main" id="{7FC0223E-F01C-F48D-7B55-AF9120A4332A}"/>
                </a:ext>
              </a:extLst>
            </p:cNvPr>
            <p:cNvGrpSpPr>
              <a:grpSpLocks noChangeAspect="1"/>
            </p:cNvGrpSpPr>
            <p:nvPr/>
          </p:nvGrpSpPr>
          <p:grpSpPr bwMode="auto">
            <a:xfrm>
              <a:off x="862655" y="3734494"/>
              <a:ext cx="356906" cy="356906"/>
              <a:chOff x="6546" y="1719"/>
              <a:chExt cx="426" cy="426"/>
            </a:xfrm>
            <a:solidFill>
              <a:srgbClr val="EE5105"/>
            </a:solidFill>
          </p:grpSpPr>
          <p:sp>
            <p:nvSpPr>
              <p:cNvPr id="16" name="Freeform 93">
                <a:extLst>
                  <a:ext uri="{FF2B5EF4-FFF2-40B4-BE49-F238E27FC236}">
                    <a16:creationId xmlns:a16="http://schemas.microsoft.com/office/drawing/2014/main" id="{7D4C01CF-036E-4E98-28E0-9306BA458D48}"/>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7" name="Freeform 94">
                <a:extLst>
                  <a:ext uri="{FF2B5EF4-FFF2-40B4-BE49-F238E27FC236}">
                    <a16:creationId xmlns:a16="http://schemas.microsoft.com/office/drawing/2014/main" id="{61C90E4C-D35A-81FE-3893-EFD6F2A4FCA0}"/>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5" name="正方形/長方形 14">
              <a:extLst>
                <a:ext uri="{FF2B5EF4-FFF2-40B4-BE49-F238E27FC236}">
                  <a16:creationId xmlns:a16="http://schemas.microsoft.com/office/drawing/2014/main" id="{27E9C846-4683-7362-A6F1-CB1EB218575D}"/>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75543F51-2F1F-491A-599D-28BAC31ABC9F}"/>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3" y="151698"/>
            <a:ext cx="2939143" cy="936250"/>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263285"/>
            <a:ext cx="302782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B050"/>
                </a:solidFill>
                <a:effectLst/>
                <a:uLnTx/>
                <a:uFillTx/>
                <a:latin typeface="Calibri" panose="020F0502020204030204"/>
                <a:ea typeface="游ゴシック" panose="020B0400000000000000" pitchFamily="50" charset="-128"/>
                <a:cs typeface="+mn-cs"/>
              </a:rPr>
              <a:t>電子処方箋</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にも対応しています！</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8448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1049170" y="2988079"/>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7158065" y="1828980"/>
              <a:ext cx="961891"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grpSp>
        <p:nvGrpSpPr>
          <p:cNvPr id="35" name="グループ化 34">
            <a:extLst>
              <a:ext uri="{FF2B5EF4-FFF2-40B4-BE49-F238E27FC236}">
                <a16:creationId xmlns:a16="http://schemas.microsoft.com/office/drawing/2014/main" id="{D9B2187E-6A67-CBB6-C075-51491EC9886C}"/>
              </a:ext>
            </a:extLst>
          </p:cNvPr>
          <p:cNvGrpSpPr/>
          <p:nvPr/>
        </p:nvGrpSpPr>
        <p:grpSpPr>
          <a:xfrm>
            <a:off x="1348217" y="2896940"/>
            <a:ext cx="4154324" cy="4061431"/>
            <a:chOff x="1528064" y="2896940"/>
            <a:chExt cx="4154324" cy="4061431"/>
          </a:xfrm>
        </p:grpSpPr>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528064" y="2896940"/>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690768" y="5280281"/>
              <a:ext cx="3991620"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307680" y="5332726"/>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2601830" y="6103938"/>
              <a:ext cx="1475083"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マイナ薬局受付</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6" name="グループ化 5">
              <a:extLst>
                <a:ext uri="{FF2B5EF4-FFF2-40B4-BE49-F238E27FC236}">
                  <a16:creationId xmlns:a16="http://schemas.microsoft.com/office/drawing/2014/main" id="{DA8B1E2F-A794-414E-7001-0130DD31CD6D}"/>
                </a:ext>
              </a:extLst>
            </p:cNvPr>
            <p:cNvGrpSpPr/>
            <p:nvPr/>
          </p:nvGrpSpPr>
          <p:grpSpPr>
            <a:xfrm>
              <a:off x="2879053" y="4398494"/>
              <a:ext cx="1019232" cy="1886012"/>
              <a:chOff x="2871929" y="4371581"/>
              <a:chExt cx="1019232" cy="1886012"/>
            </a:xfrm>
          </p:grpSpPr>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5"/>
              <a:srcRect b="49327"/>
              <a:stretch/>
            </p:blipFill>
            <p:spPr>
              <a:xfrm rot="633647">
                <a:off x="3343278" y="4371581"/>
                <a:ext cx="433869" cy="482976"/>
              </a:xfrm>
              <a:prstGeom prst="rect">
                <a:avLst/>
              </a:prstGeom>
            </p:spPr>
          </p:pic>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3183470" y="4851948"/>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6"/>
              <a:srcRect l="34857" t="45077" r="60335"/>
              <a:stretch/>
            </p:blipFill>
            <p:spPr>
              <a:xfrm flipH="1">
                <a:off x="2871929" y="4608591"/>
                <a:ext cx="1019232" cy="1649002"/>
              </a:xfrm>
              <a:prstGeom prst="rect">
                <a:avLst/>
              </a:prstGeom>
            </p:spPr>
          </p:pic>
        </p:grpSp>
        <p:grpSp>
          <p:nvGrpSpPr>
            <p:cNvPr id="4" name="グループ化 3">
              <a:extLst>
                <a:ext uri="{FF2B5EF4-FFF2-40B4-BE49-F238E27FC236}">
                  <a16:creationId xmlns:a16="http://schemas.microsoft.com/office/drawing/2014/main" id="{602B168A-E54F-751A-67F3-3B96FD416FD7}"/>
                </a:ext>
              </a:extLst>
            </p:cNvPr>
            <p:cNvGrpSpPr/>
            <p:nvPr/>
          </p:nvGrpSpPr>
          <p:grpSpPr>
            <a:xfrm>
              <a:off x="3817732" y="4635633"/>
              <a:ext cx="1430733" cy="1179972"/>
              <a:chOff x="6598719" y="4583520"/>
              <a:chExt cx="1497071" cy="1292481"/>
            </a:xfrm>
          </p:grpSpPr>
          <p:sp>
            <p:nvSpPr>
              <p:cNvPr id="8" name="円弧 7">
                <a:extLst>
                  <a:ext uri="{FF2B5EF4-FFF2-40B4-BE49-F238E27FC236}">
                    <a16:creationId xmlns:a16="http://schemas.microsoft.com/office/drawing/2014/main" id="{1DF60250-A392-38AF-2DAC-88D2F7833CF2}"/>
                  </a:ext>
                </a:extLst>
              </p:cNvPr>
              <p:cNvSpPr/>
              <p:nvPr/>
            </p:nvSpPr>
            <p:spPr bwMode="auto">
              <a:xfrm rot="18047302" flipV="1">
                <a:off x="7417206" y="519741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10" name="正方形/長方形 9">
                <a:extLst>
                  <a:ext uri="{FF2B5EF4-FFF2-40B4-BE49-F238E27FC236}">
                    <a16:creationId xmlns:a16="http://schemas.microsoft.com/office/drawing/2014/main" id="{89246E97-74F2-D28B-E992-010195B757B1}"/>
                  </a:ext>
                </a:extLst>
              </p:cNvPr>
              <p:cNvSpPr/>
              <p:nvPr/>
            </p:nvSpPr>
            <p:spPr bwMode="auto">
              <a:xfrm rot="357774">
                <a:off x="6598719" y="4583520"/>
                <a:ext cx="1424117" cy="1207640"/>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11" name="図 10">
                <a:extLst>
                  <a:ext uri="{FF2B5EF4-FFF2-40B4-BE49-F238E27FC236}">
                    <a16:creationId xmlns:a16="http://schemas.microsoft.com/office/drawing/2014/main" id="{6718D5A9-4678-8E91-7319-D2EDDDE7282E}"/>
                  </a:ext>
                </a:extLst>
              </p:cNvPr>
              <p:cNvPicPr>
                <a:picLocks noChangeAspect="1"/>
              </p:cNvPicPr>
              <p:nvPr/>
            </p:nvPicPr>
            <p:blipFill>
              <a:blip r:embed="rId7"/>
              <a:stretch>
                <a:fillRect/>
              </a:stretch>
            </p:blipFill>
            <p:spPr>
              <a:xfrm rot="369401">
                <a:off x="6642931" y="4647057"/>
                <a:ext cx="381743" cy="995294"/>
              </a:xfrm>
              <a:prstGeom prst="rect">
                <a:avLst/>
              </a:prstGeom>
            </p:spPr>
          </p:pic>
          <p:pic>
            <p:nvPicPr>
              <p:cNvPr id="12" name="図 11">
                <a:extLst>
                  <a:ext uri="{FF2B5EF4-FFF2-40B4-BE49-F238E27FC236}">
                    <a16:creationId xmlns:a16="http://schemas.microsoft.com/office/drawing/2014/main" id="{4A497AEB-8534-A1C6-791B-DB457DDDB53B}"/>
                  </a:ext>
                </a:extLst>
              </p:cNvPr>
              <p:cNvPicPr>
                <a:picLocks noChangeAspect="1"/>
              </p:cNvPicPr>
              <p:nvPr/>
            </p:nvPicPr>
            <p:blipFill>
              <a:blip r:embed="rId8"/>
              <a:stretch>
                <a:fillRect/>
              </a:stretch>
            </p:blipFill>
            <p:spPr>
              <a:xfrm rot="369401">
                <a:off x="7527601" y="4754112"/>
                <a:ext cx="448299" cy="987682"/>
              </a:xfrm>
              <a:prstGeom prst="rect">
                <a:avLst/>
              </a:prstGeom>
              <a:ln>
                <a:solidFill>
                  <a:schemeClr val="bg1">
                    <a:lumMod val="85000"/>
                  </a:schemeClr>
                </a:solidFill>
              </a:ln>
            </p:spPr>
          </p:pic>
          <p:pic>
            <p:nvPicPr>
              <p:cNvPr id="19" name="図 18">
                <a:extLst>
                  <a:ext uri="{FF2B5EF4-FFF2-40B4-BE49-F238E27FC236}">
                    <a16:creationId xmlns:a16="http://schemas.microsoft.com/office/drawing/2014/main" id="{34A2A309-5334-6B99-717A-88E01CABDF4D}"/>
                  </a:ext>
                </a:extLst>
              </p:cNvPr>
              <p:cNvPicPr>
                <a:picLocks noChangeAspect="1"/>
              </p:cNvPicPr>
              <p:nvPr/>
            </p:nvPicPr>
            <p:blipFill>
              <a:blip r:embed="rId9"/>
              <a:stretch>
                <a:fillRect/>
              </a:stretch>
            </p:blipFill>
            <p:spPr>
              <a:xfrm rot="357633">
                <a:off x="7055044" y="4707603"/>
                <a:ext cx="444218" cy="977236"/>
              </a:xfrm>
              <a:prstGeom prst="rect">
                <a:avLst/>
              </a:prstGeom>
              <a:ln>
                <a:solidFill>
                  <a:schemeClr val="bg1">
                    <a:lumMod val="85000"/>
                  </a:schemeClr>
                </a:solidFill>
              </a:ln>
            </p:spPr>
          </p:pic>
        </p:grpSp>
      </p:grpSp>
    </p:spTree>
    <p:extLst>
      <p:ext uri="{BB962C8B-B14F-4D97-AF65-F5344CB8AC3E}">
        <p14:creationId xmlns:p14="http://schemas.microsoft.com/office/powerpoint/2010/main" val="1356034593"/>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239a7177-3063-4df8-ab7a-6b96235477f0" xsi:nil="true"/>
    <TaxCatchAll xmlns="85e6e18b-26c1-4122-9e79-e6c53ac26d53" xsi:nil="true"/>
    <lcf76f155ced4ddcb4097134ff3c332f xmlns="239a7177-3063-4df8-ab7a-6b96235477f0">
      <Terms xmlns="http://schemas.microsoft.com/office/infopath/2007/PartnerControls"/>
    </lcf76f155ced4ddcb4097134ff3c332f>
    <Owner xmlns="239a7177-3063-4df8-ab7a-6b96235477f0">
      <UserInfo>
        <DisplayName/>
        <AccountId xsi:nil="true"/>
        <AccountType/>
      </UserInfo>
    </Owner>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A18A6F28ED98449BF9CF9F5AE10A0D1" ma:contentTypeVersion="14" ma:contentTypeDescription="新しいドキュメントを作成します。" ma:contentTypeScope="" ma:versionID="bc2877eb45adc77cb4f95c6a7c8888d1">
  <xsd:schema xmlns:xsd="http://www.w3.org/2001/XMLSchema" xmlns:xs="http://www.w3.org/2001/XMLSchema" xmlns:p="http://schemas.microsoft.com/office/2006/metadata/properties" xmlns:ns2="239a7177-3063-4df8-ab7a-6b96235477f0" xmlns:ns3="85e6e18b-26c1-4122-9e79-e6c53ac26d53" targetNamespace="http://schemas.microsoft.com/office/2006/metadata/properties" ma:root="true" ma:fieldsID="27c5a25789d79e60a684601dc68b63d8" ns2:_="" ns3:_="">
    <xsd:import namespace="239a7177-3063-4df8-ab7a-6b96235477f0"/>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a7177-3063-4df8-ab7a-6b96235477f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b04ab77-5665-4b0a-8125-388a7b5f521d}"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7C281A-9BD1-46C4-BC68-929E912B96FC}">
  <ds:schemaRefs>
    <ds:schemaRef ds:uri="7f378564-5aaa-421d-8881-c65b058997b7"/>
    <ds:schemaRef ds:uri="http://purl.org/dc/dcmitype/"/>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d5b8c9ff-c322-4cb3-897a-633a8421b986"/>
  </ds:schemaRefs>
</ds:datastoreItem>
</file>

<file path=customXml/itemProps2.xml><?xml version="1.0" encoding="utf-8"?>
<ds:datastoreItem xmlns:ds="http://schemas.openxmlformats.org/officeDocument/2006/customXml" ds:itemID="{BC9BC8D3-B170-486B-BCFF-3DFA7D3E92DE}"/>
</file>

<file path=customXml/itemProps3.xml><?xml version="1.0" encoding="utf-8"?>
<ds:datastoreItem xmlns:ds="http://schemas.openxmlformats.org/officeDocument/2006/customXml" ds:itemID="{E6578527-93E1-4487-B974-2EC69DF47163}">
  <ds:schemaRefs>
    <ds:schemaRef ds:uri="http://schemas.microsoft.com/sharepoint/v3/contenttype/forms"/>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42</TotalTime>
  <Words>1305</Words>
  <PresentationFormat>A4 210 x 297 mm</PresentationFormat>
  <Paragraphs>110</Paragraphs>
  <Slides>7</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vt:i4>
      </vt:variant>
    </vt:vector>
  </HeadingPairs>
  <TitlesOfParts>
    <vt:vector size="18" baseType="lpstr">
      <vt:lpstr>Meiryo UI</vt:lpstr>
      <vt:lpstr>ＭＳ Ｐゴシック</vt:lpstr>
      <vt:lpstr>Yu Gothic UI Semibold</vt:lpstr>
      <vt:lpstr>メイリオ</vt:lpstr>
      <vt:lpstr>游ゴシック</vt:lpstr>
      <vt:lpstr>游ゴシック Medium</vt:lpstr>
      <vt:lpstr>Arial</vt:lpstr>
      <vt:lpstr>Calibri</vt:lpstr>
      <vt:lpstr>Calibri Light</vt:lpstr>
      <vt:lpstr>1_Office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2023-05-22T07:08:18Z</cp:lastPrinted>
  <dcterms:modified xsi:type="dcterms:W3CDTF">2024-10-08T05:44:39Z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0x01010047E88BD0CB246C45A85C58561DAE2E3B</vt:lpwstr>
  </property>
  <property fmtid="{D5CDD505-2E9C-101B-9397-08002B2CF9AE}" pid="3" name="MediaServiceImageTags">
    <vt:lpwstr/>
  </property>
  <property fmtid="{D5CDD505-2E9C-101B-9397-08002B2CF9AE}" pid="4" name="Order">
    <vt:r8>242800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