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notesMasterIdLst>
    <p:notesMasterId r:id="rId13"/>
  </p:notesMasterIdLst>
  <p:sldIdLst>
    <p:sldId id="262" r:id="rId6"/>
    <p:sldId id="292" r:id="rId7"/>
    <p:sldId id="299" r:id="rId8"/>
    <p:sldId id="272" r:id="rId9"/>
    <p:sldId id="281" r:id="rId10"/>
    <p:sldId id="286" r:id="rId11"/>
    <p:sldId id="282" r:id="rId12"/>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97" userDrawn="1">
          <p15:clr>
            <a:srgbClr val="A4A3A4"/>
          </p15:clr>
        </p15:guide>
        <p15:guide id="2" pos="32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54"/>
    <a:srgbClr val="DB4D6D"/>
    <a:srgbClr val="E9EE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072" autoAdjust="0"/>
  </p:normalViewPr>
  <p:slideViewPr>
    <p:cSldViewPr snapToGrid="0">
      <p:cViewPr varScale="1">
        <p:scale>
          <a:sx n="58" d="100"/>
          <a:sy n="58" d="100"/>
        </p:scale>
        <p:origin x="1932" y="40"/>
      </p:cViewPr>
      <p:guideLst>
        <p:guide orient="horz" pos="3097"/>
        <p:guide pos="32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ana B. Ohkubo" userId="091061b7-d935-4311-9b7a-92414934935a" providerId="ADAL" clId="{5BEAD78C-44F5-4626-8277-F15240881714}"/>
    <pc:docChg chg="custSel modSld">
      <pc:chgData name="Ayana B. Ohkubo" userId="091061b7-d935-4311-9b7a-92414934935a" providerId="ADAL" clId="{5BEAD78C-44F5-4626-8277-F15240881714}" dt="2024-03-06T04:21:15.944" v="2" actId="313"/>
      <pc:docMkLst>
        <pc:docMk/>
      </pc:docMkLst>
      <pc:sldChg chg="modSp mod">
        <pc:chgData name="Ayana B. Ohkubo" userId="091061b7-d935-4311-9b7a-92414934935a" providerId="ADAL" clId="{5BEAD78C-44F5-4626-8277-F15240881714}" dt="2024-03-06T04:21:14.204" v="0" actId="313"/>
        <pc:sldMkLst>
          <pc:docMk/>
          <pc:sldMk cId="292596965" sldId="272"/>
        </pc:sldMkLst>
        <pc:spChg chg="mod">
          <ac:chgData name="Ayana B. Ohkubo" userId="091061b7-d935-4311-9b7a-92414934935a" providerId="ADAL" clId="{5BEAD78C-44F5-4626-8277-F15240881714}" dt="2024-03-06T04:21:14.204" v="0" actId="313"/>
          <ac:spMkLst>
            <pc:docMk/>
            <pc:sldMk cId="292596965" sldId="272"/>
            <ac:spMk id="2" creationId="{61C978E7-425A-2C04-63A4-5EF5FC6F16F6}"/>
          </ac:spMkLst>
        </pc:spChg>
      </pc:sldChg>
      <pc:sldChg chg="modSp mod">
        <pc:chgData name="Ayana B. Ohkubo" userId="091061b7-d935-4311-9b7a-92414934935a" providerId="ADAL" clId="{5BEAD78C-44F5-4626-8277-F15240881714}" dt="2024-03-06T04:21:15.183" v="1" actId="313"/>
        <pc:sldMkLst>
          <pc:docMk/>
          <pc:sldMk cId="196069373" sldId="282"/>
        </pc:sldMkLst>
        <pc:spChg chg="mod">
          <ac:chgData name="Ayana B. Ohkubo" userId="091061b7-d935-4311-9b7a-92414934935a" providerId="ADAL" clId="{5BEAD78C-44F5-4626-8277-F15240881714}" dt="2024-03-06T04:21:15.183" v="1" actId="313"/>
          <ac:spMkLst>
            <pc:docMk/>
            <pc:sldMk cId="196069373" sldId="282"/>
            <ac:spMk id="3" creationId="{308AC917-D5ED-B132-0668-DB63FCFA92A0}"/>
          </ac:spMkLst>
        </pc:spChg>
      </pc:sldChg>
      <pc:sldChg chg="modSp mod">
        <pc:chgData name="Ayana B. Ohkubo" userId="091061b7-d935-4311-9b7a-92414934935a" providerId="ADAL" clId="{5BEAD78C-44F5-4626-8277-F15240881714}" dt="2024-03-06T04:21:15.944" v="2" actId="313"/>
        <pc:sldMkLst>
          <pc:docMk/>
          <pc:sldMk cId="1356034593" sldId="304"/>
        </pc:sldMkLst>
        <pc:spChg chg="mod">
          <ac:chgData name="Ayana B. Ohkubo" userId="091061b7-d935-4311-9b7a-92414934935a" providerId="ADAL" clId="{5BEAD78C-44F5-4626-8277-F15240881714}" dt="2024-03-06T04:21:15.944" v="2" actId="313"/>
          <ac:spMkLst>
            <pc:docMk/>
            <pc:sldMk cId="1356034593" sldId="304"/>
            <ac:spMk id="3" creationId="{A9C614D4-D817-4651-FA51-1EEDD912C349}"/>
          </ac:spMkLst>
        </pc:spChg>
      </pc:sldChg>
    </pc:docChg>
  </pc:docChgLst>
  <pc:docChgLst>
    <pc:chgData name="Hori, Kaori" userId="f2384def-2f45-4b53-97eb-749d3397a6fe" providerId="ADAL" clId="{BC944396-B2CA-4CE0-A282-1519F312F4D2}"/>
    <pc:docChg chg="modSld">
      <pc:chgData name="Hori, Kaori" userId="f2384def-2f45-4b53-97eb-749d3397a6fe" providerId="ADAL" clId="{BC944396-B2CA-4CE0-A282-1519F312F4D2}" dt="2024-10-03T11:28:02.744" v="5" actId="1035"/>
      <pc:docMkLst>
        <pc:docMk/>
      </pc:docMkLst>
      <pc:sldChg chg="modSp mod">
        <pc:chgData name="Hori, Kaori" userId="f2384def-2f45-4b53-97eb-749d3397a6fe" providerId="ADAL" clId="{BC944396-B2CA-4CE0-A282-1519F312F4D2}" dt="2024-10-03T11:28:02.744" v="5" actId="1035"/>
        <pc:sldMkLst>
          <pc:docMk/>
          <pc:sldMk cId="132232112" sldId="292"/>
        </pc:sldMkLst>
        <pc:spChg chg="mod">
          <ac:chgData name="Hori, Kaori" userId="f2384def-2f45-4b53-97eb-749d3397a6fe" providerId="ADAL" clId="{BC944396-B2CA-4CE0-A282-1519F312F4D2}" dt="2024-10-03T11:27:35.918" v="2" actId="1076"/>
          <ac:spMkLst>
            <pc:docMk/>
            <pc:sldMk cId="132232112" sldId="292"/>
            <ac:spMk id="3" creationId="{A1CAC65A-E75D-E6B8-969E-FABA9BCA64E4}"/>
          </ac:spMkLst>
        </pc:spChg>
        <pc:spChg chg="mod">
          <ac:chgData name="Hori, Kaori" userId="f2384def-2f45-4b53-97eb-749d3397a6fe" providerId="ADAL" clId="{BC944396-B2CA-4CE0-A282-1519F312F4D2}" dt="2024-10-03T11:27:35.918" v="2" actId="1076"/>
          <ac:spMkLst>
            <pc:docMk/>
            <pc:sldMk cId="132232112" sldId="292"/>
            <ac:spMk id="45" creationId="{BDE5D446-6B5D-8155-B53D-B7FA318EE797}"/>
          </ac:spMkLst>
        </pc:spChg>
        <pc:spChg chg="mod">
          <ac:chgData name="Hori, Kaori" userId="f2384def-2f45-4b53-97eb-749d3397a6fe" providerId="ADAL" clId="{BC944396-B2CA-4CE0-A282-1519F312F4D2}" dt="2024-10-03T11:27:35.918" v="2" actId="1076"/>
          <ac:spMkLst>
            <pc:docMk/>
            <pc:sldMk cId="132232112" sldId="292"/>
            <ac:spMk id="46" creationId="{799C7B83-230E-3460-450D-27E20CD33BA7}"/>
          </ac:spMkLst>
        </pc:spChg>
        <pc:spChg chg="mod">
          <ac:chgData name="Hori, Kaori" userId="f2384def-2f45-4b53-97eb-749d3397a6fe" providerId="ADAL" clId="{BC944396-B2CA-4CE0-A282-1519F312F4D2}" dt="2024-10-03T11:27:35.918" v="2" actId="1076"/>
          <ac:spMkLst>
            <pc:docMk/>
            <pc:sldMk cId="132232112" sldId="292"/>
            <ac:spMk id="81" creationId="{3B2E88DD-6C09-6745-323A-E35779827C61}"/>
          </ac:spMkLst>
        </pc:spChg>
        <pc:spChg chg="mod">
          <ac:chgData name="Hori, Kaori" userId="f2384def-2f45-4b53-97eb-749d3397a6fe" providerId="ADAL" clId="{BC944396-B2CA-4CE0-A282-1519F312F4D2}" dt="2024-10-03T11:27:35.918" v="2" actId="1076"/>
          <ac:spMkLst>
            <pc:docMk/>
            <pc:sldMk cId="132232112" sldId="292"/>
            <ac:spMk id="83" creationId="{EE1AC7E2-4137-1D38-E6D3-97CC1719DB9D}"/>
          </ac:spMkLst>
        </pc:spChg>
        <pc:spChg chg="mod">
          <ac:chgData name="Hori, Kaori" userId="f2384def-2f45-4b53-97eb-749d3397a6fe" providerId="ADAL" clId="{BC944396-B2CA-4CE0-A282-1519F312F4D2}" dt="2024-10-03T11:27:35.918" v="2" actId="1076"/>
          <ac:spMkLst>
            <pc:docMk/>
            <pc:sldMk cId="132232112" sldId="292"/>
            <ac:spMk id="84" creationId="{93E5FD83-26EF-48C0-4DF0-F86CB6FBF3F9}"/>
          </ac:spMkLst>
        </pc:spChg>
        <pc:spChg chg="mod">
          <ac:chgData name="Hori, Kaori" userId="f2384def-2f45-4b53-97eb-749d3397a6fe" providerId="ADAL" clId="{BC944396-B2CA-4CE0-A282-1519F312F4D2}" dt="2024-10-03T11:27:35.918" v="2" actId="1076"/>
          <ac:spMkLst>
            <pc:docMk/>
            <pc:sldMk cId="132232112" sldId="292"/>
            <ac:spMk id="86" creationId="{50F65285-2DA7-52B5-4259-2C75EF484910}"/>
          </ac:spMkLst>
        </pc:spChg>
        <pc:grpChg chg="mod">
          <ac:chgData name="Hori, Kaori" userId="f2384def-2f45-4b53-97eb-749d3397a6fe" providerId="ADAL" clId="{BC944396-B2CA-4CE0-A282-1519F312F4D2}" dt="2024-10-03T11:28:02.744" v="5" actId="1035"/>
          <ac:grpSpMkLst>
            <pc:docMk/>
            <pc:sldMk cId="132232112" sldId="292"/>
            <ac:grpSpMk id="29" creationId="{AB3B7BA2-3898-EEC1-A025-8337389BE91A}"/>
          </ac:grpSpMkLst>
        </pc:grpChg>
        <pc:grpChg chg="mod">
          <ac:chgData name="Hori, Kaori" userId="f2384def-2f45-4b53-97eb-749d3397a6fe" providerId="ADAL" clId="{BC944396-B2CA-4CE0-A282-1519F312F4D2}" dt="2024-10-03T11:27:35.918" v="2" actId="1076"/>
          <ac:grpSpMkLst>
            <pc:docMk/>
            <pc:sldMk cId="132232112" sldId="292"/>
            <ac:grpSpMk id="61" creationId="{60CBD047-F146-64BC-6CF2-410882CF9F5E}"/>
          </ac:grpSpMkLst>
        </pc:grpChg>
        <pc:picChg chg="mod">
          <ac:chgData name="Hori, Kaori" userId="f2384def-2f45-4b53-97eb-749d3397a6fe" providerId="ADAL" clId="{BC944396-B2CA-4CE0-A282-1519F312F4D2}" dt="2024-10-03T11:27:35.918" v="2" actId="1076"/>
          <ac:picMkLst>
            <pc:docMk/>
            <pc:sldMk cId="132232112" sldId="292"/>
            <ac:picMk id="32" creationId="{CD62F619-35FC-7C27-AC56-752478B8C23E}"/>
          </ac:picMkLst>
        </pc:picChg>
        <pc:picChg chg="mod">
          <ac:chgData name="Hori, Kaori" userId="f2384def-2f45-4b53-97eb-749d3397a6fe" providerId="ADAL" clId="{BC944396-B2CA-4CE0-A282-1519F312F4D2}" dt="2024-10-03T11:27:35.918" v="2" actId="1076"/>
          <ac:picMkLst>
            <pc:docMk/>
            <pc:sldMk cId="132232112" sldId="292"/>
            <ac:picMk id="33" creationId="{7C9A283D-4333-72DA-9759-34DCE0E16849}"/>
          </ac:picMkLst>
        </pc:picChg>
        <pc:picChg chg="mod">
          <ac:chgData name="Hori, Kaori" userId="f2384def-2f45-4b53-97eb-749d3397a6fe" providerId="ADAL" clId="{BC944396-B2CA-4CE0-A282-1519F312F4D2}" dt="2024-10-03T11:27:35.918" v="2" actId="1076"/>
          <ac:picMkLst>
            <pc:docMk/>
            <pc:sldMk cId="132232112" sldId="292"/>
            <ac:picMk id="52" creationId="{08247FA3-4050-5582-E654-BC0BF72240EE}"/>
          </ac:picMkLst>
        </pc:picChg>
        <pc:cxnChg chg="mod">
          <ac:chgData name="Hori, Kaori" userId="f2384def-2f45-4b53-97eb-749d3397a6fe" providerId="ADAL" clId="{BC944396-B2CA-4CE0-A282-1519F312F4D2}" dt="2024-10-03T11:27:35.918" v="2" actId="1076"/>
          <ac:cxnSpMkLst>
            <pc:docMk/>
            <pc:sldMk cId="132232112" sldId="292"/>
            <ac:cxnSpMk id="48" creationId="{4327D371-3AC5-E0E6-625F-232843AF4F01}"/>
          </ac:cxnSpMkLst>
        </pc:cxnChg>
        <pc:cxnChg chg="mod">
          <ac:chgData name="Hori, Kaori" userId="f2384def-2f45-4b53-97eb-749d3397a6fe" providerId="ADAL" clId="{BC944396-B2CA-4CE0-A282-1519F312F4D2}" dt="2024-10-03T11:27:35.918" v="2" actId="1076"/>
          <ac:cxnSpMkLst>
            <pc:docMk/>
            <pc:sldMk cId="132232112" sldId="292"/>
            <ac:cxnSpMk id="55" creationId="{932CCFB5-6F4D-CDF9-2F42-3904D6E0F6FF}"/>
          </ac:cxnSpMkLst>
        </pc:cxnChg>
        <pc:cxnChg chg="mod">
          <ac:chgData name="Hori, Kaori" userId="f2384def-2f45-4b53-97eb-749d3397a6fe" providerId="ADAL" clId="{BC944396-B2CA-4CE0-A282-1519F312F4D2}" dt="2024-10-03T11:27:35.918" v="2" actId="1076"/>
          <ac:cxnSpMkLst>
            <pc:docMk/>
            <pc:sldMk cId="132232112" sldId="292"/>
            <ac:cxnSpMk id="57" creationId="{5BABA9D8-B097-A9F9-34AC-2556DDFEF15F}"/>
          </ac:cxnSpMkLst>
        </pc:cxnChg>
      </pc:sldChg>
    </pc:docChg>
  </pc:docChgLst>
  <pc:docChgLst>
    <pc:chgData name="Hori, Kaori" userId="f2384def-2f45-4b53-97eb-749d3397a6fe" providerId="ADAL" clId="{387831A2-6C40-433C-8632-C210A7604B13}"/>
    <pc:docChg chg="modSld">
      <pc:chgData name="Hori, Kaori" userId="f2384def-2f45-4b53-97eb-749d3397a6fe" providerId="ADAL" clId="{387831A2-6C40-433C-8632-C210A7604B13}" dt="2024-10-08T05:44:18.946" v="1" actId="20577"/>
      <pc:docMkLst>
        <pc:docMk/>
      </pc:docMkLst>
      <pc:sldChg chg="modSp mod">
        <pc:chgData name="Hori, Kaori" userId="f2384def-2f45-4b53-97eb-749d3397a6fe" providerId="ADAL" clId="{387831A2-6C40-433C-8632-C210A7604B13}" dt="2024-10-08T05:44:18.946" v="1" actId="20577"/>
        <pc:sldMkLst>
          <pc:docMk/>
          <pc:sldMk cId="4237928007" sldId="299"/>
        </pc:sldMkLst>
        <pc:spChg chg="mod">
          <ac:chgData name="Hori, Kaori" userId="f2384def-2f45-4b53-97eb-749d3397a6fe" providerId="ADAL" clId="{387831A2-6C40-433C-8632-C210A7604B13}" dt="2024-10-08T05:44:18.946" v="1" actId="20577"/>
          <ac:spMkLst>
            <pc:docMk/>
            <pc:sldMk cId="4237928007" sldId="299"/>
            <ac:spMk id="49" creationId="{85A3D1DD-272D-FF7D-FCE8-AFCA4A9A945F}"/>
          </ac:spMkLst>
        </pc:spChg>
      </pc:sldChg>
    </pc:docChg>
  </pc:docChgLst>
  <pc:docChgLst>
    <pc:chgData name="Hori, Kaori" userId="f2384def-2f45-4b53-97eb-749d3397a6fe" providerId="ADAL" clId="{B940F624-AEA2-47FC-B61A-D24CFA3A1A00}"/>
    <pc:docChg chg="custSel addSld delSld modSld">
      <pc:chgData name="Hori, Kaori" userId="f2384def-2f45-4b53-97eb-749d3397a6fe" providerId="ADAL" clId="{B940F624-AEA2-47FC-B61A-D24CFA3A1A00}" dt="2024-10-04T03:26:54.077" v="12" actId="1076"/>
      <pc:docMkLst>
        <pc:docMk/>
      </pc:docMkLst>
      <pc:sldChg chg="addSp delSp modSp mod">
        <pc:chgData name="Hori, Kaori" userId="f2384def-2f45-4b53-97eb-749d3397a6fe" providerId="ADAL" clId="{B940F624-AEA2-47FC-B61A-D24CFA3A1A00}" dt="2024-10-04T03:26:54.077" v="12" actId="1076"/>
        <pc:sldMkLst>
          <pc:docMk/>
          <pc:sldMk cId="132232112" sldId="292"/>
        </pc:sldMkLst>
        <pc:spChg chg="mod">
          <ac:chgData name="Hori, Kaori" userId="f2384def-2f45-4b53-97eb-749d3397a6fe" providerId="ADAL" clId="{B940F624-AEA2-47FC-B61A-D24CFA3A1A00}" dt="2024-10-04T03:25:21.129" v="1" actId="1076"/>
          <ac:spMkLst>
            <pc:docMk/>
            <pc:sldMk cId="132232112" sldId="292"/>
            <ac:spMk id="5" creationId="{66163A6E-C09A-B8FC-B721-11ECA131FD60}"/>
          </ac:spMkLst>
        </pc:spChg>
        <pc:spChg chg="mod">
          <ac:chgData name="Hori, Kaori" userId="f2384def-2f45-4b53-97eb-749d3397a6fe" providerId="ADAL" clId="{B940F624-AEA2-47FC-B61A-D24CFA3A1A00}" dt="2024-10-04T03:26:14.538" v="5" actId="20577"/>
          <ac:spMkLst>
            <pc:docMk/>
            <pc:sldMk cId="132232112" sldId="292"/>
            <ac:spMk id="31" creationId="{E8393C2B-1005-2A74-FDC6-ECF5C2F935E3}"/>
          </ac:spMkLst>
        </pc:spChg>
        <pc:spChg chg="mod">
          <ac:chgData name="Hori, Kaori" userId="f2384def-2f45-4b53-97eb-749d3397a6fe" providerId="ADAL" clId="{B940F624-AEA2-47FC-B61A-D24CFA3A1A00}" dt="2024-10-04T03:25:21.129" v="1" actId="1076"/>
          <ac:spMkLst>
            <pc:docMk/>
            <pc:sldMk cId="132232112" sldId="292"/>
            <ac:spMk id="41" creationId="{698F3C8E-614A-5C56-4137-52846D8DB283}"/>
          </ac:spMkLst>
        </pc:spChg>
        <pc:spChg chg="mod">
          <ac:chgData name="Hori, Kaori" userId="f2384def-2f45-4b53-97eb-749d3397a6fe" providerId="ADAL" clId="{B940F624-AEA2-47FC-B61A-D24CFA3A1A00}" dt="2024-10-04T03:25:21.129" v="1" actId="1076"/>
          <ac:spMkLst>
            <pc:docMk/>
            <pc:sldMk cId="132232112" sldId="292"/>
            <ac:spMk id="42" creationId="{62CB4B38-F615-5083-EE4B-3074FE4C0C6B}"/>
          </ac:spMkLst>
        </pc:spChg>
        <pc:grpChg chg="mod">
          <ac:chgData name="Hori, Kaori" userId="f2384def-2f45-4b53-97eb-749d3397a6fe" providerId="ADAL" clId="{B940F624-AEA2-47FC-B61A-D24CFA3A1A00}" dt="2024-10-04T03:25:21.129" v="1" actId="1076"/>
          <ac:grpSpMkLst>
            <pc:docMk/>
            <pc:sldMk cId="132232112" sldId="292"/>
            <ac:grpSpMk id="17" creationId="{04609E10-66C8-274E-6F6A-44416198CE36}"/>
          </ac:grpSpMkLst>
        </pc:grpChg>
        <pc:grpChg chg="mod">
          <ac:chgData name="Hori, Kaori" userId="f2384def-2f45-4b53-97eb-749d3397a6fe" providerId="ADAL" clId="{B940F624-AEA2-47FC-B61A-D24CFA3A1A00}" dt="2024-10-04T03:25:31.811" v="2" actId="1076"/>
          <ac:grpSpMkLst>
            <pc:docMk/>
            <pc:sldMk cId="132232112" sldId="292"/>
            <ac:grpSpMk id="29" creationId="{AB3B7BA2-3898-EEC1-A025-8337389BE91A}"/>
          </ac:grpSpMkLst>
        </pc:grpChg>
        <pc:picChg chg="mod">
          <ac:chgData name="Hori, Kaori" userId="f2384def-2f45-4b53-97eb-749d3397a6fe" providerId="ADAL" clId="{B940F624-AEA2-47FC-B61A-D24CFA3A1A00}" dt="2024-10-04T03:25:21.129" v="1" actId="1076"/>
          <ac:picMkLst>
            <pc:docMk/>
            <pc:sldMk cId="132232112" sldId="292"/>
            <ac:picMk id="20" creationId="{9304D065-0AFA-3618-F4A6-C674F7CB5659}"/>
          </ac:picMkLst>
        </pc:picChg>
        <pc:picChg chg="mod">
          <ac:chgData name="Hori, Kaori" userId="f2384def-2f45-4b53-97eb-749d3397a6fe" providerId="ADAL" clId="{B940F624-AEA2-47FC-B61A-D24CFA3A1A00}" dt="2024-10-04T03:25:21.129" v="1" actId="1076"/>
          <ac:picMkLst>
            <pc:docMk/>
            <pc:sldMk cId="132232112" sldId="292"/>
            <ac:picMk id="21" creationId="{63530345-8C7F-F9CC-DBCB-8B3D61C62FC4}"/>
          </ac:picMkLst>
        </pc:picChg>
        <pc:picChg chg="add mod">
          <ac:chgData name="Hori, Kaori" userId="f2384def-2f45-4b53-97eb-749d3397a6fe" providerId="ADAL" clId="{B940F624-AEA2-47FC-B61A-D24CFA3A1A00}" dt="2024-10-04T03:26:54.077" v="12" actId="1076"/>
          <ac:picMkLst>
            <pc:docMk/>
            <pc:sldMk cId="132232112" sldId="292"/>
            <ac:picMk id="24" creationId="{D48BED32-B1D0-14E3-E98E-D2528A28D7DC}"/>
          </ac:picMkLst>
        </pc:picChg>
        <pc:picChg chg="del">
          <ac:chgData name="Hori, Kaori" userId="f2384def-2f45-4b53-97eb-749d3397a6fe" providerId="ADAL" clId="{B940F624-AEA2-47FC-B61A-D24CFA3A1A00}" dt="2024-10-04T03:26:48.689" v="11" actId="478"/>
          <ac:picMkLst>
            <pc:docMk/>
            <pc:sldMk cId="132232112" sldId="292"/>
            <ac:picMk id="35" creationId="{0469231E-153B-4F79-AC0E-056154FA5CFB}"/>
          </ac:picMkLst>
        </pc:picChg>
        <pc:picChg chg="mod">
          <ac:chgData name="Hori, Kaori" userId="f2384def-2f45-4b53-97eb-749d3397a6fe" providerId="ADAL" clId="{B940F624-AEA2-47FC-B61A-D24CFA3A1A00}" dt="2024-10-04T03:25:21.129" v="1" actId="1076"/>
          <ac:picMkLst>
            <pc:docMk/>
            <pc:sldMk cId="132232112" sldId="292"/>
            <ac:picMk id="40" creationId="{EBDFEA1A-A4F2-D617-00BB-79ED970B376F}"/>
          </ac:picMkLst>
        </pc:picChg>
        <pc:picChg chg="mod">
          <ac:chgData name="Hori, Kaori" userId="f2384def-2f45-4b53-97eb-749d3397a6fe" providerId="ADAL" clId="{B940F624-AEA2-47FC-B61A-D24CFA3A1A00}" dt="2024-10-04T03:25:21.129" v="1" actId="1076"/>
          <ac:picMkLst>
            <pc:docMk/>
            <pc:sldMk cId="132232112" sldId="292"/>
            <ac:picMk id="51" creationId="{2621BEF5-2B09-BE9D-BE4C-296BFA8E91C1}"/>
          </ac:picMkLst>
        </pc:picChg>
        <pc:cxnChg chg="mod">
          <ac:chgData name="Hori, Kaori" userId="f2384def-2f45-4b53-97eb-749d3397a6fe" providerId="ADAL" clId="{B940F624-AEA2-47FC-B61A-D24CFA3A1A00}" dt="2024-10-04T03:25:21.129" v="1" actId="1076"/>
          <ac:cxnSpMkLst>
            <pc:docMk/>
            <pc:sldMk cId="132232112" sldId="292"/>
            <ac:cxnSpMk id="47" creationId="{2974FDB5-5AAA-B60C-0012-5B332DDC7605}"/>
          </ac:cxnSpMkLst>
        </pc:cxnChg>
        <pc:cxnChg chg="mod">
          <ac:chgData name="Hori, Kaori" userId="f2384def-2f45-4b53-97eb-749d3397a6fe" providerId="ADAL" clId="{B940F624-AEA2-47FC-B61A-D24CFA3A1A00}" dt="2024-10-04T03:25:21.129" v="1" actId="1076"/>
          <ac:cxnSpMkLst>
            <pc:docMk/>
            <pc:sldMk cId="132232112" sldId="292"/>
            <ac:cxnSpMk id="48" creationId="{4327D371-3AC5-E0E6-625F-232843AF4F01}"/>
          </ac:cxnSpMkLst>
        </pc:cxnChg>
        <pc:cxnChg chg="mod">
          <ac:chgData name="Hori, Kaori" userId="f2384def-2f45-4b53-97eb-749d3397a6fe" providerId="ADAL" clId="{B940F624-AEA2-47FC-B61A-D24CFA3A1A00}" dt="2024-10-04T03:25:21.129" v="1" actId="1076"/>
          <ac:cxnSpMkLst>
            <pc:docMk/>
            <pc:sldMk cId="132232112" sldId="292"/>
            <ac:cxnSpMk id="56" creationId="{91C83199-9FB4-BC51-7AAE-6BE940E18532}"/>
          </ac:cxnSpMkLst>
        </pc:cxnChg>
      </pc:sldChg>
      <pc:sldChg chg="add del">
        <pc:chgData name="Hori, Kaori" userId="f2384def-2f45-4b53-97eb-749d3397a6fe" providerId="ADAL" clId="{B940F624-AEA2-47FC-B61A-D24CFA3A1A00}" dt="2024-10-04T03:26:37.525" v="7"/>
        <pc:sldMkLst>
          <pc:docMk/>
          <pc:sldMk cId="1710130787" sldId="300"/>
        </pc:sldMkLst>
      </pc:sldChg>
    </pc:docChg>
  </pc:docChgLst>
  <pc:docChgLst>
    <pc:chgData name="Ogata, Yukino" userId="S::yukino.ogata@accenture.com::46c124f1-f3c4-49f4-8de1-f58709379159" providerId="AD" clId="Web-{9FB5CD56-6EFA-A509-7607-29ECD2C010C9}"/>
    <pc:docChg chg="modSld">
      <pc:chgData name="Ogata, Yukino" userId="S::yukino.ogata@accenture.com::46c124f1-f3c4-49f4-8de1-f58709379159" providerId="AD" clId="Web-{9FB5CD56-6EFA-A509-7607-29ECD2C010C9}" dt="2024-03-18T06:26:19.864" v="0" actId="20577"/>
      <pc:docMkLst>
        <pc:docMk/>
      </pc:docMkLst>
      <pc:sldChg chg="modSp">
        <pc:chgData name="Ogata, Yukino" userId="S::yukino.ogata@accenture.com::46c124f1-f3c4-49f4-8de1-f58709379159" providerId="AD" clId="Web-{9FB5CD56-6EFA-A509-7607-29ECD2C010C9}" dt="2024-03-18T06:26:19.864" v="0" actId="20577"/>
        <pc:sldMkLst>
          <pc:docMk/>
          <pc:sldMk cId="132232112" sldId="292"/>
        </pc:sldMkLst>
        <pc:spChg chg="mod">
          <ac:chgData name="Ogata, Yukino" userId="S::yukino.ogata@accenture.com::46c124f1-f3c4-49f4-8de1-f58709379159" providerId="AD" clId="Web-{9FB5CD56-6EFA-A509-7607-29ECD2C010C9}" dt="2024-03-18T06:26:19.864" v="0" actId="20577"/>
          <ac:spMkLst>
            <pc:docMk/>
            <pc:sldMk cId="132232112" sldId="292"/>
            <ac:spMk id="86" creationId="{50F65285-2DA7-52B5-4259-2C75EF484910}"/>
          </ac:spMkLst>
        </pc:spChg>
      </pc:sldChg>
    </pc:docChg>
  </pc:docChgLst>
  <pc:docChgLst>
    <pc:chgData name="Ogata, Yukino" userId="S::yukino.ogata@accenture.com::46c124f1-f3c4-49f4-8de1-f58709379159" providerId="AD" clId="Web-{51585311-4E28-BD0F-26B2-EF627780BE13}"/>
    <pc:docChg chg="delSld">
      <pc:chgData name="Ogata, Yukino" userId="S::yukino.ogata@accenture.com::46c124f1-f3c4-49f4-8de1-f58709379159" providerId="AD" clId="Web-{51585311-4E28-BD0F-26B2-EF627780BE13}" dt="2024-03-18T06:32:49.328" v="0"/>
      <pc:docMkLst>
        <pc:docMk/>
      </pc:docMkLst>
      <pc:sldChg chg="del">
        <pc:chgData name="Ogata, Yukino" userId="S::yukino.ogata@accenture.com::46c124f1-f3c4-49f4-8de1-f58709379159" providerId="AD" clId="Web-{51585311-4E28-BD0F-26B2-EF627780BE13}" dt="2024-03-18T06:32:49.328" v="0"/>
        <pc:sldMkLst>
          <pc:docMk/>
          <pc:sldMk cId="3756151943" sldId="281"/>
        </pc:sldMkLst>
      </pc:sldChg>
    </pc:docChg>
  </pc:docChgLst>
  <pc:docChgLst>
    <pc:chgData name="Ogata, Yukino" userId="S::yukino.ogata@accenture.com::46c124f1-f3c4-49f4-8de1-f58709379159" providerId="AD" clId="Web-{EB156B08-19A5-C419-56B9-EEBDA42491AC}"/>
    <pc:docChg chg="modSld">
      <pc:chgData name="Ogata, Yukino" userId="S::yukino.ogata@accenture.com::46c124f1-f3c4-49f4-8de1-f58709379159" providerId="AD" clId="Web-{EB156B08-19A5-C419-56B9-EEBDA42491AC}" dt="2024-03-08T05:43:24.922" v="0"/>
      <pc:docMkLst>
        <pc:docMk/>
      </pc:docMkLst>
      <pc:sldChg chg="addSp">
        <pc:chgData name="Ogata, Yukino" userId="S::yukino.ogata@accenture.com::46c124f1-f3c4-49f4-8de1-f58709379159" providerId="AD" clId="Web-{EB156B08-19A5-C419-56B9-EEBDA42491AC}" dt="2024-03-08T05:43:24.922" v="0"/>
        <pc:sldMkLst>
          <pc:docMk/>
          <pc:sldMk cId="4237928007" sldId="299"/>
        </pc:sldMkLst>
        <pc:grpChg chg="add">
          <ac:chgData name="Ogata, Yukino" userId="S::yukino.ogata@accenture.com::46c124f1-f3c4-49f4-8de1-f58709379159" providerId="AD" clId="Web-{EB156B08-19A5-C419-56B9-EEBDA42491AC}" dt="2024-03-08T05:43:24.922" v="0"/>
          <ac:grpSpMkLst>
            <pc:docMk/>
            <pc:sldMk cId="4237928007" sldId="299"/>
            <ac:grpSpMk id="3" creationId="{1DD140DF-C89D-36CE-75F8-7D6B8215FF13}"/>
          </ac:grpSpMkLst>
        </pc:grpChg>
      </pc:sldChg>
    </pc:docChg>
  </pc:docChgLst>
  <pc:docChgLst>
    <pc:chgData name="Hori, Kaori" userId="f2384def-2f45-4b53-97eb-749d3397a6fe" providerId="ADAL" clId="{3D906A1E-940D-40EC-B493-3F7E7400265D}"/>
    <pc:docChg chg="custSel modSld">
      <pc:chgData name="Hori, Kaori" userId="f2384def-2f45-4b53-97eb-749d3397a6fe" providerId="ADAL" clId="{3D906A1E-940D-40EC-B493-3F7E7400265D}" dt="2024-03-05T10:49:08.773" v="20" actId="1076"/>
      <pc:docMkLst>
        <pc:docMk/>
      </pc:docMkLst>
      <pc:sldChg chg="addSp delSp modSp mod">
        <pc:chgData name="Hori, Kaori" userId="f2384def-2f45-4b53-97eb-749d3397a6fe" providerId="ADAL" clId="{3D906A1E-940D-40EC-B493-3F7E7400265D}" dt="2024-03-05T10:45:41.221" v="14"/>
        <pc:sldMkLst>
          <pc:docMk/>
          <pc:sldMk cId="292596965" sldId="272"/>
        </pc:sldMkLst>
        <pc:spChg chg="add mod">
          <ac:chgData name="Hori, Kaori" userId="f2384def-2f45-4b53-97eb-749d3397a6fe" providerId="ADAL" clId="{3D906A1E-940D-40EC-B493-3F7E7400265D}" dt="2024-03-05T10:45:41.221" v="14"/>
          <ac:spMkLst>
            <pc:docMk/>
            <pc:sldMk cId="292596965" sldId="272"/>
            <ac:spMk id="2" creationId="{61C978E7-425A-2C04-63A4-5EF5FC6F16F6}"/>
          </ac:spMkLst>
        </pc:spChg>
        <pc:spChg chg="del mod">
          <ac:chgData name="Hori, Kaori" userId="f2384def-2f45-4b53-97eb-749d3397a6fe" providerId="ADAL" clId="{3D906A1E-940D-40EC-B493-3F7E7400265D}" dt="2024-03-05T10:45:40.969" v="13" actId="478"/>
          <ac:spMkLst>
            <pc:docMk/>
            <pc:sldMk cId="292596965" sldId="272"/>
            <ac:spMk id="48" creationId="{03CA2A97-B085-C0B0-6916-F3D19AF4A2F7}"/>
          </ac:spMkLst>
        </pc:spChg>
      </pc:sldChg>
      <pc:sldChg chg="addSp delSp modSp mod">
        <pc:chgData name="Hori, Kaori" userId="f2384def-2f45-4b53-97eb-749d3397a6fe" providerId="ADAL" clId="{3D906A1E-940D-40EC-B493-3F7E7400265D}" dt="2024-03-05T10:49:02.618" v="17" actId="1076"/>
        <pc:sldMkLst>
          <pc:docMk/>
          <pc:sldMk cId="196069373" sldId="282"/>
        </pc:sldMkLst>
        <pc:spChg chg="add mod">
          <ac:chgData name="Hori, Kaori" userId="f2384def-2f45-4b53-97eb-749d3397a6fe" providerId="ADAL" clId="{3D906A1E-940D-40EC-B493-3F7E7400265D}" dt="2024-03-05T10:48:59.163" v="16"/>
          <ac:spMkLst>
            <pc:docMk/>
            <pc:sldMk cId="196069373" sldId="282"/>
            <ac:spMk id="3" creationId="{308AC917-D5ED-B132-0668-DB63FCFA92A0}"/>
          </ac:spMkLst>
        </pc:spChg>
        <pc:spChg chg="del mod">
          <ac:chgData name="Hori, Kaori" userId="f2384def-2f45-4b53-97eb-749d3397a6fe" providerId="ADAL" clId="{3D906A1E-940D-40EC-B493-3F7E7400265D}" dt="2024-03-05T10:48:58.936" v="15" actId="478"/>
          <ac:spMkLst>
            <pc:docMk/>
            <pc:sldMk cId="196069373" sldId="282"/>
            <ac:spMk id="36" creationId="{4873570D-4791-E56A-3514-29FFB2B4F516}"/>
          </ac:spMkLst>
        </pc:spChg>
        <pc:grpChg chg="mod">
          <ac:chgData name="Hori, Kaori" userId="f2384def-2f45-4b53-97eb-749d3397a6fe" providerId="ADAL" clId="{3D906A1E-940D-40EC-B493-3F7E7400265D}" dt="2024-03-05T10:49:02.618" v="17" actId="1076"/>
          <ac:grpSpMkLst>
            <pc:docMk/>
            <pc:sldMk cId="196069373" sldId="282"/>
            <ac:grpSpMk id="37" creationId="{5A387FE6-9C94-20CD-3A70-F0AA2019A28A}"/>
          </ac:grpSpMkLst>
        </pc:grpChg>
      </pc:sldChg>
      <pc:sldChg chg="modSp mod">
        <pc:chgData name="Hori, Kaori" userId="f2384def-2f45-4b53-97eb-749d3397a6fe" providerId="ADAL" clId="{3D906A1E-940D-40EC-B493-3F7E7400265D}" dt="2024-03-05T10:40:58.583" v="3"/>
        <pc:sldMkLst>
          <pc:docMk/>
          <pc:sldMk cId="1870829612" sldId="288"/>
        </pc:sldMkLst>
        <pc:spChg chg="mod">
          <ac:chgData name="Hori, Kaori" userId="f2384def-2f45-4b53-97eb-749d3397a6fe" providerId="ADAL" clId="{3D906A1E-940D-40EC-B493-3F7E7400265D}" dt="2024-03-05T10:40:58.583" v="3"/>
          <ac:spMkLst>
            <pc:docMk/>
            <pc:sldMk cId="1870829612" sldId="288"/>
            <ac:spMk id="15" creationId="{954FABB5-ABFB-59A9-C210-1213D0DA2EC2}"/>
          </ac:spMkLst>
        </pc:spChg>
      </pc:sldChg>
      <pc:sldChg chg="modSp mod">
        <pc:chgData name="Hori, Kaori" userId="f2384def-2f45-4b53-97eb-749d3397a6fe" providerId="ADAL" clId="{3D906A1E-940D-40EC-B493-3F7E7400265D}" dt="2024-03-05T10:41:05.929" v="7"/>
        <pc:sldMkLst>
          <pc:docMk/>
          <pc:sldMk cId="132232112" sldId="292"/>
        </pc:sldMkLst>
        <pc:spChg chg="mod">
          <ac:chgData name="Hori, Kaori" userId="f2384def-2f45-4b53-97eb-749d3397a6fe" providerId="ADAL" clId="{3D906A1E-940D-40EC-B493-3F7E7400265D}" dt="2024-03-05T10:41:05.929" v="7"/>
          <ac:spMkLst>
            <pc:docMk/>
            <pc:sldMk cId="132232112" sldId="292"/>
            <ac:spMk id="64" creationId="{A15F654B-B971-82D8-A50B-2A72123D5398}"/>
          </ac:spMkLst>
        </pc:spChg>
      </pc:sldChg>
      <pc:sldChg chg="modSp mod">
        <pc:chgData name="Hori, Kaori" userId="f2384def-2f45-4b53-97eb-749d3397a6fe" providerId="ADAL" clId="{3D906A1E-940D-40EC-B493-3F7E7400265D}" dt="2024-03-05T10:41:13.025" v="11"/>
        <pc:sldMkLst>
          <pc:docMk/>
          <pc:sldMk cId="1769504943" sldId="298"/>
        </pc:sldMkLst>
        <pc:spChg chg="mod">
          <ac:chgData name="Hori, Kaori" userId="f2384def-2f45-4b53-97eb-749d3397a6fe" providerId="ADAL" clId="{3D906A1E-940D-40EC-B493-3F7E7400265D}" dt="2024-03-05T10:41:13.025" v="11"/>
          <ac:spMkLst>
            <pc:docMk/>
            <pc:sldMk cId="1769504943" sldId="298"/>
            <ac:spMk id="26" creationId="{17C13008-5EB9-AE0F-F01E-BE545DCCD29F}"/>
          </ac:spMkLst>
        </pc:spChg>
      </pc:sldChg>
      <pc:sldChg chg="addSp delSp modSp mod">
        <pc:chgData name="Hori, Kaori" userId="f2384def-2f45-4b53-97eb-749d3397a6fe" providerId="ADAL" clId="{3D906A1E-940D-40EC-B493-3F7E7400265D}" dt="2024-03-05T10:49:08.773" v="20" actId="1076"/>
        <pc:sldMkLst>
          <pc:docMk/>
          <pc:sldMk cId="1356034593" sldId="304"/>
        </pc:sldMkLst>
        <pc:spChg chg="add mod">
          <ac:chgData name="Hori, Kaori" userId="f2384def-2f45-4b53-97eb-749d3397a6fe" providerId="ADAL" clId="{3D906A1E-940D-40EC-B493-3F7E7400265D}" dt="2024-03-05T10:49:05.184" v="19"/>
          <ac:spMkLst>
            <pc:docMk/>
            <pc:sldMk cId="1356034593" sldId="304"/>
            <ac:spMk id="3" creationId="{A9C614D4-D817-4651-FA51-1EEDD912C349}"/>
          </ac:spMkLst>
        </pc:spChg>
        <pc:spChg chg="mod">
          <ac:chgData name="Hori, Kaori" userId="f2384def-2f45-4b53-97eb-749d3397a6fe" providerId="ADAL" clId="{3D906A1E-940D-40EC-B493-3F7E7400265D}" dt="2024-03-05T10:49:08.773" v="20" actId="1076"/>
          <ac:spMkLst>
            <pc:docMk/>
            <pc:sldMk cId="1356034593" sldId="304"/>
            <ac:spMk id="32" creationId="{E6DF475A-FAF5-6E96-62CB-9AE5E22208F7}"/>
          </ac:spMkLst>
        </pc:spChg>
        <pc:spChg chg="mod">
          <ac:chgData name="Hori, Kaori" userId="f2384def-2f45-4b53-97eb-749d3397a6fe" providerId="ADAL" clId="{3D906A1E-940D-40EC-B493-3F7E7400265D}" dt="2024-03-05T10:49:08.773" v="20" actId="1076"/>
          <ac:spMkLst>
            <pc:docMk/>
            <pc:sldMk cId="1356034593" sldId="304"/>
            <ac:spMk id="33" creationId="{41146F1F-D39D-46D7-19EA-8C02010C8417}"/>
          </ac:spMkLst>
        </pc:spChg>
        <pc:spChg chg="mod">
          <ac:chgData name="Hori, Kaori" userId="f2384def-2f45-4b53-97eb-749d3397a6fe" providerId="ADAL" clId="{3D906A1E-940D-40EC-B493-3F7E7400265D}" dt="2024-03-05T10:49:08.773" v="20" actId="1076"/>
          <ac:spMkLst>
            <pc:docMk/>
            <pc:sldMk cId="1356034593" sldId="304"/>
            <ac:spMk id="34" creationId="{B6B9D301-5ABB-F958-A69A-E1586AE629D7}"/>
          </ac:spMkLst>
        </pc:spChg>
        <pc:spChg chg="del mod">
          <ac:chgData name="Hori, Kaori" userId="f2384def-2f45-4b53-97eb-749d3397a6fe" providerId="ADAL" clId="{3D906A1E-940D-40EC-B493-3F7E7400265D}" dt="2024-03-05T10:49:04.970" v="18" actId="478"/>
          <ac:spMkLst>
            <pc:docMk/>
            <pc:sldMk cId="1356034593" sldId="304"/>
            <ac:spMk id="36" creationId="{4873570D-4791-E56A-3514-29FFB2B4F516}"/>
          </ac:spMkLst>
        </pc:spChg>
        <pc:grpChg chg="mod">
          <ac:chgData name="Hori, Kaori" userId="f2384def-2f45-4b53-97eb-749d3397a6fe" providerId="ADAL" clId="{3D906A1E-940D-40EC-B493-3F7E7400265D}" dt="2024-03-05T10:49:08.773" v="20" actId="1076"/>
          <ac:grpSpMkLst>
            <pc:docMk/>
            <pc:sldMk cId="1356034593" sldId="304"/>
            <ac:grpSpMk id="2" creationId="{B31E12A7-4803-356E-4BE2-93729F120EFE}"/>
          </ac:grpSpMkLst>
        </pc:grpChg>
        <pc:grpChg chg="mod">
          <ac:chgData name="Hori, Kaori" userId="f2384def-2f45-4b53-97eb-749d3397a6fe" providerId="ADAL" clId="{3D906A1E-940D-40EC-B493-3F7E7400265D}" dt="2024-03-05T10:49:08.773" v="20" actId="1076"/>
          <ac:grpSpMkLst>
            <pc:docMk/>
            <pc:sldMk cId="1356034593" sldId="304"/>
            <ac:grpSpMk id="35" creationId="{D9B2187E-6A67-CBB6-C075-51491EC9886C}"/>
          </ac:grpSpMkLst>
        </pc:grpChg>
      </pc:sldChg>
    </pc:docChg>
  </pc:docChgLst>
  <pc:docChgLst>
    <pc:chgData name="Ohkubo, Ayana B." userId="091061b7-d935-4311-9b7a-92414934935a" providerId="ADAL" clId="{738125EB-06A3-45C8-A3A1-C1130467B36E}"/>
    <pc:docChg chg="addSld modSld">
      <pc:chgData name="Ohkubo, Ayana B." userId="091061b7-d935-4311-9b7a-92414934935a" providerId="ADAL" clId="{738125EB-06A3-45C8-A3A1-C1130467B36E}" dt="2024-03-18T10:04:39.611" v="0"/>
      <pc:docMkLst>
        <pc:docMk/>
      </pc:docMkLst>
      <pc:sldChg chg="add">
        <pc:chgData name="Ohkubo, Ayana B." userId="091061b7-d935-4311-9b7a-92414934935a" providerId="ADAL" clId="{738125EB-06A3-45C8-A3A1-C1130467B36E}" dt="2024-03-18T10:04:39.611" v="0"/>
        <pc:sldMkLst>
          <pc:docMk/>
          <pc:sldMk cId="3756151943" sldId="281"/>
        </pc:sldMkLst>
      </pc:sldChg>
    </pc:docChg>
  </pc:docChgLst>
  <pc:docChgLst>
    <pc:chgData name="Ogata, Yukino" userId="46c124f1-f3c4-49f4-8de1-f58709379159" providerId="ADAL" clId="{2EC858D7-856C-48A9-BCE1-AA01CE63F7D7}"/>
    <pc:docChg chg="modSld">
      <pc:chgData name="Ogata, Yukino" userId="46c124f1-f3c4-49f4-8de1-f58709379159" providerId="ADAL" clId="{2EC858D7-856C-48A9-BCE1-AA01CE63F7D7}" dt="2024-03-07T06:10:57.199" v="16" actId="20577"/>
      <pc:docMkLst>
        <pc:docMk/>
      </pc:docMkLst>
      <pc:sldChg chg="modSp mod">
        <pc:chgData name="Ogata, Yukino" userId="46c124f1-f3c4-49f4-8de1-f58709379159" providerId="ADAL" clId="{2EC858D7-856C-48A9-BCE1-AA01CE63F7D7}" dt="2024-03-07T06:10:57.199" v="16" actId="20577"/>
        <pc:sldMkLst>
          <pc:docMk/>
          <pc:sldMk cId="1870829612" sldId="288"/>
        </pc:sldMkLst>
        <pc:spChg chg="mod">
          <ac:chgData name="Ogata, Yukino" userId="46c124f1-f3c4-49f4-8de1-f58709379159" providerId="ADAL" clId="{2EC858D7-856C-48A9-BCE1-AA01CE63F7D7}" dt="2024-03-07T06:10:57.199" v="16" actId="20577"/>
          <ac:spMkLst>
            <pc:docMk/>
            <pc:sldMk cId="1870829612" sldId="288"/>
            <ac:spMk id="15" creationId="{954FABB5-ABFB-59A9-C210-1213D0DA2EC2}"/>
          </ac:spMkLst>
        </pc:spChg>
      </pc:sldChg>
    </pc:docChg>
  </pc:docChgLst>
  <pc:docChgLst>
    <pc:chgData name="Hori, Kaori" userId="f2384def-2f45-4b53-97eb-749d3397a6fe" providerId="ADAL" clId="{E987F333-4EA0-4DFA-AA3D-192B75618826}"/>
    <pc:docChg chg="custSel addSld delSld modSld modSection">
      <pc:chgData name="Hori, Kaori" userId="f2384def-2f45-4b53-97eb-749d3397a6fe" providerId="ADAL" clId="{E987F333-4EA0-4DFA-AA3D-192B75618826}" dt="2024-02-26T08:32:38.801" v="22" actId="478"/>
      <pc:docMkLst>
        <pc:docMk/>
      </pc:docMkLst>
      <pc:sldChg chg="add del">
        <pc:chgData name="Hori, Kaori" userId="f2384def-2f45-4b53-97eb-749d3397a6fe" providerId="ADAL" clId="{E987F333-4EA0-4DFA-AA3D-192B75618826}" dt="2024-02-26T08:31:44.024" v="5" actId="47"/>
        <pc:sldMkLst>
          <pc:docMk/>
          <pc:sldMk cId="3432584904" sldId="270"/>
        </pc:sldMkLst>
      </pc:sldChg>
      <pc:sldChg chg="delSp add del mod">
        <pc:chgData name="Hori, Kaori" userId="f2384def-2f45-4b53-97eb-749d3397a6fe" providerId="ADAL" clId="{E987F333-4EA0-4DFA-AA3D-192B75618826}" dt="2024-02-26T08:32:31.125" v="18" actId="478"/>
        <pc:sldMkLst>
          <pc:docMk/>
          <pc:sldMk cId="292596965" sldId="272"/>
        </pc:sldMkLst>
        <pc:spChg chg="del">
          <ac:chgData name="Hori, Kaori" userId="f2384def-2f45-4b53-97eb-749d3397a6fe" providerId="ADAL" clId="{E987F333-4EA0-4DFA-AA3D-192B75618826}" dt="2024-02-26T08:32:31.125" v="18" actId="478"/>
          <ac:spMkLst>
            <pc:docMk/>
            <pc:sldMk cId="292596965" sldId="272"/>
            <ac:spMk id="68" creationId="{6DEC3A0C-51B8-70D5-CFBB-A49E9ADAEDAD}"/>
          </ac:spMkLst>
        </pc:spChg>
        <pc:picChg chg="del">
          <ac:chgData name="Hori, Kaori" userId="f2384def-2f45-4b53-97eb-749d3397a6fe" providerId="ADAL" clId="{E987F333-4EA0-4DFA-AA3D-192B75618826}" dt="2024-02-26T08:32:31.125" v="18" actId="478"/>
          <ac:picMkLst>
            <pc:docMk/>
            <pc:sldMk cId="292596965" sldId="272"/>
            <ac:picMk id="2" creationId="{5E33FF7C-84F9-D518-83EF-D6797DED315B}"/>
          </ac:picMkLst>
        </pc:picChg>
      </pc:sldChg>
      <pc:sldChg chg="delSp add del mod">
        <pc:chgData name="Hori, Kaori" userId="f2384def-2f45-4b53-97eb-749d3397a6fe" providerId="ADAL" clId="{E987F333-4EA0-4DFA-AA3D-192B75618826}" dt="2024-02-26T08:32:33.555" v="19" actId="478"/>
        <pc:sldMkLst>
          <pc:docMk/>
          <pc:sldMk cId="3756151943" sldId="281"/>
        </pc:sldMkLst>
        <pc:spChg chg="del">
          <ac:chgData name="Hori, Kaori" userId="f2384def-2f45-4b53-97eb-749d3397a6fe" providerId="ADAL" clId="{E987F333-4EA0-4DFA-AA3D-192B75618826}" dt="2024-02-26T08:32:33.555" v="19" actId="478"/>
          <ac:spMkLst>
            <pc:docMk/>
            <pc:sldMk cId="3756151943" sldId="281"/>
            <ac:spMk id="70" creationId="{F380BFD5-EA9B-4B8B-4A6C-83ECE497B14E}"/>
          </ac:spMkLst>
        </pc:spChg>
      </pc:sldChg>
      <pc:sldChg chg="add del">
        <pc:chgData name="Hori, Kaori" userId="f2384def-2f45-4b53-97eb-749d3397a6fe" providerId="ADAL" clId="{E987F333-4EA0-4DFA-AA3D-192B75618826}" dt="2024-02-26T08:32:14.463" v="14"/>
        <pc:sldMkLst>
          <pc:docMk/>
          <pc:sldMk cId="196069373" sldId="282"/>
        </pc:sldMkLst>
      </pc:sldChg>
      <pc:sldChg chg="delSp add del mod">
        <pc:chgData name="Hori, Kaori" userId="f2384def-2f45-4b53-97eb-749d3397a6fe" providerId="ADAL" clId="{E987F333-4EA0-4DFA-AA3D-192B75618826}" dt="2024-02-26T08:32:34.662" v="20" actId="478"/>
        <pc:sldMkLst>
          <pc:docMk/>
          <pc:sldMk cId="3884489003" sldId="286"/>
        </pc:sldMkLst>
        <pc:spChg chg="del">
          <ac:chgData name="Hori, Kaori" userId="f2384def-2f45-4b53-97eb-749d3397a6fe" providerId="ADAL" clId="{E987F333-4EA0-4DFA-AA3D-192B75618826}" dt="2024-02-26T08:32:34.662" v="20" actId="478"/>
          <ac:spMkLst>
            <pc:docMk/>
            <pc:sldMk cId="3884489003" sldId="286"/>
            <ac:spMk id="70" creationId="{F380BFD5-EA9B-4B8B-4A6C-83ECE497B14E}"/>
          </ac:spMkLst>
        </pc:spChg>
      </pc:sldChg>
      <pc:sldChg chg="delSp mod">
        <pc:chgData name="Hori, Kaori" userId="f2384def-2f45-4b53-97eb-749d3397a6fe" providerId="ADAL" clId="{E987F333-4EA0-4DFA-AA3D-192B75618826}" dt="2024-02-26T08:32:20.352" v="15" actId="478"/>
        <pc:sldMkLst>
          <pc:docMk/>
          <pc:sldMk cId="132232112" sldId="292"/>
        </pc:sldMkLst>
        <pc:spChg chg="del">
          <ac:chgData name="Hori, Kaori" userId="f2384def-2f45-4b53-97eb-749d3397a6fe" providerId="ADAL" clId="{E987F333-4EA0-4DFA-AA3D-192B75618826}" dt="2024-02-26T08:32:20.352" v="15" actId="478"/>
          <ac:spMkLst>
            <pc:docMk/>
            <pc:sldMk cId="132232112" sldId="292"/>
            <ac:spMk id="3" creationId="{07BBF388-88BA-D097-D389-F7780FD9F9C9}"/>
          </ac:spMkLst>
        </pc:spChg>
        <pc:spChg chg="del">
          <ac:chgData name="Hori, Kaori" userId="f2384def-2f45-4b53-97eb-749d3397a6fe" providerId="ADAL" clId="{E987F333-4EA0-4DFA-AA3D-192B75618826}" dt="2024-02-26T08:32:20.352" v="15" actId="478"/>
          <ac:spMkLst>
            <pc:docMk/>
            <pc:sldMk cId="132232112" sldId="292"/>
            <ac:spMk id="24" creationId="{94AA6A52-A713-0B4A-9855-959BABF36A65}"/>
          </ac:spMkLst>
        </pc:spChg>
      </pc:sldChg>
      <pc:sldChg chg="delSp add del mod">
        <pc:chgData name="Hori, Kaori" userId="f2384def-2f45-4b53-97eb-749d3397a6fe" providerId="ADAL" clId="{E987F333-4EA0-4DFA-AA3D-192B75618826}" dt="2024-02-26T08:32:27.288" v="17" actId="478"/>
        <pc:sldMkLst>
          <pc:docMk/>
          <pc:sldMk cId="1901881360" sldId="297"/>
        </pc:sldMkLst>
        <pc:spChg chg="del">
          <ac:chgData name="Hori, Kaori" userId="f2384def-2f45-4b53-97eb-749d3397a6fe" providerId="ADAL" clId="{E987F333-4EA0-4DFA-AA3D-192B75618826}" dt="2024-02-26T08:32:27.288" v="17" actId="478"/>
          <ac:spMkLst>
            <pc:docMk/>
            <pc:sldMk cId="1901881360" sldId="297"/>
            <ac:spMk id="26" creationId="{927AD691-8F31-62EC-F56E-2FA14299C9B0}"/>
          </ac:spMkLst>
        </pc:spChg>
        <pc:spChg chg="del">
          <ac:chgData name="Hori, Kaori" userId="f2384def-2f45-4b53-97eb-749d3397a6fe" providerId="ADAL" clId="{E987F333-4EA0-4DFA-AA3D-192B75618826}" dt="2024-02-26T08:32:27.288" v="17" actId="478"/>
          <ac:spMkLst>
            <pc:docMk/>
            <pc:sldMk cId="1901881360" sldId="297"/>
            <ac:spMk id="28" creationId="{6ED62552-5A3E-404E-CCD2-0F301281DD3E}"/>
          </ac:spMkLst>
        </pc:spChg>
        <pc:spChg chg="del">
          <ac:chgData name="Hori, Kaori" userId="f2384def-2f45-4b53-97eb-749d3397a6fe" providerId="ADAL" clId="{E987F333-4EA0-4DFA-AA3D-192B75618826}" dt="2024-02-26T08:32:27.288" v="17" actId="478"/>
          <ac:spMkLst>
            <pc:docMk/>
            <pc:sldMk cId="1901881360" sldId="297"/>
            <ac:spMk id="35" creationId="{900FE964-8F31-E658-A05D-6811D44F23F0}"/>
          </ac:spMkLst>
        </pc:spChg>
      </pc:sldChg>
      <pc:sldChg chg="delSp mod">
        <pc:chgData name="Hori, Kaori" userId="f2384def-2f45-4b53-97eb-749d3397a6fe" providerId="ADAL" clId="{E987F333-4EA0-4DFA-AA3D-192B75618826}" dt="2024-02-26T08:32:23.865" v="16" actId="478"/>
        <pc:sldMkLst>
          <pc:docMk/>
          <pc:sldMk cId="1769504943" sldId="298"/>
        </pc:sldMkLst>
        <pc:spChg chg="del">
          <ac:chgData name="Hori, Kaori" userId="f2384def-2f45-4b53-97eb-749d3397a6fe" providerId="ADAL" clId="{E987F333-4EA0-4DFA-AA3D-192B75618826}" dt="2024-02-26T08:32:23.865" v="16" actId="478"/>
          <ac:spMkLst>
            <pc:docMk/>
            <pc:sldMk cId="1769504943" sldId="298"/>
            <ac:spMk id="8" creationId="{8F287AE9-714E-A78C-F367-97A186507A56}"/>
          </ac:spMkLst>
        </pc:spChg>
        <pc:spChg chg="del">
          <ac:chgData name="Hori, Kaori" userId="f2384def-2f45-4b53-97eb-749d3397a6fe" providerId="ADAL" clId="{E987F333-4EA0-4DFA-AA3D-192B75618826}" dt="2024-02-26T08:32:23.865" v="16" actId="478"/>
          <ac:spMkLst>
            <pc:docMk/>
            <pc:sldMk cId="1769504943" sldId="298"/>
            <ac:spMk id="27" creationId="{A760C9A8-82C9-9A25-00F9-D025D1BBB6D4}"/>
          </ac:spMkLst>
        </pc:spChg>
      </pc:sldChg>
      <pc:sldChg chg="add">
        <pc:chgData name="Hori, Kaori" userId="f2384def-2f45-4b53-97eb-749d3397a6fe" providerId="ADAL" clId="{E987F333-4EA0-4DFA-AA3D-192B75618826}" dt="2024-02-26T08:31:42.423" v="4"/>
        <pc:sldMkLst>
          <pc:docMk/>
          <pc:sldMk cId="4237928007" sldId="299"/>
        </pc:sldMkLst>
      </pc:sldChg>
      <pc:sldChg chg="delSp add del mod">
        <pc:chgData name="Hori, Kaori" userId="f2384def-2f45-4b53-97eb-749d3397a6fe" providerId="ADAL" clId="{E987F333-4EA0-4DFA-AA3D-192B75618826}" dt="2024-02-26T08:32:38.801" v="22" actId="478"/>
        <pc:sldMkLst>
          <pc:docMk/>
          <pc:sldMk cId="1356034593" sldId="304"/>
        </pc:sldMkLst>
        <pc:spChg chg="del">
          <ac:chgData name="Hori, Kaori" userId="f2384def-2f45-4b53-97eb-749d3397a6fe" providerId="ADAL" clId="{E987F333-4EA0-4DFA-AA3D-192B75618826}" dt="2024-02-26T08:32:37.575" v="21" actId="478"/>
          <ac:spMkLst>
            <pc:docMk/>
            <pc:sldMk cId="1356034593" sldId="304"/>
            <ac:spMk id="3" creationId="{0077322C-9EAC-8BB8-6CDA-756986A11B99}"/>
          </ac:spMkLst>
        </pc:spChg>
        <pc:spChg chg="del">
          <ac:chgData name="Hori, Kaori" userId="f2384def-2f45-4b53-97eb-749d3397a6fe" providerId="ADAL" clId="{E987F333-4EA0-4DFA-AA3D-192B75618826}" dt="2024-02-26T08:32:38.801" v="22" actId="478"/>
          <ac:spMkLst>
            <pc:docMk/>
            <pc:sldMk cId="1356034593" sldId="304"/>
            <ac:spMk id="13" creationId="{F15C3563-F864-934D-2EA7-0682CABA27D9}"/>
          </ac:spMkLst>
        </pc:spChg>
      </pc:sldChg>
    </pc:docChg>
  </pc:docChgLst>
  <pc:docChgLst>
    <pc:chgData name="Ogata, Yukino" userId="46c124f1-f3c4-49f4-8de1-f58709379159" providerId="ADAL" clId="{50399C1C-63EA-4210-A82D-51F603984AC5}"/>
    <pc:docChg chg="modSld">
      <pc:chgData name="Ogata, Yukino" userId="46c124f1-f3c4-49f4-8de1-f58709379159" providerId="ADAL" clId="{50399C1C-63EA-4210-A82D-51F603984AC5}" dt="2024-04-11T09:10:46.615" v="0" actId="164"/>
      <pc:docMkLst>
        <pc:docMk/>
      </pc:docMkLst>
      <pc:sldChg chg="addSp modSp">
        <pc:chgData name="Ogata, Yukino" userId="46c124f1-f3c4-49f4-8de1-f58709379159" providerId="ADAL" clId="{50399C1C-63EA-4210-A82D-51F603984AC5}" dt="2024-04-11T09:10:46.615" v="0" actId="164"/>
        <pc:sldMkLst>
          <pc:docMk/>
          <pc:sldMk cId="1238867287" sldId="262"/>
        </pc:sldMkLst>
        <pc:spChg chg="mod">
          <ac:chgData name="Ogata, Yukino" userId="46c124f1-f3c4-49f4-8de1-f58709379159" providerId="ADAL" clId="{50399C1C-63EA-4210-A82D-51F603984AC5}" dt="2024-04-11T09:10:46.615" v="0" actId="164"/>
          <ac:spMkLst>
            <pc:docMk/>
            <pc:sldMk cId="1238867287" sldId="262"/>
            <ac:spMk id="79" creationId="{A77A85E0-CC84-4A75-A6CE-164DD4BC56DB}"/>
          </ac:spMkLst>
        </pc:spChg>
        <pc:spChg chg="mod">
          <ac:chgData name="Ogata, Yukino" userId="46c124f1-f3c4-49f4-8de1-f58709379159" providerId="ADAL" clId="{50399C1C-63EA-4210-A82D-51F603984AC5}" dt="2024-04-11T09:10:46.615" v="0" actId="164"/>
          <ac:spMkLst>
            <pc:docMk/>
            <pc:sldMk cId="1238867287" sldId="262"/>
            <ac:spMk id="82" creationId="{8014FCA3-699A-4710-A913-1BA3B9B939AB}"/>
          </ac:spMkLst>
        </pc:spChg>
        <pc:spChg chg="mod">
          <ac:chgData name="Ogata, Yukino" userId="46c124f1-f3c4-49f4-8de1-f58709379159" providerId="ADAL" clId="{50399C1C-63EA-4210-A82D-51F603984AC5}" dt="2024-04-11T09:10:46.615" v="0" actId="164"/>
          <ac:spMkLst>
            <pc:docMk/>
            <pc:sldMk cId="1238867287" sldId="262"/>
            <ac:spMk id="88" creationId="{7B7357DF-0D44-46B8-AAEA-0F1B93C4C7DA}"/>
          </ac:spMkLst>
        </pc:spChg>
        <pc:grpChg chg="add mod">
          <ac:chgData name="Ogata, Yukino" userId="46c124f1-f3c4-49f4-8de1-f58709379159" providerId="ADAL" clId="{50399C1C-63EA-4210-A82D-51F603984AC5}" dt="2024-04-11T09:10:46.615" v="0" actId="164"/>
          <ac:grpSpMkLst>
            <pc:docMk/>
            <pc:sldMk cId="1238867287" sldId="262"/>
            <ac:grpSpMk id="4" creationId="{7E90D261-1FFD-3F23-7D58-59C54CD5838D}"/>
          </ac:grpSpMkLst>
        </pc:grpChg>
        <pc:grpChg chg="mod">
          <ac:chgData name="Ogata, Yukino" userId="46c124f1-f3c4-49f4-8de1-f58709379159" providerId="ADAL" clId="{50399C1C-63EA-4210-A82D-51F603984AC5}" dt="2024-04-11T09:10:46.615" v="0" actId="164"/>
          <ac:grpSpMkLst>
            <pc:docMk/>
            <pc:sldMk cId="1238867287" sldId="262"/>
            <ac:grpSpMk id="69" creationId="{14D5F74D-9047-455F-B48E-52771A9BC35A}"/>
          </ac:grpSpMkLst>
        </pc:grpChg>
        <pc:grpChg chg="mod">
          <ac:chgData name="Ogata, Yukino" userId="46c124f1-f3c4-49f4-8de1-f58709379159" providerId="ADAL" clId="{50399C1C-63EA-4210-A82D-51F603984AC5}" dt="2024-04-11T09:10:46.615" v="0" actId="164"/>
          <ac:grpSpMkLst>
            <pc:docMk/>
            <pc:sldMk cId="1238867287" sldId="262"/>
            <ac:grpSpMk id="83" creationId="{472988BA-677C-45C2-9A3F-AD3534459B62}"/>
          </ac:grpSpMkLst>
        </pc:grpChg>
        <pc:picChg chg="mod">
          <ac:chgData name="Ogata, Yukino" userId="46c124f1-f3c4-49f4-8de1-f58709379159" providerId="ADAL" clId="{50399C1C-63EA-4210-A82D-51F603984AC5}" dt="2024-04-11T09:10:46.615" v="0" actId="164"/>
          <ac:picMkLst>
            <pc:docMk/>
            <pc:sldMk cId="1238867287" sldId="262"/>
            <ac:picMk id="80" creationId="{CC6A9776-B4BB-4C90-B640-B90C9EB87861}"/>
          </ac:picMkLst>
        </pc:picChg>
        <pc:picChg chg="mod">
          <ac:chgData name="Ogata, Yukino" userId="46c124f1-f3c4-49f4-8de1-f58709379159" providerId="ADAL" clId="{50399C1C-63EA-4210-A82D-51F603984AC5}" dt="2024-04-11T09:10:46.615" v="0" actId="164"/>
          <ac:picMkLst>
            <pc:docMk/>
            <pc:sldMk cId="1238867287" sldId="262"/>
            <ac:picMk id="81" creationId="{8248200A-D323-4965-8DDB-D54E0CC21E7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20B7813D-411B-44F3-807E-CB190E56A1BE}" type="datetimeFigureOut">
              <a:rPr kumimoji="1" lang="ja-JP" altLang="en-US" smtClean="0"/>
              <a:t>2024/10/8</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CD4FBA6A-4979-458F-AD27-5CC455627672}" type="slidenum">
              <a:rPr kumimoji="1" lang="ja-JP" altLang="en-US" smtClean="0"/>
              <a:t>‹#›</a:t>
            </a:fld>
            <a:endParaRPr kumimoji="1" lang="ja-JP" altLang="en-US"/>
          </a:p>
        </p:txBody>
      </p:sp>
    </p:spTree>
    <p:extLst>
      <p:ext uri="{BB962C8B-B14F-4D97-AF65-F5344CB8AC3E}">
        <p14:creationId xmlns:p14="http://schemas.microsoft.com/office/powerpoint/2010/main" val="38321034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4FBA6A-4979-458F-AD27-5CC45562767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56423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3401268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1627081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1828894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1123636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91007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327255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3357963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194504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1220207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3392055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1158665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13944031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1173324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1005612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2553387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2899504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3557658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3765828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3600110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2213086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586329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B3C2D7-63DE-4F2C-916D-350791F51BA9}" type="datetimeFigureOut">
              <a:rPr kumimoji="1" lang="ja-JP" altLang="en-US" smtClean="0"/>
              <a:t>2024/10/8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3365717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2B3C2D7-63DE-4F2C-916D-350791F51BA9}" type="datetimeFigureOut">
              <a:rPr kumimoji="1" lang="ja-JP" altLang="en-US" smtClean="0"/>
              <a:t>2024/10/8</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D018C59-DB7A-41DD-B20F-8DC83EBB6671}" type="slidenum">
              <a:rPr kumimoji="1" lang="ja-JP" altLang="en-US" smtClean="0"/>
              <a:t>‹#›</a:t>
            </a:fld>
            <a:endParaRPr kumimoji="1" lang="ja-JP" altLang="en-US"/>
          </a:p>
        </p:txBody>
      </p:sp>
    </p:spTree>
    <p:extLst>
      <p:ext uri="{BB962C8B-B14F-4D97-AF65-F5344CB8AC3E}">
        <p14:creationId xmlns:p14="http://schemas.microsoft.com/office/powerpoint/2010/main" val="35973195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3287BDC-AAA2-4370-B057-206158C83614}" type="datetimeFigureOut">
              <a:rPr kumimoji="1" lang="ja-JP" altLang="en-US" smtClean="0"/>
              <a:t>2024/10/8</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86A6F2F-2D43-48A2-BDEF-951875667B83}" type="slidenum">
              <a:rPr kumimoji="1" lang="ja-JP" altLang="en-US" smtClean="0"/>
              <a:t>‹#›</a:t>
            </a:fld>
            <a:endParaRPr kumimoji="1" lang="ja-JP" altLang="en-US"/>
          </a:p>
        </p:txBody>
      </p:sp>
    </p:spTree>
    <p:extLst>
      <p:ext uri="{BB962C8B-B14F-4D97-AF65-F5344CB8AC3E}">
        <p14:creationId xmlns:p14="http://schemas.microsoft.com/office/powerpoint/2010/main" val="30642859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svg"/><Relationship Id="rId21" Type="http://schemas.openxmlformats.org/officeDocument/2006/relationships/image" Target="../media/image24.svg"/><Relationship Id="rId7" Type="http://schemas.openxmlformats.org/officeDocument/2006/relationships/image" Target="../media/image10.sv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svg"/><Relationship Id="rId24" Type="http://schemas.openxmlformats.org/officeDocument/2006/relationships/image" Target="../media/image27.png"/><Relationship Id="rId5" Type="http://schemas.openxmlformats.org/officeDocument/2006/relationships/image" Target="../media/image8.svg"/><Relationship Id="rId15" Type="http://schemas.openxmlformats.org/officeDocument/2006/relationships/image" Target="../media/image18.png"/><Relationship Id="rId23" Type="http://schemas.openxmlformats.org/officeDocument/2006/relationships/image" Target="../media/image26.jpe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 Id="rId22" Type="http://schemas.openxmlformats.org/officeDocument/2006/relationships/image" Target="../media/image25.png"/></Relationships>
</file>

<file path=ppt/slides/_rels/slide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svg"/><Relationship Id="rId12"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44.png"/><Relationship Id="rId3" Type="http://schemas.microsoft.com/office/2007/relationships/hdphoto" Target="../media/hdphoto1.wdp"/><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6"/>
            <a:ext cx="6908168" cy="9952093"/>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3" name="四角形: 角を丸くする 42">
            <a:extLst>
              <a:ext uri="{FF2B5EF4-FFF2-40B4-BE49-F238E27FC236}">
                <a16:creationId xmlns:a16="http://schemas.microsoft.com/office/drawing/2014/main" id="{AB605C91-1BB5-4EA9-9C63-E4C3DF8D8133}"/>
              </a:ext>
            </a:extLst>
          </p:cNvPr>
          <p:cNvSpPr/>
          <p:nvPr/>
        </p:nvSpPr>
        <p:spPr>
          <a:xfrm>
            <a:off x="93160" y="1265827"/>
            <a:ext cx="6653212" cy="8487773"/>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9" name="四角形: 角を丸くする 188">
            <a:extLst>
              <a:ext uri="{FF2B5EF4-FFF2-40B4-BE49-F238E27FC236}">
                <a16:creationId xmlns:a16="http://schemas.microsoft.com/office/drawing/2014/main" id="{7E030017-F6AC-4334-ADE7-B5706B71E67F}"/>
              </a:ext>
            </a:extLst>
          </p:cNvPr>
          <p:cNvSpPr/>
          <p:nvPr/>
        </p:nvSpPr>
        <p:spPr>
          <a:xfrm>
            <a:off x="1985276" y="8280824"/>
            <a:ext cx="4617290" cy="1195074"/>
          </a:xfrm>
          <a:prstGeom prst="roundRect">
            <a:avLst/>
          </a:prstGeom>
          <a:solidFill>
            <a:schemeClr val="accent2">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86" name="テキスト ボックス 85">
            <a:extLst>
              <a:ext uri="{FF2B5EF4-FFF2-40B4-BE49-F238E27FC236}">
                <a16:creationId xmlns:a16="http://schemas.microsoft.com/office/drawing/2014/main" id="{8BF8FF73-1122-4E99-8D21-651226EFAFC9}"/>
              </a:ext>
            </a:extLst>
          </p:cNvPr>
          <p:cNvSpPr txBox="1"/>
          <p:nvPr/>
        </p:nvSpPr>
        <p:spPr>
          <a:xfrm>
            <a:off x="284547" y="1651819"/>
            <a:ext cx="6288902" cy="954107"/>
          </a:xfrm>
          <a:prstGeom prst="rect">
            <a:avLst/>
          </a:prstGeom>
          <a:noFill/>
        </p:spPr>
        <p:txBody>
          <a:bodyPr wrap="none"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カードリーダーに</a:t>
            </a:r>
            <a:endParaRPr kumimoji="1" lang="en-US" altLang="ja-JP" sz="28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マイナンバーカードを置いてください</a:t>
            </a:r>
          </a:p>
        </p:txBody>
      </p:sp>
      <p:pic>
        <p:nvPicPr>
          <p:cNvPr id="14" name="図 13" descr="アイコン&#10;&#10;自動的に生成された説明">
            <a:extLst>
              <a:ext uri="{FF2B5EF4-FFF2-40B4-BE49-F238E27FC236}">
                <a16:creationId xmlns:a16="http://schemas.microsoft.com/office/drawing/2014/main" id="{ABAD6434-DDB4-47C4-A27F-C20941E83A2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08088" y="8163695"/>
            <a:ext cx="1440501" cy="1350208"/>
          </a:xfrm>
          <a:prstGeom prst="rect">
            <a:avLst/>
          </a:prstGeom>
        </p:spPr>
      </p:pic>
      <p:grpSp>
        <p:nvGrpSpPr>
          <p:cNvPr id="7" name="グループ化 6">
            <a:extLst>
              <a:ext uri="{FF2B5EF4-FFF2-40B4-BE49-F238E27FC236}">
                <a16:creationId xmlns:a16="http://schemas.microsoft.com/office/drawing/2014/main" id="{ACF22274-B477-42A8-935E-0DF39534D7EF}"/>
              </a:ext>
            </a:extLst>
          </p:cNvPr>
          <p:cNvGrpSpPr/>
          <p:nvPr/>
        </p:nvGrpSpPr>
        <p:grpSpPr>
          <a:xfrm>
            <a:off x="604611" y="1429066"/>
            <a:ext cx="1346449" cy="676141"/>
            <a:chOff x="-252116" y="1604071"/>
            <a:chExt cx="1489643" cy="828024"/>
          </a:xfrm>
        </p:grpSpPr>
        <p:sp>
          <p:nvSpPr>
            <p:cNvPr id="5" name="楕円 4">
              <a:extLst>
                <a:ext uri="{FF2B5EF4-FFF2-40B4-BE49-F238E27FC236}">
                  <a16:creationId xmlns:a16="http://schemas.microsoft.com/office/drawing/2014/main" id="{C2AF13C1-0E1C-4E20-9060-9771389F1F9D}"/>
                </a:ext>
              </a:extLst>
            </p:cNvPr>
            <p:cNvSpPr/>
            <p:nvPr/>
          </p:nvSpPr>
          <p:spPr>
            <a:xfrm>
              <a:off x="-252116" y="1604071"/>
              <a:ext cx="1489643" cy="763232"/>
            </a:xfrm>
            <a:prstGeom prst="ellipse">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カンタン</a:t>
              </a:r>
              <a:endParaRPr kumimoji="1" lang="en-US" altLang="ja-JP"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受付！</a:t>
              </a:r>
            </a:p>
          </p:txBody>
        </p:sp>
        <p:sp>
          <p:nvSpPr>
            <p:cNvPr id="6" name="二等辺三角形 5">
              <a:extLst>
                <a:ext uri="{FF2B5EF4-FFF2-40B4-BE49-F238E27FC236}">
                  <a16:creationId xmlns:a16="http://schemas.microsoft.com/office/drawing/2014/main" id="{B61754D7-2616-4C38-8983-3E206DD73CE8}"/>
                </a:ext>
              </a:extLst>
            </p:cNvPr>
            <p:cNvSpPr/>
            <p:nvPr/>
          </p:nvSpPr>
          <p:spPr>
            <a:xfrm rot="8100000">
              <a:off x="801563" y="2151431"/>
              <a:ext cx="320067" cy="280664"/>
            </a:xfrm>
            <a:prstGeom prst="triangle">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grpSp>
      <p:sp>
        <p:nvSpPr>
          <p:cNvPr id="33" name="矢印: 五方向 32">
            <a:extLst>
              <a:ext uri="{FF2B5EF4-FFF2-40B4-BE49-F238E27FC236}">
                <a16:creationId xmlns:a16="http://schemas.microsoft.com/office/drawing/2014/main" id="{897F60E3-3136-4FC1-A923-0711895BC318}"/>
              </a:ext>
            </a:extLst>
          </p:cNvPr>
          <p:cNvSpPr/>
          <p:nvPr/>
        </p:nvSpPr>
        <p:spPr>
          <a:xfrm>
            <a:off x="308088" y="7570601"/>
            <a:ext cx="2675744" cy="476741"/>
          </a:xfrm>
          <a:prstGeom prst="homePlate">
            <a:avLst>
              <a:gd name="adj" fmla="val 36540"/>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6" name="正方形/長方形 35">
            <a:extLst>
              <a:ext uri="{FF2B5EF4-FFF2-40B4-BE49-F238E27FC236}">
                <a16:creationId xmlns:a16="http://schemas.microsoft.com/office/drawing/2014/main" id="{61A90BF7-4775-4FCD-9758-22C37D2CCD1A}"/>
              </a:ext>
            </a:extLst>
          </p:cNvPr>
          <p:cNvSpPr/>
          <p:nvPr/>
        </p:nvSpPr>
        <p:spPr>
          <a:xfrm>
            <a:off x="314283" y="7687979"/>
            <a:ext cx="2492990" cy="276999"/>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マイナンバーカードを置いた後は</a:t>
            </a:r>
          </a:p>
        </p:txBody>
      </p:sp>
      <p:sp>
        <p:nvSpPr>
          <p:cNvPr id="188" name="テキスト ボックス 187">
            <a:extLst>
              <a:ext uri="{FF2B5EF4-FFF2-40B4-BE49-F238E27FC236}">
                <a16:creationId xmlns:a16="http://schemas.microsoft.com/office/drawing/2014/main" id="{549F8D18-FB1A-4104-ABED-F1BE87718DAD}"/>
              </a:ext>
            </a:extLst>
          </p:cNvPr>
          <p:cNvSpPr txBox="1"/>
          <p:nvPr/>
        </p:nvSpPr>
        <p:spPr>
          <a:xfrm>
            <a:off x="2076514" y="8527401"/>
            <a:ext cx="4485934" cy="707886"/>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受付完了後はマイナンバーカードを</a:t>
            </a:r>
            <a:endParaRPr kumimoji="1" lang="en-US" altLang="ja-JP"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忘れずにお取りください！</a:t>
            </a:r>
          </a:p>
        </p:txBody>
      </p:sp>
      <p:sp>
        <p:nvSpPr>
          <p:cNvPr id="37" name="正方形/長方形 36">
            <a:extLst>
              <a:ext uri="{FF2B5EF4-FFF2-40B4-BE49-F238E27FC236}">
                <a16:creationId xmlns:a16="http://schemas.microsoft.com/office/drawing/2014/main" id="{4EB020BC-8969-4FDB-9A71-4FB75355E6E5}"/>
              </a:ext>
            </a:extLst>
          </p:cNvPr>
          <p:cNvSpPr/>
          <p:nvPr/>
        </p:nvSpPr>
        <p:spPr>
          <a:xfrm>
            <a:off x="2888702" y="7645912"/>
            <a:ext cx="3873099" cy="363176"/>
          </a:xfrm>
          <a:prstGeom prst="rect">
            <a:avLst/>
          </a:prstGeom>
        </p:spPr>
        <p:txBody>
          <a:bodyPr wrap="square">
            <a:spAutoFit/>
          </a:bodyPr>
          <a:lstStyle/>
          <a:p>
            <a:pPr marL="0" marR="0" lvl="0" indent="0" algn="ctr" defTabSz="914400" rtl="0" eaLnBrk="1" fontAlgn="base" latinLnBrk="0" hangingPunct="1">
              <a:lnSpc>
                <a:spcPct val="110000"/>
              </a:lnSpc>
              <a:spcBef>
                <a:spcPct val="40000"/>
              </a:spcBef>
              <a:spcAft>
                <a:spcPts val="0"/>
              </a:spcAft>
              <a:buClrTx/>
              <a:buSzTx/>
              <a:buFontTx/>
              <a:buNone/>
              <a:tabLst/>
              <a:defRPr/>
            </a:pPr>
            <a:r>
              <a:rPr kumimoji="1" lang="ja-JP" altLang="en-US" sz="16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画面の指示に従って操作してください</a:t>
            </a:r>
          </a:p>
        </p:txBody>
      </p:sp>
      <p:pic>
        <p:nvPicPr>
          <p:cNvPr id="3" name="図 2">
            <a:extLst>
              <a:ext uri="{FF2B5EF4-FFF2-40B4-BE49-F238E27FC236}">
                <a16:creationId xmlns:a16="http://schemas.microsoft.com/office/drawing/2014/main" id="{A4F168AE-7C48-4C8F-BE33-B78B200559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72" y="3005983"/>
            <a:ext cx="3402001" cy="2268000"/>
          </a:xfrm>
          <a:prstGeom prst="rect">
            <a:avLst/>
          </a:prstGeom>
        </p:spPr>
      </p:pic>
      <p:grpSp>
        <p:nvGrpSpPr>
          <p:cNvPr id="49" name="Group 92">
            <a:extLst>
              <a:ext uri="{FF2B5EF4-FFF2-40B4-BE49-F238E27FC236}">
                <a16:creationId xmlns:a16="http://schemas.microsoft.com/office/drawing/2014/main" id="{C694760A-4E88-4B12-8161-443A10260E5A}"/>
              </a:ext>
            </a:extLst>
          </p:cNvPr>
          <p:cNvGrpSpPr>
            <a:grpSpLocks noChangeAspect="1"/>
          </p:cNvGrpSpPr>
          <p:nvPr/>
        </p:nvGrpSpPr>
        <p:grpSpPr bwMode="auto">
          <a:xfrm>
            <a:off x="746744" y="6036517"/>
            <a:ext cx="356906" cy="356906"/>
            <a:chOff x="6546" y="1719"/>
            <a:chExt cx="426" cy="426"/>
          </a:xfrm>
          <a:solidFill>
            <a:srgbClr val="EE5105"/>
          </a:solidFill>
        </p:grpSpPr>
        <p:sp>
          <p:nvSpPr>
            <p:cNvPr id="50" name="Freeform 93">
              <a:extLst>
                <a:ext uri="{FF2B5EF4-FFF2-40B4-BE49-F238E27FC236}">
                  <a16:creationId xmlns:a16="http://schemas.microsoft.com/office/drawing/2014/main" id="{306855A8-EE3F-4E1A-AD35-B49FEB632EBD}"/>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1" name="Freeform 94">
              <a:extLst>
                <a:ext uri="{FF2B5EF4-FFF2-40B4-BE49-F238E27FC236}">
                  <a16:creationId xmlns:a16="http://schemas.microsoft.com/office/drawing/2014/main" id="{DAD1F516-CAD0-404D-B600-8D228BBDE69A}"/>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grpSp>
        <p:nvGrpSpPr>
          <p:cNvPr id="52" name="Group 92">
            <a:extLst>
              <a:ext uri="{FF2B5EF4-FFF2-40B4-BE49-F238E27FC236}">
                <a16:creationId xmlns:a16="http://schemas.microsoft.com/office/drawing/2014/main" id="{BE8E309F-A458-4F83-A12A-0A8BD1066DA9}"/>
              </a:ext>
            </a:extLst>
          </p:cNvPr>
          <p:cNvGrpSpPr>
            <a:grpSpLocks noChangeAspect="1"/>
          </p:cNvGrpSpPr>
          <p:nvPr/>
        </p:nvGrpSpPr>
        <p:grpSpPr bwMode="auto">
          <a:xfrm>
            <a:off x="746744" y="6579220"/>
            <a:ext cx="356906" cy="356906"/>
            <a:chOff x="6546" y="1719"/>
            <a:chExt cx="426" cy="426"/>
          </a:xfrm>
          <a:solidFill>
            <a:srgbClr val="EE5105"/>
          </a:solidFill>
        </p:grpSpPr>
        <p:sp>
          <p:nvSpPr>
            <p:cNvPr id="53" name="Freeform 93">
              <a:extLst>
                <a:ext uri="{FF2B5EF4-FFF2-40B4-BE49-F238E27FC236}">
                  <a16:creationId xmlns:a16="http://schemas.microsoft.com/office/drawing/2014/main" id="{0A6B6EC3-DC1B-4CC5-8408-8F1C946766DB}"/>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4" name="Freeform 94">
              <a:extLst>
                <a:ext uri="{FF2B5EF4-FFF2-40B4-BE49-F238E27FC236}">
                  <a16:creationId xmlns:a16="http://schemas.microsoft.com/office/drawing/2014/main" id="{907083F0-15F0-41B3-BCB4-8029F0A81EFF}"/>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55" name="正方形/長方形 54">
            <a:extLst>
              <a:ext uri="{FF2B5EF4-FFF2-40B4-BE49-F238E27FC236}">
                <a16:creationId xmlns:a16="http://schemas.microsoft.com/office/drawing/2014/main" id="{D715ED8D-B10B-46C4-8CD8-F99B1785351D}"/>
              </a:ext>
            </a:extLst>
          </p:cNvPr>
          <p:cNvSpPr/>
          <p:nvPr/>
        </p:nvSpPr>
        <p:spPr>
          <a:xfrm>
            <a:off x="1175967" y="6545284"/>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顔写真を表にして縦向きに置いてください</a:t>
            </a:r>
          </a:p>
        </p:txBody>
      </p:sp>
      <p:sp>
        <p:nvSpPr>
          <p:cNvPr id="56" name="正方形/長方形 55">
            <a:extLst>
              <a:ext uri="{FF2B5EF4-FFF2-40B4-BE49-F238E27FC236}">
                <a16:creationId xmlns:a16="http://schemas.microsoft.com/office/drawing/2014/main" id="{DE383431-E594-4106-8DDC-D245770396C1}"/>
              </a:ext>
            </a:extLst>
          </p:cNvPr>
          <p:cNvSpPr/>
          <p:nvPr/>
        </p:nvSpPr>
        <p:spPr>
          <a:xfrm>
            <a:off x="1175967" y="6003958"/>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カバー等は外してください</a:t>
            </a:r>
          </a:p>
        </p:txBody>
      </p:sp>
      <p:sp>
        <p:nvSpPr>
          <p:cNvPr id="57" name="四角形: 角を丸くする 56">
            <a:extLst>
              <a:ext uri="{FF2B5EF4-FFF2-40B4-BE49-F238E27FC236}">
                <a16:creationId xmlns:a16="http://schemas.microsoft.com/office/drawing/2014/main" id="{A65DFE24-5F00-4CCA-B6BD-B5EF147DBF74}"/>
              </a:ext>
            </a:extLst>
          </p:cNvPr>
          <p:cNvSpPr/>
          <p:nvPr/>
        </p:nvSpPr>
        <p:spPr>
          <a:xfrm>
            <a:off x="260757" y="5784359"/>
            <a:ext cx="6318018" cy="1399969"/>
          </a:xfrm>
          <a:prstGeom prst="roundRect">
            <a:avLst/>
          </a:prstGeom>
          <a:noFill/>
          <a:ln w="57150">
            <a:solidFill>
              <a:srgbClr val="F18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4" name="グループ化 3">
            <a:extLst>
              <a:ext uri="{FF2B5EF4-FFF2-40B4-BE49-F238E27FC236}">
                <a16:creationId xmlns:a16="http://schemas.microsoft.com/office/drawing/2014/main" id="{7E90D261-1FFD-3F23-7D58-59C54CD5838D}"/>
              </a:ext>
            </a:extLst>
          </p:cNvPr>
          <p:cNvGrpSpPr/>
          <p:nvPr/>
        </p:nvGrpSpPr>
        <p:grpSpPr>
          <a:xfrm>
            <a:off x="3952606" y="2976510"/>
            <a:ext cx="2579068" cy="2555174"/>
            <a:chOff x="3952606" y="2976510"/>
            <a:chExt cx="2579068" cy="2555174"/>
          </a:xfrm>
        </p:grpSpPr>
        <p:grpSp>
          <p:nvGrpSpPr>
            <p:cNvPr id="69" name="グループ化 68">
              <a:extLst>
                <a:ext uri="{FF2B5EF4-FFF2-40B4-BE49-F238E27FC236}">
                  <a16:creationId xmlns:a16="http://schemas.microsoft.com/office/drawing/2014/main" id="{14D5F74D-9047-455F-B48E-52771A9BC35A}"/>
                </a:ext>
              </a:extLst>
            </p:cNvPr>
            <p:cNvGrpSpPr/>
            <p:nvPr/>
          </p:nvGrpSpPr>
          <p:grpSpPr>
            <a:xfrm>
              <a:off x="3952606" y="2976510"/>
              <a:ext cx="2579068" cy="1243196"/>
              <a:chOff x="3983380" y="4670464"/>
              <a:chExt cx="2579068" cy="1243196"/>
            </a:xfrm>
          </p:grpSpPr>
          <p:sp>
            <p:nvSpPr>
              <p:cNvPr id="70" name="テキスト ボックス 69">
                <a:extLst>
                  <a:ext uri="{FF2B5EF4-FFF2-40B4-BE49-F238E27FC236}">
                    <a16:creationId xmlns:a16="http://schemas.microsoft.com/office/drawing/2014/main" id="{7C5DAF0D-B378-4C83-8ADF-57F8584B45D3}"/>
                  </a:ext>
                </a:extLst>
              </p:cNvPr>
              <p:cNvSpPr txBox="1"/>
              <p:nvPr/>
            </p:nvSpPr>
            <p:spPr>
              <a:xfrm>
                <a:off x="3983380" y="5390440"/>
                <a:ext cx="484428" cy="523220"/>
              </a:xfrm>
              <a:prstGeom prst="rect">
                <a:avLst/>
              </a:prstGeom>
              <a:noFill/>
            </p:spPr>
            <p:txBody>
              <a:bodyPr wrap="none"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rPr>
                  <a:t>×</a:t>
                </a:r>
                <a:endParaRPr kumimoji="1" lang="ja-JP" altLang="en-US" sz="2800" b="1" i="0" u="none" strike="noStrike" kern="1200" cap="none" spc="0" normalizeH="0" baseline="0" noProof="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endParaRPr>
              </a:p>
            </p:txBody>
          </p:sp>
          <p:sp>
            <p:nvSpPr>
              <p:cNvPr id="71" name="テキスト ボックス 70">
                <a:extLst>
                  <a:ext uri="{FF2B5EF4-FFF2-40B4-BE49-F238E27FC236}">
                    <a16:creationId xmlns:a16="http://schemas.microsoft.com/office/drawing/2014/main" id="{B88D050E-3859-4131-B8A7-D481644E7F8F}"/>
                  </a:ext>
                </a:extLst>
              </p:cNvPr>
              <p:cNvSpPr txBox="1"/>
              <p:nvPr/>
            </p:nvSpPr>
            <p:spPr>
              <a:xfrm>
                <a:off x="4316523" y="5499126"/>
                <a:ext cx="95410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lumMod val="50000"/>
                        <a:lumOff val="50000"/>
                      </a:prstClr>
                    </a:solidFill>
                    <a:effectLst/>
                    <a:uLnTx/>
                    <a:uFillTx/>
                    <a:latin typeface="メイリオ" panose="020B0604030504040204" pitchFamily="50" charset="-128"/>
                    <a:ea typeface="メイリオ" panose="020B0604030504040204" pitchFamily="50" charset="-128"/>
                    <a:cs typeface="+mn-cs"/>
                  </a:rPr>
                  <a:t>カバーあり</a:t>
                </a:r>
              </a:p>
            </p:txBody>
          </p:sp>
          <p:sp>
            <p:nvSpPr>
              <p:cNvPr id="72" name="テキスト ボックス 71">
                <a:extLst>
                  <a:ext uri="{FF2B5EF4-FFF2-40B4-BE49-F238E27FC236}">
                    <a16:creationId xmlns:a16="http://schemas.microsoft.com/office/drawing/2014/main" id="{B149F545-C4B7-4346-9F54-F60787AEF497}"/>
                  </a:ext>
                </a:extLst>
              </p:cNvPr>
              <p:cNvSpPr txBox="1"/>
              <p:nvPr/>
            </p:nvSpPr>
            <p:spPr>
              <a:xfrm>
                <a:off x="5608341" y="5499126"/>
                <a:ext cx="95410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EE5105"/>
                    </a:solidFill>
                    <a:effectLst/>
                    <a:uLnTx/>
                    <a:uFillTx/>
                    <a:latin typeface="メイリオ" panose="020B0604030504040204" pitchFamily="50" charset="-128"/>
                    <a:ea typeface="メイリオ" panose="020B0604030504040204" pitchFamily="50" charset="-128"/>
                    <a:cs typeface="+mn-cs"/>
                  </a:rPr>
                  <a:t>カバーなし</a:t>
                </a:r>
              </a:p>
            </p:txBody>
          </p:sp>
          <p:pic>
            <p:nvPicPr>
              <p:cNvPr id="73" name="Picture 2" descr="マイナンバーカード見本">
                <a:extLst>
                  <a:ext uri="{FF2B5EF4-FFF2-40B4-BE49-F238E27FC236}">
                    <a16:creationId xmlns:a16="http://schemas.microsoft.com/office/drawing/2014/main" id="{070A344B-63DD-42CF-95EF-53C0FA3E21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5673" y="4689396"/>
                <a:ext cx="1106246" cy="679050"/>
              </a:xfrm>
              <a:prstGeom prst="rect">
                <a:avLst/>
              </a:prstGeom>
              <a:noFill/>
              <a:extLst>
                <a:ext uri="{909E8E84-426E-40DD-AFC4-6F175D3DCCD1}">
                  <a14:hiddenFill xmlns:a14="http://schemas.microsoft.com/office/drawing/2010/main">
                    <a:solidFill>
                      <a:srgbClr val="FFFFFF"/>
                    </a:solidFill>
                  </a14:hiddenFill>
                </a:ext>
              </a:extLst>
            </p:spPr>
          </p:pic>
          <p:sp>
            <p:nvSpPr>
              <p:cNvPr id="74" name="正方形/長方形 73">
                <a:extLst>
                  <a:ext uri="{FF2B5EF4-FFF2-40B4-BE49-F238E27FC236}">
                    <a16:creationId xmlns:a16="http://schemas.microsoft.com/office/drawing/2014/main" id="{D0503923-BCDF-4C22-94C7-E8C22CE859D7}"/>
                  </a:ext>
                </a:extLst>
              </p:cNvPr>
              <p:cNvSpPr/>
              <p:nvPr/>
            </p:nvSpPr>
            <p:spPr>
              <a:xfrm>
                <a:off x="4079472" y="4670464"/>
                <a:ext cx="1106246" cy="716913"/>
              </a:xfrm>
              <a:prstGeom prst="rect">
                <a:avLst/>
              </a:prstGeom>
              <a:gradFill flip="none" rotWithShape="1">
                <a:gsLst>
                  <a:gs pos="0">
                    <a:schemeClr val="accent1">
                      <a:lumMod val="5000"/>
                      <a:lumOff val="95000"/>
                      <a:alpha val="14000"/>
                    </a:schemeClr>
                  </a:gs>
                  <a:gs pos="100000">
                    <a:schemeClr val="bg1">
                      <a:lumMod val="95000"/>
                      <a:alpha val="83000"/>
                    </a:schemeClr>
                  </a:gs>
                </a:gsLst>
                <a:lin ang="10800000" scaled="1"/>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75" name="Picture 2" descr="マイナンバーカード見本">
                <a:extLst>
                  <a:ext uri="{FF2B5EF4-FFF2-40B4-BE49-F238E27FC236}">
                    <a16:creationId xmlns:a16="http://schemas.microsoft.com/office/drawing/2014/main" id="{6729D89F-6A5F-4FE9-B568-CA159E57AC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3001" y="4689396"/>
                <a:ext cx="1106246" cy="679050"/>
              </a:xfrm>
              <a:prstGeom prst="rect">
                <a:avLst/>
              </a:prstGeom>
              <a:noFill/>
              <a:extLst>
                <a:ext uri="{909E8E84-426E-40DD-AFC4-6F175D3DCCD1}">
                  <a14:hiddenFill xmlns:a14="http://schemas.microsoft.com/office/drawing/2010/main">
                    <a:solidFill>
                      <a:srgbClr val="FFFFFF"/>
                    </a:solidFill>
                  </a14:hiddenFill>
                </a:ext>
              </a:extLst>
            </p:spPr>
          </p:pic>
          <p:grpSp>
            <p:nvGrpSpPr>
              <p:cNvPr id="76" name="Group 92">
                <a:extLst>
                  <a:ext uri="{FF2B5EF4-FFF2-40B4-BE49-F238E27FC236}">
                    <a16:creationId xmlns:a16="http://schemas.microsoft.com/office/drawing/2014/main" id="{5C12C997-E9BF-4647-ACC7-A3C3F220F6DE}"/>
                  </a:ext>
                </a:extLst>
              </p:cNvPr>
              <p:cNvGrpSpPr>
                <a:grpSpLocks noChangeAspect="1"/>
              </p:cNvGrpSpPr>
              <p:nvPr/>
            </p:nvGrpSpPr>
            <p:grpSpPr bwMode="auto">
              <a:xfrm>
                <a:off x="5375597" y="5472361"/>
                <a:ext cx="276999" cy="276999"/>
                <a:chOff x="6546" y="1719"/>
                <a:chExt cx="426" cy="426"/>
              </a:xfrm>
              <a:solidFill>
                <a:srgbClr val="EE5105"/>
              </a:solidFill>
            </p:grpSpPr>
            <p:sp>
              <p:nvSpPr>
                <p:cNvPr id="77" name="Freeform 93">
                  <a:extLst>
                    <a:ext uri="{FF2B5EF4-FFF2-40B4-BE49-F238E27FC236}">
                      <a16:creationId xmlns:a16="http://schemas.microsoft.com/office/drawing/2014/main" id="{5FDF2952-DF6A-48EF-BE08-DE61C5B05911}"/>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78" name="Freeform 94">
                  <a:extLst>
                    <a:ext uri="{FF2B5EF4-FFF2-40B4-BE49-F238E27FC236}">
                      <a16:creationId xmlns:a16="http://schemas.microsoft.com/office/drawing/2014/main" id="{DEF12DE5-859E-42BE-A788-D7752D74C5CF}"/>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grpSp>
        <p:sp>
          <p:nvSpPr>
            <p:cNvPr id="79" name="矢印: 下 78">
              <a:extLst>
                <a:ext uri="{FF2B5EF4-FFF2-40B4-BE49-F238E27FC236}">
                  <a16:creationId xmlns:a16="http://schemas.microsoft.com/office/drawing/2014/main" id="{A77A85E0-CC84-4A75-A6CE-164DD4BC56DB}"/>
                </a:ext>
              </a:extLst>
            </p:cNvPr>
            <p:cNvSpPr/>
            <p:nvPr/>
          </p:nvSpPr>
          <p:spPr>
            <a:xfrm rot="10800000">
              <a:off x="4134820" y="4226188"/>
              <a:ext cx="348616" cy="158200"/>
            </a:xfrm>
            <a:prstGeom prst="downArrow">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80" name="Picture 2" descr="マイナンバーカード見本">
              <a:extLst>
                <a:ext uri="{FF2B5EF4-FFF2-40B4-BE49-F238E27FC236}">
                  <a16:creationId xmlns:a16="http://schemas.microsoft.com/office/drawing/2014/main" id="{CC6A9776-B4BB-4C90-B640-B90C9EB878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755853" y="4639036"/>
              <a:ext cx="1106246" cy="67905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マイナンバーカード見本">
              <a:extLst>
                <a:ext uri="{FF2B5EF4-FFF2-40B4-BE49-F238E27FC236}">
                  <a16:creationId xmlns:a16="http://schemas.microsoft.com/office/drawing/2014/main" id="{8248200A-D323-4965-8DDB-D54E0CC21E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4527602" y="4582218"/>
              <a:ext cx="1106246" cy="679050"/>
            </a:xfrm>
            <a:prstGeom prst="rect">
              <a:avLst/>
            </a:prstGeom>
            <a:noFill/>
            <a:extLst>
              <a:ext uri="{909E8E84-426E-40DD-AFC4-6F175D3DCCD1}">
                <a14:hiddenFill xmlns:a14="http://schemas.microsoft.com/office/drawing/2010/main">
                  <a:solidFill>
                    <a:srgbClr val="FFFFFF"/>
                  </a:solidFill>
                </a14:hiddenFill>
              </a:ext>
            </a:extLst>
          </p:spPr>
        </p:pic>
        <p:sp>
          <p:nvSpPr>
            <p:cNvPr id="82" name="テキスト ボックス 81">
              <a:extLst>
                <a:ext uri="{FF2B5EF4-FFF2-40B4-BE49-F238E27FC236}">
                  <a16:creationId xmlns:a16="http://schemas.microsoft.com/office/drawing/2014/main" id="{8014FCA3-699A-4710-A913-1BA3B9B939AB}"/>
                </a:ext>
              </a:extLst>
            </p:cNvPr>
            <p:cNvSpPr txBox="1"/>
            <p:nvPr/>
          </p:nvSpPr>
          <p:spPr>
            <a:xfrm>
              <a:off x="5878130" y="4762060"/>
              <a:ext cx="646331"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EE5105"/>
                  </a:solidFill>
                  <a:effectLst/>
                  <a:uLnTx/>
                  <a:uFillTx/>
                  <a:latin typeface="メイリオ" panose="020B0604030504040204" pitchFamily="50" charset="-128"/>
                  <a:ea typeface="メイリオ" panose="020B0604030504040204" pitchFamily="50" charset="-128"/>
                  <a:cs typeface="+mn-cs"/>
                </a:rPr>
                <a:t>縦向き</a:t>
              </a:r>
            </a:p>
          </p:txBody>
        </p:sp>
        <p:grpSp>
          <p:nvGrpSpPr>
            <p:cNvPr id="83" name="Group 92">
              <a:extLst>
                <a:ext uri="{FF2B5EF4-FFF2-40B4-BE49-F238E27FC236}">
                  <a16:creationId xmlns:a16="http://schemas.microsoft.com/office/drawing/2014/main" id="{472988BA-677C-45C2-9A3F-AD3534459B62}"/>
                </a:ext>
              </a:extLst>
            </p:cNvPr>
            <p:cNvGrpSpPr>
              <a:grpSpLocks noChangeAspect="1"/>
            </p:cNvGrpSpPr>
            <p:nvPr/>
          </p:nvGrpSpPr>
          <p:grpSpPr bwMode="auto">
            <a:xfrm>
              <a:off x="5620852" y="4745343"/>
              <a:ext cx="276999" cy="276999"/>
              <a:chOff x="6546" y="1719"/>
              <a:chExt cx="426" cy="426"/>
            </a:xfrm>
            <a:solidFill>
              <a:srgbClr val="EE5105"/>
            </a:solidFill>
          </p:grpSpPr>
          <p:sp>
            <p:nvSpPr>
              <p:cNvPr id="84" name="Freeform 93">
                <a:extLst>
                  <a:ext uri="{FF2B5EF4-FFF2-40B4-BE49-F238E27FC236}">
                    <a16:creationId xmlns:a16="http://schemas.microsoft.com/office/drawing/2014/main" id="{618DD303-030F-4D8C-A012-986B7D8C1416}"/>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87" name="Freeform 94">
                <a:extLst>
                  <a:ext uri="{FF2B5EF4-FFF2-40B4-BE49-F238E27FC236}">
                    <a16:creationId xmlns:a16="http://schemas.microsoft.com/office/drawing/2014/main" id="{A992161C-263D-4D5F-A50E-680267390CC3}"/>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88" name="矢印: 下 87">
              <a:extLst>
                <a:ext uri="{FF2B5EF4-FFF2-40B4-BE49-F238E27FC236}">
                  <a16:creationId xmlns:a16="http://schemas.microsoft.com/office/drawing/2014/main" id="{7B7357DF-0D44-46B8-AAEA-0F1B93C4C7DA}"/>
                </a:ext>
              </a:extLst>
            </p:cNvPr>
            <p:cNvSpPr/>
            <p:nvPr/>
          </p:nvSpPr>
          <p:spPr>
            <a:xfrm rot="10800000">
              <a:off x="4904528" y="4226188"/>
              <a:ext cx="348616" cy="158200"/>
            </a:xfrm>
            <a:prstGeom prst="downArrow">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pic>
        <p:nvPicPr>
          <p:cNvPr id="2" name="図 1" descr="グラフィカル ユーザー インターフェイス, アプリケーション&#10;&#10;自動的に生成された説明">
            <a:extLst>
              <a:ext uri="{FF2B5EF4-FFF2-40B4-BE49-F238E27FC236}">
                <a16:creationId xmlns:a16="http://schemas.microsoft.com/office/drawing/2014/main" id="{AEE3F565-F8CE-0734-5F60-97C8289CFA0E}"/>
              </a:ext>
            </a:extLst>
          </p:cNvPr>
          <p:cNvPicPr>
            <a:picLocks noChangeAspect="1"/>
          </p:cNvPicPr>
          <p:nvPr/>
        </p:nvPicPr>
        <p:blipFill rotWithShape="1">
          <a:blip r:embed="rId5">
            <a:extLst>
              <a:ext uri="{28A0092B-C50C-407E-A947-70E740481C1C}">
                <a14:useLocalDpi xmlns:a14="http://schemas.microsoft.com/office/drawing/2010/main" val="0"/>
              </a:ext>
            </a:extLst>
          </a:blip>
          <a:srcRect t="66597" b="4995"/>
          <a:stretch/>
        </p:blipFill>
        <p:spPr>
          <a:xfrm>
            <a:off x="43764" y="46726"/>
            <a:ext cx="3829189" cy="1087783"/>
          </a:xfrm>
          <a:prstGeom prst="rect">
            <a:avLst/>
          </a:prstGeom>
        </p:spPr>
      </p:pic>
      <p:sp>
        <p:nvSpPr>
          <p:cNvPr id="47" name="吹き出し: 角を丸めた四角形 46">
            <a:extLst>
              <a:ext uri="{FF2B5EF4-FFF2-40B4-BE49-F238E27FC236}">
                <a16:creationId xmlns:a16="http://schemas.microsoft.com/office/drawing/2014/main" id="{878482A3-329D-4824-B5E0-027A90FEA8B3}"/>
              </a:ext>
            </a:extLst>
          </p:cNvPr>
          <p:cNvSpPr/>
          <p:nvPr/>
        </p:nvSpPr>
        <p:spPr>
          <a:xfrm>
            <a:off x="3853542" y="253928"/>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8" name="テキスト ボックス 47">
            <a:extLst>
              <a:ext uri="{FF2B5EF4-FFF2-40B4-BE49-F238E27FC236}">
                <a16:creationId xmlns:a16="http://schemas.microsoft.com/office/drawing/2014/main" id="{B9C67B87-EDC0-4570-BC01-CFEF7B0213C5}"/>
              </a:ext>
            </a:extLst>
          </p:cNvPr>
          <p:cNvSpPr txBox="1"/>
          <p:nvPr/>
        </p:nvSpPr>
        <p:spPr>
          <a:xfrm>
            <a:off x="3816027" y="375276"/>
            <a:ext cx="302782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は</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3886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6"/>
            <a:ext cx="6908168" cy="9952093"/>
          </a:xfrm>
          <a:prstGeom prst="rect">
            <a:avLst/>
          </a:prstGeom>
          <a:solidFill>
            <a:srgbClr val="FFD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2" name="四角形: 角を丸くする 141">
            <a:extLst>
              <a:ext uri="{FF2B5EF4-FFF2-40B4-BE49-F238E27FC236}">
                <a16:creationId xmlns:a16="http://schemas.microsoft.com/office/drawing/2014/main" id="{05F8BF00-FAB5-4819-98CC-6B8DC6568CA3}"/>
              </a:ext>
            </a:extLst>
          </p:cNvPr>
          <p:cNvSpPr/>
          <p:nvPr/>
        </p:nvSpPr>
        <p:spPr>
          <a:xfrm>
            <a:off x="102394" y="972114"/>
            <a:ext cx="6653212" cy="8857686"/>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95323F9D-4CE4-C30D-509F-B4C46FE760EE}"/>
              </a:ext>
            </a:extLst>
          </p:cNvPr>
          <p:cNvSpPr txBox="1"/>
          <p:nvPr/>
        </p:nvSpPr>
        <p:spPr>
          <a:xfrm>
            <a:off x="664877" y="2623003"/>
            <a:ext cx="497766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認証方法を選択し、本人確認をします。</a:t>
            </a:r>
          </a:p>
        </p:txBody>
      </p:sp>
      <p:sp>
        <p:nvSpPr>
          <p:cNvPr id="5" name="テキスト ボックス 4">
            <a:extLst>
              <a:ext uri="{FF2B5EF4-FFF2-40B4-BE49-F238E27FC236}">
                <a16:creationId xmlns:a16="http://schemas.microsoft.com/office/drawing/2014/main" id="{66163A6E-C09A-B8FC-B721-11ECA131FD60}"/>
              </a:ext>
            </a:extLst>
          </p:cNvPr>
          <p:cNvSpPr txBox="1"/>
          <p:nvPr/>
        </p:nvSpPr>
        <p:spPr>
          <a:xfrm>
            <a:off x="664877" y="5342550"/>
            <a:ext cx="497766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案内に沿って、情報提供の同意可否を選択します。</a:t>
            </a:r>
            <a:endParaRPr kumimoji="1" lang="en-US" altLang="ja-JP"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cxnSp>
        <p:nvCxnSpPr>
          <p:cNvPr id="18" name="直線矢印コネクタ 17">
            <a:extLst>
              <a:ext uri="{FF2B5EF4-FFF2-40B4-BE49-F238E27FC236}">
                <a16:creationId xmlns:a16="http://schemas.microsoft.com/office/drawing/2014/main" id="{D3844994-0464-1561-1117-134BF336D3D0}"/>
              </a:ext>
            </a:extLst>
          </p:cNvPr>
          <p:cNvCxnSpPr>
            <a:cxnSpLocks/>
            <a:stCxn id="49" idx="2"/>
            <a:endCxn id="50" idx="0"/>
          </p:cNvCxnSpPr>
          <p:nvPr/>
        </p:nvCxnSpPr>
        <p:spPr>
          <a:xfrm flipH="1">
            <a:off x="455562" y="2292606"/>
            <a:ext cx="12824" cy="272289"/>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2974FDB5-5AAA-B60C-0012-5B332DDC7605}"/>
              </a:ext>
            </a:extLst>
          </p:cNvPr>
          <p:cNvCxnSpPr>
            <a:cxnSpLocks/>
            <a:stCxn id="50" idx="2"/>
            <a:endCxn id="51" idx="0"/>
          </p:cNvCxnSpPr>
          <p:nvPr/>
        </p:nvCxnSpPr>
        <p:spPr>
          <a:xfrm>
            <a:off x="455562" y="3082913"/>
            <a:ext cx="0" cy="2084980"/>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4327D371-3AC5-E0E6-625F-232843AF4F01}"/>
              </a:ext>
            </a:extLst>
          </p:cNvPr>
          <p:cNvCxnSpPr>
            <a:cxnSpLocks/>
            <a:stCxn id="51" idx="2"/>
            <a:endCxn id="52" idx="0"/>
          </p:cNvCxnSpPr>
          <p:nvPr/>
        </p:nvCxnSpPr>
        <p:spPr>
          <a:xfrm>
            <a:off x="455562" y="5685911"/>
            <a:ext cx="0" cy="1073124"/>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49" name="グラフィックス 48" descr="バッジ 1 単色塗りつぶし">
            <a:extLst>
              <a:ext uri="{FF2B5EF4-FFF2-40B4-BE49-F238E27FC236}">
                <a16:creationId xmlns:a16="http://schemas.microsoft.com/office/drawing/2014/main" id="{9FDE192B-D860-AD02-1BCE-A565F85BB52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9295" y="1774588"/>
            <a:ext cx="538182" cy="518018"/>
          </a:xfrm>
          <a:prstGeom prst="rect">
            <a:avLst/>
          </a:prstGeom>
        </p:spPr>
      </p:pic>
      <p:pic>
        <p:nvPicPr>
          <p:cNvPr id="50" name="グラフィックス 49" descr="バッジ 単色塗りつぶし">
            <a:extLst>
              <a:ext uri="{FF2B5EF4-FFF2-40B4-BE49-F238E27FC236}">
                <a16:creationId xmlns:a16="http://schemas.microsoft.com/office/drawing/2014/main" id="{3BA8BD84-C0B2-34AD-253B-1EAE69D00B4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6471" y="2564895"/>
            <a:ext cx="538182" cy="518018"/>
          </a:xfrm>
          <a:prstGeom prst="rect">
            <a:avLst/>
          </a:prstGeom>
        </p:spPr>
      </p:pic>
      <p:pic>
        <p:nvPicPr>
          <p:cNvPr id="51" name="グラフィックス 50" descr="バッジ 3 単色塗りつぶし">
            <a:extLst>
              <a:ext uri="{FF2B5EF4-FFF2-40B4-BE49-F238E27FC236}">
                <a16:creationId xmlns:a16="http://schemas.microsoft.com/office/drawing/2014/main" id="{2621BEF5-2B09-BE9D-BE4C-296BFA8E91C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6471" y="5167893"/>
            <a:ext cx="538182" cy="518018"/>
          </a:xfrm>
          <a:prstGeom prst="rect">
            <a:avLst/>
          </a:prstGeom>
        </p:spPr>
      </p:pic>
      <p:pic>
        <p:nvPicPr>
          <p:cNvPr id="52" name="グラフィックス 51" descr="バッジ 4 単色塗りつぶし">
            <a:extLst>
              <a:ext uri="{FF2B5EF4-FFF2-40B4-BE49-F238E27FC236}">
                <a16:creationId xmlns:a16="http://schemas.microsoft.com/office/drawing/2014/main" id="{08247FA3-4050-5582-E654-BC0BF72240E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6471" y="6759035"/>
            <a:ext cx="538182" cy="518018"/>
          </a:xfrm>
          <a:prstGeom prst="rect">
            <a:avLst/>
          </a:prstGeom>
        </p:spPr>
      </p:pic>
      <p:cxnSp>
        <p:nvCxnSpPr>
          <p:cNvPr id="53" name="直線コネクタ 52">
            <a:extLst>
              <a:ext uri="{FF2B5EF4-FFF2-40B4-BE49-F238E27FC236}">
                <a16:creationId xmlns:a16="http://schemas.microsoft.com/office/drawing/2014/main" id="{70D0D053-8833-2780-75AD-05F332E24583}"/>
              </a:ext>
            </a:extLst>
          </p:cNvPr>
          <p:cNvCxnSpPr>
            <a:cxnSpLocks/>
          </p:cNvCxnSpPr>
          <p:nvPr/>
        </p:nvCxnSpPr>
        <p:spPr>
          <a:xfrm>
            <a:off x="726263" y="2590223"/>
            <a:ext cx="5036295" cy="16871"/>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54" name="グラフィックス 53" descr="バッジ 5 単色塗りつぶし">
            <a:extLst>
              <a:ext uri="{FF2B5EF4-FFF2-40B4-BE49-F238E27FC236}">
                <a16:creationId xmlns:a16="http://schemas.microsoft.com/office/drawing/2014/main" id="{D8B5EE98-D7C0-D732-6C45-AB1F968A08E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2863" y="8872780"/>
            <a:ext cx="545399" cy="524963"/>
          </a:xfrm>
          <a:prstGeom prst="rect">
            <a:avLst/>
          </a:prstGeom>
        </p:spPr>
      </p:pic>
      <p:cxnSp>
        <p:nvCxnSpPr>
          <p:cNvPr id="55" name="直線矢印コネクタ 54">
            <a:extLst>
              <a:ext uri="{FF2B5EF4-FFF2-40B4-BE49-F238E27FC236}">
                <a16:creationId xmlns:a16="http://schemas.microsoft.com/office/drawing/2014/main" id="{932CCFB5-6F4D-CDF9-2F42-3904D6E0F6FF}"/>
              </a:ext>
            </a:extLst>
          </p:cNvPr>
          <p:cNvCxnSpPr>
            <a:cxnSpLocks/>
            <a:stCxn id="52" idx="2"/>
            <a:endCxn id="54" idx="0"/>
          </p:cNvCxnSpPr>
          <p:nvPr/>
        </p:nvCxnSpPr>
        <p:spPr>
          <a:xfrm>
            <a:off x="455562" y="7277053"/>
            <a:ext cx="1" cy="1595727"/>
          </a:xfrm>
          <a:prstGeom prst="straightConnector1">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91C83199-9FB4-BC51-7AAE-6BE940E18532}"/>
              </a:ext>
            </a:extLst>
          </p:cNvPr>
          <p:cNvCxnSpPr>
            <a:cxnSpLocks/>
          </p:cNvCxnSpPr>
          <p:nvPr/>
        </p:nvCxnSpPr>
        <p:spPr>
          <a:xfrm>
            <a:off x="726263" y="5308200"/>
            <a:ext cx="500825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5BABA9D8-B097-A9F9-34AC-2556DDFEF15F}"/>
              </a:ext>
            </a:extLst>
          </p:cNvPr>
          <p:cNvCxnSpPr>
            <a:cxnSpLocks/>
          </p:cNvCxnSpPr>
          <p:nvPr/>
        </p:nvCxnSpPr>
        <p:spPr>
          <a:xfrm>
            <a:off x="737477" y="6826941"/>
            <a:ext cx="500825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671BA4D1-06A9-644C-6460-47BBD688238C}"/>
              </a:ext>
            </a:extLst>
          </p:cNvPr>
          <p:cNvCxnSpPr>
            <a:cxnSpLocks/>
          </p:cNvCxnSpPr>
          <p:nvPr/>
        </p:nvCxnSpPr>
        <p:spPr>
          <a:xfrm>
            <a:off x="737477" y="8959380"/>
            <a:ext cx="5008251"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59" name="テキスト ボックス 58">
            <a:extLst>
              <a:ext uri="{FF2B5EF4-FFF2-40B4-BE49-F238E27FC236}">
                <a16:creationId xmlns:a16="http://schemas.microsoft.com/office/drawing/2014/main" id="{53F48A46-84CC-5059-6980-8D05C5602AC1}"/>
              </a:ext>
            </a:extLst>
          </p:cNvPr>
          <p:cNvSpPr txBox="1"/>
          <p:nvPr/>
        </p:nvSpPr>
        <p:spPr>
          <a:xfrm>
            <a:off x="664877" y="9030544"/>
            <a:ext cx="5813070"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マイナ受付完了です。</a:t>
            </a:r>
            <a:endParaRPr kumimoji="1" lang="en-US" altLang="ja-JP"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rPr>
              <a:t>マイナンバーカードをカードリーダーから取り出してください。</a:t>
            </a:r>
            <a:endParaRPr kumimoji="1" lang="en-US" altLang="ja-JP" sz="14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rPr>
              <a:t>カードの取り忘れにご注意ください。</a:t>
            </a:r>
            <a:endParaRPr kumimoji="1" lang="en-US" altLang="ja-JP" sz="14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64" name="テキスト ボックス 63">
            <a:extLst>
              <a:ext uri="{FF2B5EF4-FFF2-40B4-BE49-F238E27FC236}">
                <a16:creationId xmlns:a16="http://schemas.microsoft.com/office/drawing/2014/main" id="{A15F654B-B971-82D8-A50B-2A72123D5398}"/>
              </a:ext>
            </a:extLst>
          </p:cNvPr>
          <p:cNvSpPr txBox="1"/>
          <p:nvPr/>
        </p:nvSpPr>
        <p:spPr>
          <a:xfrm>
            <a:off x="664877" y="1805404"/>
            <a:ext cx="4527072" cy="7540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マイナンバーカードを読み取り口に置いてください。</a:t>
            </a:r>
            <a:endParaRPr kumimoji="1" lang="en-US" altLang="ja-JP"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カバー等は外してください</a:t>
            </a:r>
            <a:br>
              <a:rPr kumimoji="1" lang="en-US" altLang="ja-JP"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br>
            <a:r>
              <a:rPr kumimoji="1" lang="en-US" altLang="ja-JP"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顔写真を表にして縦向きにおいてください</a:t>
            </a:r>
          </a:p>
        </p:txBody>
      </p:sp>
      <p:sp>
        <p:nvSpPr>
          <p:cNvPr id="82" name="テキスト ボックス 81">
            <a:extLst>
              <a:ext uri="{FF2B5EF4-FFF2-40B4-BE49-F238E27FC236}">
                <a16:creationId xmlns:a16="http://schemas.microsoft.com/office/drawing/2014/main" id="{0081BC84-85EF-3CAF-8987-F992090AFC43}"/>
              </a:ext>
            </a:extLst>
          </p:cNvPr>
          <p:cNvSpPr txBox="1"/>
          <p:nvPr/>
        </p:nvSpPr>
        <p:spPr>
          <a:xfrm>
            <a:off x="211905" y="1493092"/>
            <a:ext cx="6463233"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利用方法や画面の表示内容に不明点がある場合にはお気軽に職員までお声かけください</a:t>
            </a:r>
            <a:endParaRPr kumimoji="1" lang="en-US" altLang="ja-JP" sz="12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22" name="テキスト ボックス 21">
            <a:extLst>
              <a:ext uri="{FF2B5EF4-FFF2-40B4-BE49-F238E27FC236}">
                <a16:creationId xmlns:a16="http://schemas.microsoft.com/office/drawing/2014/main" id="{A26360DB-8363-FB00-8D06-2C47DDEF6FF6}"/>
              </a:ext>
            </a:extLst>
          </p:cNvPr>
          <p:cNvSpPr txBox="1"/>
          <p:nvPr/>
        </p:nvSpPr>
        <p:spPr>
          <a:xfrm>
            <a:off x="53717" y="1021696"/>
            <a:ext cx="6750566"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マイナ保険証で受付をする際は顔認証付きカードリーダーを使います。</a:t>
            </a:r>
            <a:endParaRPr kumimoji="1" lang="en-US" altLang="ja-JP"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画面の指示に沿って受付をしてください。</a:t>
            </a:r>
          </a:p>
        </p:txBody>
      </p:sp>
      <p:pic>
        <p:nvPicPr>
          <p:cNvPr id="40" name="Picture 4" descr="マイナちゃん">
            <a:extLst>
              <a:ext uri="{FF2B5EF4-FFF2-40B4-BE49-F238E27FC236}">
                <a16:creationId xmlns:a16="http://schemas.microsoft.com/office/drawing/2014/main" id="{EBDFEA1A-A4F2-D617-00BB-79ED970B376F}"/>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5351" b="9290"/>
          <a:stretch/>
        </p:blipFill>
        <p:spPr bwMode="auto">
          <a:xfrm>
            <a:off x="5745728" y="5984697"/>
            <a:ext cx="676779" cy="779877"/>
          </a:xfrm>
          <a:prstGeom prst="rect">
            <a:avLst/>
          </a:prstGeom>
          <a:noFill/>
          <a:extLst>
            <a:ext uri="{909E8E84-426E-40DD-AFC4-6F175D3DCCD1}">
              <a14:hiddenFill xmlns:a14="http://schemas.microsoft.com/office/drawing/2010/main">
                <a:solidFill>
                  <a:srgbClr val="FFFFFF"/>
                </a:solidFill>
              </a14:hiddenFill>
            </a:ext>
          </a:extLst>
        </p:spPr>
      </p:pic>
      <p:sp>
        <p:nvSpPr>
          <p:cNvPr id="41" name="テキスト ボックス 40">
            <a:extLst>
              <a:ext uri="{FF2B5EF4-FFF2-40B4-BE49-F238E27FC236}">
                <a16:creationId xmlns:a16="http://schemas.microsoft.com/office/drawing/2014/main" id="{698F3C8E-614A-5C56-4137-52846D8DB283}"/>
              </a:ext>
            </a:extLst>
          </p:cNvPr>
          <p:cNvSpPr txBox="1"/>
          <p:nvPr/>
        </p:nvSpPr>
        <p:spPr>
          <a:xfrm>
            <a:off x="2633158" y="5732845"/>
            <a:ext cx="2840290" cy="964886"/>
          </a:xfrm>
          <a:prstGeom prst="wedgeRoundRectCallout">
            <a:avLst>
              <a:gd name="adj1" fmla="val 61097"/>
              <a:gd name="adj2" fmla="val 30328"/>
              <a:gd name="adj3" fmla="val 16667"/>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2" name="テキスト ボックス 41">
            <a:extLst>
              <a:ext uri="{FF2B5EF4-FFF2-40B4-BE49-F238E27FC236}">
                <a16:creationId xmlns:a16="http://schemas.microsoft.com/office/drawing/2014/main" id="{62CB4B38-F615-5083-EE4B-3074FE4C0C6B}"/>
              </a:ext>
            </a:extLst>
          </p:cNvPr>
          <p:cNvSpPr txBox="1"/>
          <p:nvPr/>
        </p:nvSpPr>
        <p:spPr>
          <a:xfrm>
            <a:off x="2652625" y="5788489"/>
            <a:ext cx="2836054" cy="883283"/>
          </a:xfrm>
          <a:prstGeom prst="rect">
            <a:avLst/>
          </a:prstGeom>
          <a:noFill/>
          <a:ln>
            <a:noFill/>
          </a:ln>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情報提供に</a:t>
            </a:r>
            <a:r>
              <a:rPr kumimoji="1" lang="ja-JP" altLang="en-US" sz="1200" b="1"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rPr>
              <a:t>同意する</a:t>
            </a: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と、医師・歯科医師・薬剤師が</a:t>
            </a:r>
            <a:r>
              <a:rPr kumimoji="1" lang="ja-JP" altLang="en-US" sz="1200">
                <a:latin typeface="+mn-ea"/>
              </a:rPr>
              <a:t>服用している</a:t>
            </a:r>
            <a:r>
              <a:rPr kumimoji="1" lang="ja-JP" altLang="en-US" sz="1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薬や診療の情報を確認できるようになり、データに基づくよりよい医療が受けられます。</a:t>
            </a:r>
          </a:p>
        </p:txBody>
      </p:sp>
      <p:sp>
        <p:nvSpPr>
          <p:cNvPr id="45" name="テキスト ボックス 44">
            <a:extLst>
              <a:ext uri="{FF2B5EF4-FFF2-40B4-BE49-F238E27FC236}">
                <a16:creationId xmlns:a16="http://schemas.microsoft.com/office/drawing/2014/main" id="{BDE5D446-6B5D-8155-B53D-B7FA318EE797}"/>
              </a:ext>
            </a:extLst>
          </p:cNvPr>
          <p:cNvSpPr txBox="1"/>
          <p:nvPr/>
        </p:nvSpPr>
        <p:spPr>
          <a:xfrm>
            <a:off x="664877" y="6888357"/>
            <a:ext cx="544094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処方箋の発行方法で、「電子処方箋を希望」を選択します。</a:t>
            </a:r>
            <a:endParaRPr kumimoji="1" lang="en-US" altLang="ja-JP"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46" name="テキスト ボックス 45">
            <a:extLst>
              <a:ext uri="{FF2B5EF4-FFF2-40B4-BE49-F238E27FC236}">
                <a16:creationId xmlns:a16="http://schemas.microsoft.com/office/drawing/2014/main" id="{799C7B83-230E-3460-450D-27E20CD33BA7}"/>
              </a:ext>
            </a:extLst>
          </p:cNvPr>
          <p:cNvSpPr txBox="1"/>
          <p:nvPr/>
        </p:nvSpPr>
        <p:spPr>
          <a:xfrm>
            <a:off x="2131566" y="7223825"/>
            <a:ext cx="3429133" cy="600164"/>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600"/>
              </a:spcAft>
              <a:buClrTx/>
              <a:buSzTx/>
              <a:buFont typeface="メイリオ" panose="020B0604030504040204" pitchFamily="50" charset="-128"/>
              <a:buChar char="※"/>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電子処方箋を利用する場合は、</a:t>
            </a:r>
            <a:r>
              <a:rPr kumimoji="1" lang="ja-JP" altLang="en-US" sz="1100" b="1"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rPr>
              <a:t>薬を受け取る薬局が電子処方箋に対応</a:t>
            </a:r>
            <a:r>
              <a:rPr kumimoji="1" lang="ja-JP" altLang="en-US" sz="11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している必要がある</a:t>
            </a: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ため、必ず事前にご確認ください。</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nvGrpSpPr>
          <p:cNvPr id="61" name="グループ化 60">
            <a:extLst>
              <a:ext uri="{FF2B5EF4-FFF2-40B4-BE49-F238E27FC236}">
                <a16:creationId xmlns:a16="http://schemas.microsoft.com/office/drawing/2014/main" id="{60CBD047-F146-64BC-6CF2-410882CF9F5E}"/>
              </a:ext>
            </a:extLst>
          </p:cNvPr>
          <p:cNvGrpSpPr/>
          <p:nvPr/>
        </p:nvGrpSpPr>
        <p:grpSpPr>
          <a:xfrm>
            <a:off x="5494541" y="7157115"/>
            <a:ext cx="1081341" cy="1038088"/>
            <a:chOff x="5382082" y="7703618"/>
            <a:chExt cx="1081341" cy="1038088"/>
          </a:xfrm>
        </p:grpSpPr>
        <p:sp>
          <p:nvSpPr>
            <p:cNvPr id="70" name="テキスト ボックス 69">
              <a:extLst>
                <a:ext uri="{FF2B5EF4-FFF2-40B4-BE49-F238E27FC236}">
                  <a16:creationId xmlns:a16="http://schemas.microsoft.com/office/drawing/2014/main" id="{5F4BE957-806F-DDED-0EB5-CC1C8B05CC4E}"/>
                </a:ext>
              </a:extLst>
            </p:cNvPr>
            <p:cNvSpPr txBox="1"/>
            <p:nvPr/>
          </p:nvSpPr>
          <p:spPr>
            <a:xfrm flipH="1">
              <a:off x="5382082" y="8433929"/>
              <a:ext cx="1081341"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電子処方箋</a:t>
              </a:r>
              <a:r>
                <a:rPr kumimoji="1" lang="ja-JP" altLang="en-US" sz="700">
                  <a:solidFill>
                    <a:prstClr val="black"/>
                  </a:solidFill>
                  <a:latin typeface="游ゴシック" panose="020B0400000000000000" pitchFamily="50" charset="-128"/>
                  <a:ea typeface="游ゴシック" panose="020B0400000000000000" pitchFamily="50" charset="-128"/>
                </a:rPr>
                <a:t>対応</a:t>
              </a:r>
              <a:endParaRPr kumimoji="1" lang="en-US" altLang="ja-JP" sz="7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医療機関・薬局</a:t>
              </a:r>
              <a:r>
                <a:rPr kumimoji="0" lang="ja-JP" altLang="en-US" sz="7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リスト</a:t>
              </a:r>
              <a:endParaRPr kumimoji="1" lang="ja-JP" altLang="en-US" sz="7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79" name="図 78" descr="QR コード&#10;&#10;自動的に生成された説明">
              <a:extLst>
                <a:ext uri="{FF2B5EF4-FFF2-40B4-BE49-F238E27FC236}">
                  <a16:creationId xmlns:a16="http://schemas.microsoft.com/office/drawing/2014/main" id="{C5916D6D-705A-F76A-E37C-31E2801E408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532814" y="7703618"/>
              <a:ext cx="779877" cy="779877"/>
            </a:xfrm>
            <a:prstGeom prst="rect">
              <a:avLst/>
            </a:prstGeom>
          </p:spPr>
        </p:pic>
      </p:grpSp>
      <p:sp>
        <p:nvSpPr>
          <p:cNvPr id="81" name="テキスト ボックス 80">
            <a:extLst>
              <a:ext uri="{FF2B5EF4-FFF2-40B4-BE49-F238E27FC236}">
                <a16:creationId xmlns:a16="http://schemas.microsoft.com/office/drawing/2014/main" id="{3B2E88DD-6C09-6745-323A-E35779827C61}"/>
              </a:ext>
            </a:extLst>
          </p:cNvPr>
          <p:cNvSpPr txBox="1"/>
          <p:nvPr/>
        </p:nvSpPr>
        <p:spPr>
          <a:xfrm>
            <a:off x="2131566" y="7822867"/>
            <a:ext cx="3429133" cy="430887"/>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600"/>
              </a:spcAft>
              <a:buClrTx/>
              <a:buSzTx/>
              <a:buFont typeface="メイリオ" panose="020B0604030504040204" pitchFamily="50" charset="-128"/>
              <a:buChar char="※"/>
              <a:tabLst/>
              <a:defRPr/>
            </a:pP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薬を受け取る薬局が電子処方箋に対応していない場合は、</a:t>
            </a:r>
            <a:r>
              <a:rPr kumimoji="1" lang="ja-JP" altLang="en-US" sz="1100" b="0"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rPr>
              <a:t>紙の処方箋を選択</a:t>
            </a:r>
            <a:r>
              <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ください。</a:t>
            </a:r>
            <a:endParaRPr kumimoji="1"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83" name="四角形: 角を丸くする 82">
            <a:extLst>
              <a:ext uri="{FF2B5EF4-FFF2-40B4-BE49-F238E27FC236}">
                <a16:creationId xmlns:a16="http://schemas.microsoft.com/office/drawing/2014/main" id="{EE1AC7E2-4137-1D38-E6D3-97CC1719DB9D}"/>
              </a:ext>
            </a:extLst>
          </p:cNvPr>
          <p:cNvSpPr/>
          <p:nvPr/>
        </p:nvSpPr>
        <p:spPr>
          <a:xfrm>
            <a:off x="743446" y="8259828"/>
            <a:ext cx="5832436" cy="623228"/>
          </a:xfrm>
          <a:prstGeom prst="roundRect">
            <a:avLst/>
          </a:prstGeom>
          <a:solidFill>
            <a:srgbClr val="DB4D6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84" name="正方形/長方形 83">
            <a:extLst>
              <a:ext uri="{FF2B5EF4-FFF2-40B4-BE49-F238E27FC236}">
                <a16:creationId xmlns:a16="http://schemas.microsoft.com/office/drawing/2014/main" id="{93E5FD83-26EF-48C0-4DF0-F86CB6FBF3F9}"/>
              </a:ext>
            </a:extLst>
          </p:cNvPr>
          <p:cNvSpPr/>
          <p:nvPr/>
        </p:nvSpPr>
        <p:spPr>
          <a:xfrm>
            <a:off x="890661" y="8294927"/>
            <a:ext cx="4660898" cy="225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当院では</a:t>
            </a:r>
            <a:endParaRPr kumimoji="1" lang="ja-JP" altLang="en-US" sz="105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6" name="正方形/長方形 85">
            <a:extLst>
              <a:ext uri="{FF2B5EF4-FFF2-40B4-BE49-F238E27FC236}">
                <a16:creationId xmlns:a16="http://schemas.microsoft.com/office/drawing/2014/main" id="{50F65285-2DA7-52B5-4259-2C75EF484910}"/>
              </a:ext>
            </a:extLst>
          </p:cNvPr>
          <p:cNvSpPr/>
          <p:nvPr/>
        </p:nvSpPr>
        <p:spPr>
          <a:xfrm>
            <a:off x="980381" y="8458655"/>
            <a:ext cx="5671291" cy="424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ja-JP" altLang="en-US"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pic>
        <p:nvPicPr>
          <p:cNvPr id="2" name="図 1">
            <a:extLst>
              <a:ext uri="{FF2B5EF4-FFF2-40B4-BE49-F238E27FC236}">
                <a16:creationId xmlns:a16="http://schemas.microsoft.com/office/drawing/2014/main" id="{FE6973E0-3E2E-B12A-D631-F5F7208CE5F7}"/>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15385"/>
          <a:stretch/>
        </p:blipFill>
        <p:spPr>
          <a:xfrm>
            <a:off x="5040645" y="1843444"/>
            <a:ext cx="1328673" cy="702658"/>
          </a:xfrm>
          <a:prstGeom prst="rect">
            <a:avLst/>
          </a:prstGeom>
        </p:spPr>
      </p:pic>
      <p:sp>
        <p:nvSpPr>
          <p:cNvPr id="6" name="正方形/長方形 5">
            <a:extLst>
              <a:ext uri="{FF2B5EF4-FFF2-40B4-BE49-F238E27FC236}">
                <a16:creationId xmlns:a16="http://schemas.microsoft.com/office/drawing/2014/main" id="{64392158-BB3D-ADF9-C1C6-D8417B7E86E1}"/>
              </a:ext>
            </a:extLst>
          </p:cNvPr>
          <p:cNvSpPr/>
          <p:nvPr/>
        </p:nvSpPr>
        <p:spPr>
          <a:xfrm>
            <a:off x="3444053" y="2919487"/>
            <a:ext cx="442510" cy="1085753"/>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500" b="1">
                <a:latin typeface="+mn-ea"/>
              </a:rPr>
              <a:t>②暗証番号</a:t>
            </a:r>
          </a:p>
        </p:txBody>
      </p:sp>
      <p:sp>
        <p:nvSpPr>
          <p:cNvPr id="7" name="正方形/長方形 6">
            <a:extLst>
              <a:ext uri="{FF2B5EF4-FFF2-40B4-BE49-F238E27FC236}">
                <a16:creationId xmlns:a16="http://schemas.microsoft.com/office/drawing/2014/main" id="{CC1F02BF-BDA7-AB29-BECA-27E5BFF7E33B}"/>
              </a:ext>
            </a:extLst>
          </p:cNvPr>
          <p:cNvSpPr/>
          <p:nvPr/>
        </p:nvSpPr>
        <p:spPr>
          <a:xfrm>
            <a:off x="894441" y="2921579"/>
            <a:ext cx="442510" cy="1085753"/>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500" b="1">
                <a:latin typeface="+mn-ea"/>
              </a:rPr>
              <a:t>①顔認証</a:t>
            </a:r>
          </a:p>
        </p:txBody>
      </p:sp>
      <p:sp>
        <p:nvSpPr>
          <p:cNvPr id="8" name="テキスト ボックス 7">
            <a:extLst>
              <a:ext uri="{FF2B5EF4-FFF2-40B4-BE49-F238E27FC236}">
                <a16:creationId xmlns:a16="http://schemas.microsoft.com/office/drawing/2014/main" id="{F432FCDD-812C-6707-9BFD-918C8A6C50B1}"/>
              </a:ext>
            </a:extLst>
          </p:cNvPr>
          <p:cNvSpPr txBox="1"/>
          <p:nvPr/>
        </p:nvSpPr>
        <p:spPr>
          <a:xfrm>
            <a:off x="728853" y="4006400"/>
            <a:ext cx="5221433" cy="430887"/>
          </a:xfrm>
          <a:prstGeom prst="rect">
            <a:avLst/>
          </a:prstGeom>
          <a:noFill/>
        </p:spPr>
        <p:txBody>
          <a:bodyPr wrap="square" rtlCol="0">
            <a:spAutoFit/>
          </a:bodyPr>
          <a:lstStyle/>
          <a:p>
            <a:r>
              <a:rPr kumimoji="1" lang="en-US" altLang="ja-JP" sz="1100">
                <a:latin typeface="+mn-ea"/>
              </a:rPr>
              <a:t>※</a:t>
            </a:r>
            <a:r>
              <a:rPr kumimoji="1" lang="ja-JP" altLang="en-US" sz="1100">
                <a:latin typeface="+mn-ea"/>
              </a:rPr>
              <a:t>暗証番号を</a:t>
            </a:r>
            <a:r>
              <a:rPr lang="ja-JP" altLang="en-US" sz="1100" b="0" i="0">
                <a:solidFill>
                  <a:srgbClr val="040C28"/>
                </a:solidFill>
                <a:effectLst/>
                <a:latin typeface="+mn-ea"/>
              </a:rPr>
              <a:t>連続して間違うと不正防止のためロックがかかります</a:t>
            </a:r>
            <a:endParaRPr kumimoji="1" lang="en-US" altLang="ja-JP" sz="1100">
              <a:latin typeface="+mn-ea"/>
            </a:endParaRPr>
          </a:p>
          <a:p>
            <a:r>
              <a:rPr kumimoji="1" lang="en-US" altLang="ja-JP" sz="1100">
                <a:latin typeface="+mn-ea"/>
              </a:rPr>
              <a:t>※</a:t>
            </a:r>
            <a:r>
              <a:rPr kumimoji="1" lang="ja-JP" altLang="en-US" sz="1100">
                <a:latin typeface="+mn-ea"/>
              </a:rPr>
              <a:t>認証がうまくいかない方は職員にお声がけください</a:t>
            </a:r>
          </a:p>
        </p:txBody>
      </p:sp>
      <p:grpSp>
        <p:nvGrpSpPr>
          <p:cNvPr id="9" name="グループ化 8">
            <a:extLst>
              <a:ext uri="{FF2B5EF4-FFF2-40B4-BE49-F238E27FC236}">
                <a16:creationId xmlns:a16="http://schemas.microsoft.com/office/drawing/2014/main" id="{7C72B5B8-11ED-E730-D5EC-6D353B23FF96}"/>
              </a:ext>
            </a:extLst>
          </p:cNvPr>
          <p:cNvGrpSpPr/>
          <p:nvPr/>
        </p:nvGrpSpPr>
        <p:grpSpPr>
          <a:xfrm>
            <a:off x="1410485" y="2926602"/>
            <a:ext cx="1739945" cy="1087465"/>
            <a:chOff x="0" y="0"/>
            <a:chExt cx="1900800" cy="1188000"/>
          </a:xfrm>
        </p:grpSpPr>
        <p:pic>
          <p:nvPicPr>
            <p:cNvPr id="10" name="図 9">
              <a:extLst>
                <a:ext uri="{FF2B5EF4-FFF2-40B4-BE49-F238E27FC236}">
                  <a16:creationId xmlns:a16="http://schemas.microsoft.com/office/drawing/2014/main" id="{56E79786-FD9E-8056-282B-BCD3ECB9ED4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1900800" cy="1188000"/>
            </a:xfrm>
            <a:prstGeom prst="rect">
              <a:avLst/>
            </a:prstGeom>
          </p:spPr>
        </p:pic>
        <p:pic>
          <p:nvPicPr>
            <p:cNvPr id="12" name="図 11">
              <a:extLst>
                <a:ext uri="{FF2B5EF4-FFF2-40B4-BE49-F238E27FC236}">
                  <a16:creationId xmlns:a16="http://schemas.microsoft.com/office/drawing/2014/main" id="{FD507D4D-283C-160B-BADE-D491C3653759}"/>
                </a:ext>
              </a:extLst>
            </p:cNvPr>
            <p:cNvPicPr>
              <a:picLocks noChangeAspect="1"/>
            </p:cNvPicPr>
            <p:nvPr/>
          </p:nvPicPr>
          <p:blipFill>
            <a:blip r:embed="rId16"/>
            <a:stretch>
              <a:fillRect/>
            </a:stretch>
          </p:blipFill>
          <p:spPr>
            <a:xfrm>
              <a:off x="658080" y="120009"/>
              <a:ext cx="574180" cy="853214"/>
            </a:xfrm>
            <a:prstGeom prst="rect">
              <a:avLst/>
            </a:prstGeom>
          </p:spPr>
        </p:pic>
      </p:grpSp>
      <p:pic>
        <p:nvPicPr>
          <p:cNvPr id="13" name="図 12">
            <a:extLst>
              <a:ext uri="{FF2B5EF4-FFF2-40B4-BE49-F238E27FC236}">
                <a16:creationId xmlns:a16="http://schemas.microsoft.com/office/drawing/2014/main" id="{A0DD378B-9DEA-34A7-AB25-1AD997D69C09}"/>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958534" y="2935739"/>
            <a:ext cx="1732375" cy="1082734"/>
          </a:xfrm>
          <a:prstGeom prst="rect">
            <a:avLst/>
          </a:prstGeom>
        </p:spPr>
      </p:pic>
      <p:pic>
        <p:nvPicPr>
          <p:cNvPr id="14" name="図 13" descr="女性の顔&#10;&#10;自動的に生成された説明">
            <a:extLst>
              <a:ext uri="{FF2B5EF4-FFF2-40B4-BE49-F238E27FC236}">
                <a16:creationId xmlns:a16="http://schemas.microsoft.com/office/drawing/2014/main" id="{9B12AD48-45A3-B901-F5AF-02D66CD21609}"/>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023826" y="3051230"/>
            <a:ext cx="494785" cy="766876"/>
          </a:xfrm>
          <a:prstGeom prst="rect">
            <a:avLst/>
          </a:prstGeom>
        </p:spPr>
      </p:pic>
      <p:grpSp>
        <p:nvGrpSpPr>
          <p:cNvPr id="17" name="グループ化 16">
            <a:extLst>
              <a:ext uri="{FF2B5EF4-FFF2-40B4-BE49-F238E27FC236}">
                <a16:creationId xmlns:a16="http://schemas.microsoft.com/office/drawing/2014/main" id="{04609E10-66C8-274E-6F6A-44416198CE36}"/>
              </a:ext>
            </a:extLst>
          </p:cNvPr>
          <p:cNvGrpSpPr/>
          <p:nvPr/>
        </p:nvGrpSpPr>
        <p:grpSpPr>
          <a:xfrm>
            <a:off x="763913" y="5668467"/>
            <a:ext cx="1732375" cy="1082734"/>
            <a:chOff x="145219" y="6188558"/>
            <a:chExt cx="1900800" cy="1188000"/>
          </a:xfrm>
        </p:grpSpPr>
        <p:pic>
          <p:nvPicPr>
            <p:cNvPr id="20" name="図 19">
              <a:extLst>
                <a:ext uri="{FF2B5EF4-FFF2-40B4-BE49-F238E27FC236}">
                  <a16:creationId xmlns:a16="http://schemas.microsoft.com/office/drawing/2014/main" id="{9304D065-0AFA-3618-F4A6-C674F7CB565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45219" y="6188558"/>
              <a:ext cx="1900800" cy="1188000"/>
            </a:xfrm>
            <a:prstGeom prst="rect">
              <a:avLst/>
            </a:prstGeom>
          </p:spPr>
        </p:pic>
        <p:pic>
          <p:nvPicPr>
            <p:cNvPr id="21" name="グラフィックス 20" descr="右向き指示マーク 単色塗りつぶし">
              <a:extLst>
                <a:ext uri="{FF2B5EF4-FFF2-40B4-BE49-F238E27FC236}">
                  <a16:creationId xmlns:a16="http://schemas.microsoft.com/office/drawing/2014/main" id="{63530345-8C7F-F9CC-DBCB-8B3D61C62FC4}"/>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26989" y="6701975"/>
              <a:ext cx="552750" cy="552750"/>
            </a:xfrm>
            <a:prstGeom prst="rect">
              <a:avLst/>
            </a:prstGeom>
          </p:spPr>
        </p:pic>
      </p:grpSp>
      <p:pic>
        <p:nvPicPr>
          <p:cNvPr id="32" name="図 31">
            <a:extLst>
              <a:ext uri="{FF2B5EF4-FFF2-40B4-BE49-F238E27FC236}">
                <a16:creationId xmlns:a16="http://schemas.microsoft.com/office/drawing/2014/main" id="{CD62F619-35FC-7C27-AC56-752478B8C23E}"/>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49239" y="7245440"/>
            <a:ext cx="1388132" cy="867583"/>
          </a:xfrm>
          <a:prstGeom prst="rect">
            <a:avLst/>
          </a:prstGeom>
        </p:spPr>
      </p:pic>
      <p:pic>
        <p:nvPicPr>
          <p:cNvPr id="33" name="グラフィックス 32" descr="右向き指示マーク 単色塗りつぶし">
            <a:extLst>
              <a:ext uri="{FF2B5EF4-FFF2-40B4-BE49-F238E27FC236}">
                <a16:creationId xmlns:a16="http://schemas.microsoft.com/office/drawing/2014/main" id="{7C9A283D-4333-72DA-9759-34DCE0E16849}"/>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05300" y="7655198"/>
            <a:ext cx="386797" cy="372242"/>
          </a:xfrm>
          <a:prstGeom prst="rect">
            <a:avLst/>
          </a:prstGeom>
        </p:spPr>
      </p:pic>
      <p:pic>
        <p:nvPicPr>
          <p:cNvPr id="15" name="図 14" descr="グラフィカル ユーザー インターフェイス, アプリケーション&#10;&#10;自動的に生成された説明">
            <a:extLst>
              <a:ext uri="{FF2B5EF4-FFF2-40B4-BE49-F238E27FC236}">
                <a16:creationId xmlns:a16="http://schemas.microsoft.com/office/drawing/2014/main" id="{FA8900EF-6A63-63C9-7023-64B7EC795805}"/>
              </a:ext>
            </a:extLst>
          </p:cNvPr>
          <p:cNvPicPr>
            <a:picLocks noChangeAspect="1"/>
          </p:cNvPicPr>
          <p:nvPr/>
        </p:nvPicPr>
        <p:blipFill rotWithShape="1">
          <a:blip r:embed="rId23">
            <a:extLst>
              <a:ext uri="{28A0092B-C50C-407E-A947-70E740481C1C}">
                <a14:useLocalDpi xmlns:a14="http://schemas.microsoft.com/office/drawing/2010/main" val="0"/>
              </a:ext>
            </a:extLst>
          </a:blip>
          <a:srcRect t="71075" b="7224"/>
          <a:stretch/>
        </p:blipFill>
        <p:spPr>
          <a:xfrm>
            <a:off x="43764" y="64924"/>
            <a:ext cx="3829189" cy="830990"/>
          </a:xfrm>
          <a:prstGeom prst="rect">
            <a:avLst/>
          </a:prstGeom>
        </p:spPr>
      </p:pic>
      <p:sp>
        <p:nvSpPr>
          <p:cNvPr id="11" name="吹き出し: 角を丸めた四角形 10">
            <a:extLst>
              <a:ext uri="{FF2B5EF4-FFF2-40B4-BE49-F238E27FC236}">
                <a16:creationId xmlns:a16="http://schemas.microsoft.com/office/drawing/2014/main" id="{987A315C-683E-4654-91A4-C3EAC5745BA5}"/>
              </a:ext>
            </a:extLst>
          </p:cNvPr>
          <p:cNvSpPr/>
          <p:nvPr/>
        </p:nvSpPr>
        <p:spPr>
          <a:xfrm>
            <a:off x="3853542" y="149032"/>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DE3829D0-D0EE-4EDE-A958-92E21F34D3D3}"/>
              </a:ext>
            </a:extLst>
          </p:cNvPr>
          <p:cNvSpPr txBox="1"/>
          <p:nvPr/>
        </p:nvSpPr>
        <p:spPr>
          <a:xfrm>
            <a:off x="3816027" y="270380"/>
            <a:ext cx="302782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は</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29" name="グループ化 28">
            <a:extLst>
              <a:ext uri="{FF2B5EF4-FFF2-40B4-BE49-F238E27FC236}">
                <a16:creationId xmlns:a16="http://schemas.microsoft.com/office/drawing/2014/main" id="{AB3B7BA2-3898-EEC1-A025-8337389BE91A}"/>
              </a:ext>
            </a:extLst>
          </p:cNvPr>
          <p:cNvGrpSpPr/>
          <p:nvPr/>
        </p:nvGrpSpPr>
        <p:grpSpPr>
          <a:xfrm>
            <a:off x="737477" y="4411091"/>
            <a:ext cx="5861748" cy="826955"/>
            <a:chOff x="686056" y="4414013"/>
            <a:chExt cx="5861748" cy="826955"/>
          </a:xfrm>
        </p:grpSpPr>
        <p:sp>
          <p:nvSpPr>
            <p:cNvPr id="30" name="四角形: 角を丸くする 29">
              <a:extLst>
                <a:ext uri="{FF2B5EF4-FFF2-40B4-BE49-F238E27FC236}">
                  <a16:creationId xmlns:a16="http://schemas.microsoft.com/office/drawing/2014/main" id="{9601634F-B35A-2A92-070D-FC5A45B81B1B}"/>
                </a:ext>
              </a:extLst>
            </p:cNvPr>
            <p:cNvSpPr/>
            <p:nvPr/>
          </p:nvSpPr>
          <p:spPr>
            <a:xfrm>
              <a:off x="734734" y="4414013"/>
              <a:ext cx="5813070" cy="826955"/>
            </a:xfrm>
            <a:prstGeom prst="roundRect">
              <a:avLst/>
            </a:prstGeom>
            <a:solidFill>
              <a:srgbClr val="DB4D6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1" name="テキスト ボックス 30">
              <a:extLst>
                <a:ext uri="{FF2B5EF4-FFF2-40B4-BE49-F238E27FC236}">
                  <a16:creationId xmlns:a16="http://schemas.microsoft.com/office/drawing/2014/main" id="{E8393C2B-1005-2A74-FDC6-ECF5C2F935E3}"/>
                </a:ext>
              </a:extLst>
            </p:cNvPr>
            <p:cNvSpPr txBox="1"/>
            <p:nvPr/>
          </p:nvSpPr>
          <p:spPr>
            <a:xfrm>
              <a:off x="686056" y="4530732"/>
              <a:ext cx="5167019" cy="600164"/>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マイナンバーカードを保険証として利用するための登録が必要です</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」と表示された場合は</a:t>
              </a:r>
              <a:r>
                <a:rPr kumimoji="1" lang="ja-JP" altLang="en-US" sz="11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「マイナ受付」の初回登録の方法</a:t>
              </a: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に沿って対応してください。</a:t>
              </a:r>
              <a:endParaRPr kumimoji="1" lang="en-US"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a:defRPr/>
              </a:pPr>
              <a:r>
                <a:rPr kumimoji="1"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初回登録完了後、③情報提供の同意にお進みください。</a:t>
              </a:r>
            </a:p>
          </p:txBody>
        </p:sp>
        <p:sp>
          <p:nvSpPr>
            <p:cNvPr id="34" name="フローチャート: 組合せ 33">
              <a:extLst>
                <a:ext uri="{FF2B5EF4-FFF2-40B4-BE49-F238E27FC236}">
                  <a16:creationId xmlns:a16="http://schemas.microsoft.com/office/drawing/2014/main" id="{20B0B5AA-14EB-8937-6037-5D21DD75C921}"/>
                </a:ext>
              </a:extLst>
            </p:cNvPr>
            <p:cNvSpPr/>
            <p:nvPr/>
          </p:nvSpPr>
          <p:spPr>
            <a:xfrm rot="16200000">
              <a:off x="5517700" y="4749726"/>
              <a:ext cx="563132" cy="127418"/>
            </a:xfrm>
            <a:prstGeom prst="flowChartMerge">
              <a:avLst/>
            </a:prstGeom>
            <a:solidFill>
              <a:srgbClr val="DB4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sp>
        <p:nvSpPr>
          <p:cNvPr id="3" name="吹き出し: 四角形 2">
            <a:extLst>
              <a:ext uri="{FF2B5EF4-FFF2-40B4-BE49-F238E27FC236}">
                <a16:creationId xmlns:a16="http://schemas.microsoft.com/office/drawing/2014/main" id="{A1CAC65A-E75D-E6B8-969E-FABA9BCA64E4}"/>
              </a:ext>
            </a:extLst>
          </p:cNvPr>
          <p:cNvSpPr/>
          <p:nvPr/>
        </p:nvSpPr>
        <p:spPr>
          <a:xfrm>
            <a:off x="7343594" y="6077470"/>
            <a:ext cx="4656705" cy="2292709"/>
          </a:xfrm>
          <a:prstGeom prst="wedgeRectCallout">
            <a:avLst>
              <a:gd name="adj1" fmla="val -57763"/>
              <a:gd name="adj2" fmla="val 64531"/>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a:ln>
                  <a:noFill/>
                </a:ln>
                <a:solidFill>
                  <a:srgbClr val="C00000"/>
                </a:solidFill>
                <a:effectLst/>
                <a:uLnTx/>
                <a:uFillTx/>
                <a:latin typeface="Calibri" panose="020F0502020204030204"/>
                <a:ea typeface="游ゴシック" panose="020B0400000000000000" pitchFamily="50" charset="-128"/>
                <a:cs typeface="+mn-cs"/>
              </a:rPr>
              <a:t>【</a:t>
            </a:r>
            <a:r>
              <a:rPr kumimoji="1" lang="ja-JP" altLang="en-US" sz="1100" b="1" i="0" u="none" strike="noStrike" kern="1200" cap="none" spc="0" normalizeH="0" baseline="0" noProof="0">
                <a:ln>
                  <a:noFill/>
                </a:ln>
                <a:solidFill>
                  <a:srgbClr val="C00000"/>
                </a:solidFill>
                <a:effectLst/>
                <a:uLnTx/>
                <a:uFillTx/>
                <a:latin typeface="Calibri" panose="020F0502020204030204"/>
                <a:ea typeface="游ゴシック" panose="020B0400000000000000" pitchFamily="50" charset="-128"/>
                <a:cs typeface="+mn-cs"/>
              </a:rPr>
              <a:t>医療機関の皆様へ</a:t>
            </a:r>
            <a:r>
              <a:rPr kumimoji="1" lang="en-US" altLang="ja-JP" sz="1100" b="1" i="0" u="none" strike="noStrike" kern="1200" cap="none" spc="0" normalizeH="0" baseline="0" noProof="0">
                <a:ln>
                  <a:noFill/>
                </a:ln>
                <a:solidFill>
                  <a:srgbClr val="C00000"/>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srgbClr val="C00000"/>
                </a:solidFill>
                <a:effectLst/>
                <a:uLnTx/>
                <a:uFillTx/>
                <a:latin typeface="Calibri" panose="020F0502020204030204"/>
                <a:ea typeface="游ゴシック" panose="020B0400000000000000" pitchFamily="50" charset="-128"/>
                <a:cs typeface="+mn-cs"/>
              </a:rPr>
              <a:t>各施設に応じた選択方法を記載してお使い下さい。</a:t>
            </a:r>
            <a:endParaRPr kumimoji="1" lang="en-US" altLang="ja-JP" sz="1100" b="1" i="0" u="none" strike="noStrike" kern="1200" cap="none" spc="0" normalizeH="0" baseline="0" noProof="0">
              <a:ln>
                <a:noFill/>
              </a:ln>
              <a:solidFill>
                <a:srgbClr val="C0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1" i="0" u="none" strike="noStrike" kern="1200" cap="none" spc="0" normalizeH="0" baseline="0" noProof="0">
              <a:ln>
                <a:noFill/>
              </a:ln>
              <a:solidFill>
                <a:srgbClr val="C0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srgbClr val="C00000"/>
                </a:solidFill>
                <a:effectLst/>
                <a:uLnTx/>
                <a:uFillTx/>
                <a:latin typeface="Calibri" panose="020F0502020204030204"/>
                <a:ea typeface="游ゴシック" panose="020B0400000000000000" pitchFamily="50" charset="-128"/>
                <a:cs typeface="+mn-cs"/>
              </a:rPr>
              <a:t>ーーー（記入例）ーーーーーーーーーーーーーーーーーーーーーーーー</a:t>
            </a:r>
            <a:endParaRPr kumimoji="1" lang="en-US" altLang="ja-JP" sz="1100" b="1" i="0" u="none" strike="noStrike" kern="1200" cap="none" spc="0" normalizeH="0" baseline="0" noProof="0">
              <a:ln>
                <a:noFill/>
              </a:ln>
              <a:solidFill>
                <a:srgbClr val="C0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C00000"/>
                </a:solidFill>
                <a:effectLst/>
                <a:uLnTx/>
                <a:uFillTx/>
                <a:latin typeface="Calibri" panose="020F0502020204030204"/>
                <a:ea typeface="游ゴシック" panose="020B0400000000000000" pitchFamily="50" charset="-128"/>
                <a:cs typeface="+mn-cs"/>
              </a:rPr>
              <a:t>・上記の手順のように、顔認証付きカードリーダーでの受付時に処方箋の発行方法で「電子処方箋」を選択してください。</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C00000"/>
                </a:solidFill>
                <a:effectLst/>
                <a:uLnTx/>
                <a:uFillTx/>
                <a:latin typeface="Calibri" panose="020F0502020204030204"/>
                <a:ea typeface="游ゴシック" panose="020B0400000000000000" pitchFamily="50" charset="-128"/>
                <a:cs typeface="+mn-cs"/>
              </a:rPr>
              <a:t>・受付職員に「電子処方箋の発行を希望します」と伝えてください。</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C00000"/>
                </a:solidFill>
                <a:effectLst/>
                <a:uLnTx/>
                <a:uFillTx/>
                <a:latin typeface="Calibri" panose="020F0502020204030204"/>
                <a:ea typeface="游ゴシック" panose="020B0400000000000000" pitchFamily="50" charset="-128"/>
                <a:cs typeface="+mn-cs"/>
              </a:rPr>
              <a:t>・診察の際、医師に「電子処方箋の発行を希望します」と伝えてください。</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C00000"/>
                </a:solidFill>
                <a:effectLst/>
                <a:uLnTx/>
                <a:uFillTx/>
                <a:latin typeface="Calibri" panose="020F0502020204030204"/>
                <a:ea typeface="游ゴシック" panose="020B0400000000000000" pitchFamily="50" charset="-128"/>
                <a:cs typeface="+mn-cs"/>
              </a:rPr>
              <a:t>ーーーーーーーーーーーーーーーーーーーーーーーーーーーーー</a:t>
            </a:r>
          </a:p>
        </p:txBody>
      </p:sp>
      <p:pic>
        <p:nvPicPr>
          <p:cNvPr id="24" name="図 23">
            <a:extLst>
              <a:ext uri="{FF2B5EF4-FFF2-40B4-BE49-F238E27FC236}">
                <a16:creationId xmlns:a16="http://schemas.microsoft.com/office/drawing/2014/main" id="{D48BED32-B1D0-14E3-E98E-D2528A28D7DC}"/>
              </a:ext>
            </a:extLst>
          </p:cNvPr>
          <p:cNvPicPr>
            <a:picLocks noChangeAspect="1"/>
          </p:cNvPicPr>
          <p:nvPr/>
        </p:nvPicPr>
        <p:blipFill>
          <a:blip r:embed="rId24"/>
          <a:stretch>
            <a:fillRect/>
          </a:stretch>
        </p:blipFill>
        <p:spPr>
          <a:xfrm>
            <a:off x="6000596" y="4455859"/>
            <a:ext cx="512428" cy="740174"/>
          </a:xfrm>
          <a:prstGeom prst="rect">
            <a:avLst/>
          </a:prstGeom>
        </p:spPr>
      </p:pic>
    </p:spTree>
    <p:extLst>
      <p:ext uri="{BB962C8B-B14F-4D97-AF65-F5344CB8AC3E}">
        <p14:creationId xmlns:p14="http://schemas.microsoft.com/office/powerpoint/2010/main" val="132232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descr="アイコン&#10;&#10;自動的に生成された説明">
            <a:extLst>
              <a:ext uri="{FF2B5EF4-FFF2-40B4-BE49-F238E27FC236}">
                <a16:creationId xmlns:a16="http://schemas.microsoft.com/office/drawing/2014/main" id="{DD97D094-B1C0-6A84-D57B-575AC0FEC6A8}"/>
              </a:ext>
            </a:extLst>
          </p:cNvPr>
          <p:cNvPicPr>
            <a:picLocks noChangeAspect="1"/>
          </p:cNvPicPr>
          <p:nvPr/>
        </p:nvPicPr>
        <p:blipFill rotWithShape="1">
          <a:blip r:embed="rId3">
            <a:extLst>
              <a:ext uri="{28A0092B-C50C-407E-A947-70E740481C1C}">
                <a14:useLocalDpi xmlns:a14="http://schemas.microsoft.com/office/drawing/2010/main" val="0"/>
              </a:ext>
            </a:extLst>
          </a:blip>
          <a:srcRect t="14993" r="22892" b="17705"/>
          <a:stretch/>
        </p:blipFill>
        <p:spPr>
          <a:xfrm>
            <a:off x="3951029" y="6429873"/>
            <a:ext cx="2645170" cy="3238558"/>
          </a:xfrm>
          <a:prstGeom prst="rect">
            <a:avLst/>
          </a:prstGeom>
        </p:spPr>
      </p:pic>
      <p:sp>
        <p:nvSpPr>
          <p:cNvPr id="2" name="正方形/長方形 1">
            <a:extLst>
              <a:ext uri="{FF2B5EF4-FFF2-40B4-BE49-F238E27FC236}">
                <a16:creationId xmlns:a16="http://schemas.microsoft.com/office/drawing/2014/main" id="{B9E8FE1A-0EBC-364F-5E58-A4BF5EC28DB0}"/>
              </a:ext>
            </a:extLst>
          </p:cNvPr>
          <p:cNvSpPr/>
          <p:nvPr/>
        </p:nvSpPr>
        <p:spPr>
          <a:xfrm>
            <a:off x="0" y="-13648"/>
            <a:ext cx="6858000" cy="1182193"/>
          </a:xfrm>
          <a:prstGeom prst="rect">
            <a:avLst/>
          </a:prstGeom>
          <a:solidFill>
            <a:srgbClr val="DB4D6D"/>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「マイナンバーカードを保険証として利用する</a:t>
            </a:r>
            <a:br>
              <a:rPr kumimoji="1" lang="en-US" altLang="ja-JP" sz="2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br>
            <a:r>
              <a:rPr kumimoji="1" lang="ja-JP" altLang="en-US" sz="2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ための登録が必要です」と表示された方へ</a:t>
            </a:r>
            <a:endParaRPr kumimoji="1" lang="ja-JP" altLang="en-US" sz="2800" b="1" i="0" u="none" strike="noStrike" kern="1200" cap="none" spc="0" normalizeH="0" baseline="0" noProof="0">
              <a:ln>
                <a:noFill/>
              </a:ln>
              <a:solidFill>
                <a:prstClr val="white"/>
              </a:solidFill>
              <a:effectLst>
                <a:outerShdw blurRad="50800" dist="38100" dir="2700000" algn="tl" rotWithShape="0">
                  <a:prstClr val="black">
                    <a:alpha val="40000"/>
                  </a:prstClr>
                </a:outerShdw>
              </a:effectLst>
              <a:uLnTx/>
              <a:uFillTx/>
              <a:latin typeface="Meiryo UI" panose="020B0604030504040204" pitchFamily="50" charset="-128"/>
              <a:ea typeface="Meiryo UI" panose="020B0604030504040204" pitchFamily="50" charset="-128"/>
              <a:cs typeface="+mn-cs"/>
            </a:endParaRPr>
          </a:p>
        </p:txBody>
      </p:sp>
      <p:grpSp>
        <p:nvGrpSpPr>
          <p:cNvPr id="3" name="Group 2">
            <a:extLst>
              <a:ext uri="{FF2B5EF4-FFF2-40B4-BE49-F238E27FC236}">
                <a16:creationId xmlns:a16="http://schemas.microsoft.com/office/drawing/2014/main" id="{1DD140DF-C89D-36CE-75F8-7D6B8215FF13}"/>
              </a:ext>
            </a:extLst>
          </p:cNvPr>
          <p:cNvGrpSpPr/>
          <p:nvPr/>
        </p:nvGrpSpPr>
        <p:grpSpPr>
          <a:xfrm>
            <a:off x="181976" y="1383227"/>
            <a:ext cx="6465373" cy="7356139"/>
            <a:chOff x="181976" y="1383227"/>
            <a:chExt cx="6465373" cy="7356139"/>
          </a:xfrm>
        </p:grpSpPr>
        <p:cxnSp>
          <p:nvCxnSpPr>
            <p:cNvPr id="22" name="直線矢印コネクタ 21">
              <a:extLst>
                <a:ext uri="{FF2B5EF4-FFF2-40B4-BE49-F238E27FC236}">
                  <a16:creationId xmlns:a16="http://schemas.microsoft.com/office/drawing/2014/main" id="{874D4F60-8A5D-8B94-00D6-B2394DF1E134}"/>
                </a:ext>
              </a:extLst>
            </p:cNvPr>
            <p:cNvCxnSpPr>
              <a:cxnSpLocks/>
            </p:cNvCxnSpPr>
            <p:nvPr/>
          </p:nvCxnSpPr>
          <p:spPr>
            <a:xfrm>
              <a:off x="470099" y="3087991"/>
              <a:ext cx="7832" cy="1185049"/>
            </a:xfrm>
            <a:prstGeom prst="straightConnector1">
              <a:avLst/>
            </a:prstGeom>
            <a:ln w="38100">
              <a:solidFill>
                <a:srgbClr val="DB4D6D"/>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109BB8E6-0FB9-8F23-C2EE-45E150204C8F}"/>
                </a:ext>
              </a:extLst>
            </p:cNvPr>
            <p:cNvCxnSpPr>
              <a:cxnSpLocks/>
            </p:cNvCxnSpPr>
            <p:nvPr/>
          </p:nvCxnSpPr>
          <p:spPr>
            <a:xfrm flipH="1">
              <a:off x="470099" y="4857118"/>
              <a:ext cx="7832" cy="1502881"/>
            </a:xfrm>
            <a:prstGeom prst="straightConnector1">
              <a:avLst/>
            </a:prstGeom>
            <a:ln w="38100">
              <a:solidFill>
                <a:srgbClr val="DB4D6D"/>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C649704F-1451-79D7-F9F2-788563ACE65D}"/>
                </a:ext>
              </a:extLst>
            </p:cNvPr>
            <p:cNvSpPr txBox="1"/>
            <p:nvPr/>
          </p:nvSpPr>
          <p:spPr>
            <a:xfrm>
              <a:off x="742408" y="2626675"/>
              <a:ext cx="5402161"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「継続する」を選択してください。</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6" name="テキスト ボックス 45">
              <a:extLst>
                <a:ext uri="{FF2B5EF4-FFF2-40B4-BE49-F238E27FC236}">
                  <a16:creationId xmlns:a16="http://schemas.microsoft.com/office/drawing/2014/main" id="{4A5BAFEB-DD97-14A6-8E93-CEF060D75253}"/>
                </a:ext>
              </a:extLst>
            </p:cNvPr>
            <p:cNvSpPr txBox="1"/>
            <p:nvPr/>
          </p:nvSpPr>
          <p:spPr>
            <a:xfrm>
              <a:off x="742408" y="4512715"/>
              <a:ext cx="540216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マイナポータルの利用規約を確認し、</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問題なければ「同意して進む」を選択してください。</a:t>
              </a:r>
              <a:endParaRPr kumimoji="1" lang="en-US" altLang="ja-JP"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9" name="テキスト ボックス 48">
              <a:extLst>
                <a:ext uri="{FF2B5EF4-FFF2-40B4-BE49-F238E27FC236}">
                  <a16:creationId xmlns:a16="http://schemas.microsoft.com/office/drawing/2014/main" id="{85A3D1DD-272D-FF7D-FCE8-AFCA4A9A945F}"/>
                </a:ext>
              </a:extLst>
            </p:cNvPr>
            <p:cNvSpPr txBox="1"/>
            <p:nvPr/>
          </p:nvSpPr>
          <p:spPr>
            <a:xfrm>
              <a:off x="742408" y="6616823"/>
              <a:ext cx="5904941"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マイナンバーカードの保険証利用登録完了です。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「資格情報を取得する」を選択し、</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「マイナ受付」の手順③にお戻りください。</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57" name="直線コネクタ 56">
              <a:extLst>
                <a:ext uri="{FF2B5EF4-FFF2-40B4-BE49-F238E27FC236}">
                  <a16:creationId xmlns:a16="http://schemas.microsoft.com/office/drawing/2014/main" id="{6C017B84-E1CB-5347-DADA-A92894CB36BF}"/>
                </a:ext>
              </a:extLst>
            </p:cNvPr>
            <p:cNvCxnSpPr>
              <a:cxnSpLocks/>
            </p:cNvCxnSpPr>
            <p:nvPr/>
          </p:nvCxnSpPr>
          <p:spPr>
            <a:xfrm>
              <a:off x="745529" y="4447512"/>
              <a:ext cx="4345086"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1EFAA858-26F3-B004-8BF7-C5B26F8E76E6}"/>
                </a:ext>
              </a:extLst>
            </p:cNvPr>
            <p:cNvCxnSpPr>
              <a:cxnSpLocks/>
            </p:cNvCxnSpPr>
            <p:nvPr/>
          </p:nvCxnSpPr>
          <p:spPr>
            <a:xfrm>
              <a:off x="745529" y="6534471"/>
              <a:ext cx="3494558"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6" name="四角形: 角を丸くする 5">
              <a:extLst>
                <a:ext uri="{FF2B5EF4-FFF2-40B4-BE49-F238E27FC236}">
                  <a16:creationId xmlns:a16="http://schemas.microsoft.com/office/drawing/2014/main" id="{35D93D44-12D1-7FE7-7348-C82B1D241383}"/>
                </a:ext>
              </a:extLst>
            </p:cNvPr>
            <p:cNvSpPr/>
            <p:nvPr/>
          </p:nvSpPr>
          <p:spPr>
            <a:xfrm>
              <a:off x="261257" y="1383227"/>
              <a:ext cx="6335486" cy="1018903"/>
            </a:xfrm>
            <a:prstGeom prst="roundRect">
              <a:avLst/>
            </a:prstGeom>
            <a:solidFill>
              <a:srgbClr val="DB4D6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A8A0CA55-9756-F200-27E8-FE7BD44AB90B}"/>
                </a:ext>
              </a:extLst>
            </p:cNvPr>
            <p:cNvSpPr txBox="1"/>
            <p:nvPr/>
          </p:nvSpPr>
          <p:spPr>
            <a:xfrm>
              <a:off x="745529" y="1620539"/>
              <a:ext cx="5302574"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マイナンバーカードを保険証として利用するための登録が必要です</a:t>
              </a:r>
              <a:r>
                <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」と表示された場合以下の手順に沿って対応ください。</a:t>
              </a:r>
            </a:p>
          </p:txBody>
        </p:sp>
        <p:pic>
          <p:nvPicPr>
            <p:cNvPr id="24" name="グラフィックス 23" descr="バッジ 単色塗りつぶし">
              <a:extLst>
                <a:ext uri="{FF2B5EF4-FFF2-40B4-BE49-F238E27FC236}">
                  <a16:creationId xmlns:a16="http://schemas.microsoft.com/office/drawing/2014/main" id="{4D45B3E3-2F5F-C861-15B9-635E1E6160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1976" y="4243531"/>
              <a:ext cx="584078" cy="584078"/>
            </a:xfrm>
            <a:prstGeom prst="rect">
              <a:avLst/>
            </a:prstGeom>
          </p:spPr>
        </p:pic>
        <p:pic>
          <p:nvPicPr>
            <p:cNvPr id="25" name="グラフィックス 24" descr="バッジ 3 単色塗りつぶし">
              <a:extLst>
                <a:ext uri="{FF2B5EF4-FFF2-40B4-BE49-F238E27FC236}">
                  <a16:creationId xmlns:a16="http://schemas.microsoft.com/office/drawing/2014/main" id="{F78489C6-41B9-FFF5-0A23-0D188B0BDC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1976" y="6345038"/>
              <a:ext cx="584078" cy="584078"/>
            </a:xfrm>
            <a:prstGeom prst="rect">
              <a:avLst/>
            </a:prstGeom>
          </p:spPr>
        </p:pic>
        <p:pic>
          <p:nvPicPr>
            <p:cNvPr id="28" name="グラフィックス 27" descr="バッジ 1 単色塗りつぶし">
              <a:extLst>
                <a:ext uri="{FF2B5EF4-FFF2-40B4-BE49-F238E27FC236}">
                  <a16:creationId xmlns:a16="http://schemas.microsoft.com/office/drawing/2014/main" id="{0D1D2916-F8C5-6A31-39B2-3F9286F0199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1976" y="2533422"/>
              <a:ext cx="584078" cy="584078"/>
            </a:xfrm>
            <a:prstGeom prst="rect">
              <a:avLst/>
            </a:prstGeom>
          </p:spPr>
        </p:pic>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D24C08C9-853C-0D23-7DDA-C63416E1D7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6054" y="3030264"/>
              <a:ext cx="2053754" cy="1283596"/>
            </a:xfrm>
            <a:prstGeom prst="rect">
              <a:avLst/>
            </a:prstGeom>
            <a:ln>
              <a:solidFill>
                <a:schemeClr val="bg1">
                  <a:lumMod val="75000"/>
                </a:schemeClr>
              </a:solidFill>
            </a:ln>
            <a:effectLst/>
          </p:spPr>
        </p:pic>
        <p:pic>
          <p:nvPicPr>
            <p:cNvPr id="9" name="図 8"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8C233C1D-6437-3384-A9F3-6E46F42AEBA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1844" y="5072767"/>
              <a:ext cx="2053754" cy="1283596"/>
            </a:xfrm>
            <a:prstGeom prst="rect">
              <a:avLst/>
            </a:prstGeom>
            <a:ln>
              <a:solidFill>
                <a:schemeClr val="bg1">
                  <a:lumMod val="75000"/>
                </a:schemeClr>
              </a:solidFill>
            </a:ln>
            <a:effectLst/>
          </p:spPr>
        </p:pic>
        <p:pic>
          <p:nvPicPr>
            <p:cNvPr id="11" name="図 10"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D65FDB29-5FCB-926B-847B-B07CF03B9D7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5810" y="7455770"/>
              <a:ext cx="2053754" cy="1283596"/>
            </a:xfrm>
            <a:prstGeom prst="rect">
              <a:avLst/>
            </a:prstGeom>
            <a:ln>
              <a:solidFill>
                <a:schemeClr val="bg1">
                  <a:lumMod val="75000"/>
                </a:schemeClr>
              </a:solidFill>
            </a:ln>
            <a:effectLst/>
          </p:spPr>
        </p:pic>
      </p:grpSp>
    </p:spTree>
    <p:extLst>
      <p:ext uri="{BB962C8B-B14F-4D97-AF65-F5344CB8AC3E}">
        <p14:creationId xmlns:p14="http://schemas.microsoft.com/office/powerpoint/2010/main" val="4237928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6"/>
            <a:ext cx="6908168" cy="9952093"/>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7" name="四角形: 角を丸くする 66">
            <a:extLst>
              <a:ext uri="{FF2B5EF4-FFF2-40B4-BE49-F238E27FC236}">
                <a16:creationId xmlns:a16="http://schemas.microsoft.com/office/drawing/2014/main" id="{9ED9777D-2DF8-17AE-5238-A8DB4CB7D2AF}"/>
              </a:ext>
            </a:extLst>
          </p:cNvPr>
          <p:cNvSpPr/>
          <p:nvPr/>
        </p:nvSpPr>
        <p:spPr>
          <a:xfrm>
            <a:off x="93160" y="1265827"/>
            <a:ext cx="6653212" cy="8487773"/>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4E56CA04-52B3-2F02-83DB-3B1EC4F512CC}"/>
              </a:ext>
            </a:extLst>
          </p:cNvPr>
          <p:cNvSpPr txBox="1"/>
          <p:nvPr/>
        </p:nvSpPr>
        <p:spPr>
          <a:xfrm>
            <a:off x="1246645" y="1290044"/>
            <a:ext cx="4257897" cy="89255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顔認証付きカードリーダーで</a:t>
            </a:r>
            <a:endParaRPr kumimoji="1" lang="en-US" altLang="ja-JP" sz="2000" b="0" i="0" u="none" strike="noStrike" kern="120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a:ln>
                  <a:noFill/>
                </a:ln>
                <a:solidFill>
                  <a:srgbClr val="F18101"/>
                </a:solidFill>
                <a:effectLst/>
                <a:uLnTx/>
                <a:uFillTx/>
                <a:latin typeface="Yu Gothic UI Semibold" panose="020B0700000000000000" pitchFamily="50" charset="-128"/>
                <a:ea typeface="Yu Gothic UI Semibold" panose="020B0700000000000000" pitchFamily="50" charset="-128"/>
                <a:cs typeface="+mn-cs"/>
              </a:rPr>
              <a:t>同意すると、</a:t>
            </a:r>
            <a:r>
              <a:rPr kumimoji="1" lang="ja-JP" altLang="en-US" sz="3200" b="0" i="0" u="none" strike="noStrike" kern="1200" cap="none" spc="0" normalizeH="0" baseline="0" noProof="0">
                <a:ln>
                  <a:noFill/>
                </a:ln>
                <a:solidFill>
                  <a:prstClr val="black"/>
                </a:solidFill>
                <a:effectLst/>
                <a:uLnTx/>
                <a:uFillTx/>
                <a:latin typeface="Yu Gothic UI Semibold" panose="020B0700000000000000" pitchFamily="50" charset="-128"/>
                <a:ea typeface="Yu Gothic UI Semibold" panose="020B0700000000000000" pitchFamily="50" charset="-128"/>
                <a:cs typeface="+mn-cs"/>
              </a:rPr>
              <a:t>どうなるの</a:t>
            </a:r>
            <a:r>
              <a:rPr kumimoji="1" lang="ja-JP" altLang="en-US" sz="3200" b="0" i="0" u="none" strike="noStrike" kern="1200" cap="none" spc="0" normalizeH="0" baseline="0" noProof="0">
                <a:ln>
                  <a:noFill/>
                </a:ln>
                <a:solidFill>
                  <a:srgbClr val="F18101"/>
                </a:solidFill>
                <a:effectLst/>
                <a:uLnTx/>
                <a:uFillTx/>
                <a:latin typeface="Yu Gothic UI Semibold" panose="020B0700000000000000" pitchFamily="50" charset="-128"/>
                <a:ea typeface="Yu Gothic UI Semibold" panose="020B0700000000000000" pitchFamily="50" charset="-128"/>
                <a:cs typeface="+mn-cs"/>
              </a:rPr>
              <a:t>？</a:t>
            </a:r>
            <a:endParaRPr kumimoji="1" lang="en-US" altLang="ja-JP" sz="2800" b="0" i="0" u="none" strike="noStrike" kern="1200" cap="none" spc="0" normalizeH="0" baseline="0" noProof="0">
              <a:ln>
                <a:noFill/>
              </a:ln>
              <a:solidFill>
                <a:srgbClr val="F18101"/>
              </a:solidFill>
              <a:effectLst/>
              <a:uLnTx/>
              <a:uFillTx/>
              <a:latin typeface="Yu Gothic UI Semibold" panose="020B0700000000000000" pitchFamily="50" charset="-128"/>
              <a:ea typeface="Yu Gothic UI Semibold" panose="020B0700000000000000" pitchFamily="50" charset="-128"/>
              <a:cs typeface="+mn-cs"/>
            </a:endParaRPr>
          </a:p>
        </p:txBody>
      </p:sp>
      <p:pic>
        <p:nvPicPr>
          <p:cNvPr id="4" name="図 3" descr="図形&#10;&#10;自動的に生成された説明">
            <a:extLst>
              <a:ext uri="{FF2B5EF4-FFF2-40B4-BE49-F238E27FC236}">
                <a16:creationId xmlns:a16="http://schemas.microsoft.com/office/drawing/2014/main" id="{DE0DE839-FE35-2058-8A15-9EE80F834D03}"/>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10635"/>
          <a:stretch/>
        </p:blipFill>
        <p:spPr>
          <a:xfrm>
            <a:off x="101828" y="2024597"/>
            <a:ext cx="731485" cy="916942"/>
          </a:xfrm>
          <a:prstGeom prst="rect">
            <a:avLst/>
          </a:prstGeom>
        </p:spPr>
      </p:pic>
      <p:sp>
        <p:nvSpPr>
          <p:cNvPr id="5" name="吹き出し: 角を丸めた四角形 4">
            <a:extLst>
              <a:ext uri="{FF2B5EF4-FFF2-40B4-BE49-F238E27FC236}">
                <a16:creationId xmlns:a16="http://schemas.microsoft.com/office/drawing/2014/main" id="{8618A182-01C1-CDF6-F9CE-E9AB9220E1F8}"/>
              </a:ext>
            </a:extLst>
          </p:cNvPr>
          <p:cNvSpPr/>
          <p:nvPr/>
        </p:nvSpPr>
        <p:spPr>
          <a:xfrm>
            <a:off x="1001456" y="2299897"/>
            <a:ext cx="5685405" cy="374304"/>
          </a:xfrm>
          <a:prstGeom prst="wedgeRoundRectCallout">
            <a:avLst>
              <a:gd name="adj1" fmla="val -52348"/>
              <a:gd name="adj2" fmla="val 33491"/>
              <a:gd name="adj3" fmla="val 16667"/>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正方形/長方形 5">
            <a:extLst>
              <a:ext uri="{FF2B5EF4-FFF2-40B4-BE49-F238E27FC236}">
                <a16:creationId xmlns:a16="http://schemas.microsoft.com/office/drawing/2014/main" id="{1C03A1F8-C212-CC3B-25B3-EF47F0D98D05}"/>
              </a:ext>
            </a:extLst>
          </p:cNvPr>
          <p:cNvSpPr/>
          <p:nvPr/>
        </p:nvSpPr>
        <p:spPr>
          <a:xfrm>
            <a:off x="955160" y="2331624"/>
            <a:ext cx="5861896" cy="353943"/>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医師等</a:t>
            </a:r>
            <a:r>
              <a:rPr kumimoji="1" lang="en-US" altLang="ja-JP" sz="10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a:t>
            </a:r>
            <a:r>
              <a:rPr kumimoji="1" lang="ja-JP" altLang="en-US"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が診療</a:t>
            </a:r>
            <a:r>
              <a:rPr kumimoji="1" lang="en-US" altLang="ja-JP"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a:t>
            </a:r>
            <a:r>
              <a:rPr kumimoji="1" lang="ja-JP" altLang="en-US"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薬剤・特定健診等情報を閲覧できます！</a:t>
            </a:r>
            <a:endParaRPr kumimoji="1" lang="en-US" altLang="ja-JP"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id="{FCE67200-77D3-F40F-FA74-04491DAEC9F5}"/>
              </a:ext>
            </a:extLst>
          </p:cNvPr>
          <p:cNvSpPr/>
          <p:nvPr/>
        </p:nvSpPr>
        <p:spPr>
          <a:xfrm>
            <a:off x="3858377" y="2682355"/>
            <a:ext cx="2851348" cy="2616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lumMod val="50000"/>
                    <a:lumOff val="50000"/>
                  </a:prstClr>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100" b="0" i="0" u="none" strike="noStrike" kern="1200" cap="none" spc="0" normalizeH="0" baseline="0" noProof="0">
                <a:ln>
                  <a:noFill/>
                </a:ln>
                <a:solidFill>
                  <a:prstClr val="black">
                    <a:lumMod val="50000"/>
                    <a:lumOff val="50000"/>
                  </a:prstClr>
                </a:solidFill>
                <a:effectLst/>
                <a:uLnTx/>
                <a:uFillTx/>
                <a:latin typeface="游ゴシック Medium" panose="020B0500000000000000" pitchFamily="50" charset="-128"/>
                <a:ea typeface="游ゴシック Medium" panose="020B0500000000000000" pitchFamily="50" charset="-128"/>
                <a:cs typeface="+mn-cs"/>
              </a:rPr>
              <a:t>医師・歯科医師・薬剤師等の有資格者</a:t>
            </a:r>
            <a:endParaRPr kumimoji="0" lang="ja-JP" alt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游ゴシック" panose="020B0400000000000000" pitchFamily="50" charset="-128"/>
              <a:cs typeface="+mn-cs"/>
            </a:endParaRPr>
          </a:p>
        </p:txBody>
      </p:sp>
      <p:sp>
        <p:nvSpPr>
          <p:cNvPr id="49" name="正方形/長方形 48">
            <a:extLst>
              <a:ext uri="{FF2B5EF4-FFF2-40B4-BE49-F238E27FC236}">
                <a16:creationId xmlns:a16="http://schemas.microsoft.com/office/drawing/2014/main" id="{73DC96B7-8FFB-C394-9B6E-450570C69D5E}"/>
              </a:ext>
            </a:extLst>
          </p:cNvPr>
          <p:cNvSpPr/>
          <p:nvPr/>
        </p:nvSpPr>
        <p:spPr>
          <a:xfrm>
            <a:off x="444321" y="4159005"/>
            <a:ext cx="2759195" cy="17598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0" name="正方形/長方形 49">
            <a:extLst>
              <a:ext uri="{FF2B5EF4-FFF2-40B4-BE49-F238E27FC236}">
                <a16:creationId xmlns:a16="http://schemas.microsoft.com/office/drawing/2014/main" id="{F79E409A-A0A7-7450-B992-A3D821967303}"/>
              </a:ext>
            </a:extLst>
          </p:cNvPr>
          <p:cNvSpPr/>
          <p:nvPr/>
        </p:nvSpPr>
        <p:spPr>
          <a:xfrm>
            <a:off x="444321" y="5825442"/>
            <a:ext cx="2759195" cy="17598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13" name="グループ化 12">
            <a:extLst>
              <a:ext uri="{FF2B5EF4-FFF2-40B4-BE49-F238E27FC236}">
                <a16:creationId xmlns:a16="http://schemas.microsoft.com/office/drawing/2014/main" id="{D0EF80D9-08EB-AAD3-1607-A3F7B764F73A}"/>
              </a:ext>
            </a:extLst>
          </p:cNvPr>
          <p:cNvGrpSpPr/>
          <p:nvPr/>
        </p:nvGrpSpPr>
        <p:grpSpPr>
          <a:xfrm>
            <a:off x="403329" y="3888041"/>
            <a:ext cx="6010349" cy="1667792"/>
            <a:chOff x="161611" y="5658480"/>
            <a:chExt cx="3705465" cy="1667792"/>
          </a:xfrm>
        </p:grpSpPr>
        <p:sp>
          <p:nvSpPr>
            <p:cNvPr id="18" name="テキスト ボックス 17">
              <a:extLst>
                <a:ext uri="{FF2B5EF4-FFF2-40B4-BE49-F238E27FC236}">
                  <a16:creationId xmlns:a16="http://schemas.microsoft.com/office/drawing/2014/main" id="{98E5ECD8-DD74-BB8C-66E9-A2EC092518C4}"/>
                </a:ext>
              </a:extLst>
            </p:cNvPr>
            <p:cNvSpPr txBox="1"/>
            <p:nvPr/>
          </p:nvSpPr>
          <p:spPr>
            <a:xfrm>
              <a:off x="161611" y="5658480"/>
              <a:ext cx="182158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診療</a:t>
              </a:r>
              <a:r>
                <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薬剤情報</a:t>
              </a:r>
              <a:r>
                <a:rPr kumimoji="1" lang="ja-JP" altLang="en-US" sz="18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47" name="正方形/長方形 46">
              <a:extLst>
                <a:ext uri="{FF2B5EF4-FFF2-40B4-BE49-F238E27FC236}">
                  <a16:creationId xmlns:a16="http://schemas.microsoft.com/office/drawing/2014/main" id="{16E06BB9-15F1-735A-34BB-9C924315E1D5}"/>
                </a:ext>
              </a:extLst>
            </p:cNvPr>
            <p:cNvSpPr/>
            <p:nvPr/>
          </p:nvSpPr>
          <p:spPr>
            <a:xfrm>
              <a:off x="161611" y="6105425"/>
              <a:ext cx="3705465" cy="1220847"/>
            </a:xfrm>
            <a:prstGeom prst="rect">
              <a:avLst/>
            </a:prstGeom>
          </p:spPr>
          <p:txBody>
            <a:bodyPr wrap="square">
              <a:spAutoFit/>
            </a:bodyPr>
            <a:lstStyle/>
            <a:p>
              <a:pPr marL="0" marR="0" lvl="0" indent="0" algn="l" defTabSz="457200" rtl="0" eaLnBrk="1" fontAlgn="auto" latinLnBrk="0" hangingPunct="1">
                <a:lnSpc>
                  <a:spcPct val="100000"/>
                </a:lnSpc>
                <a:spcBef>
                  <a:spcPts val="20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医療機関を受診した際の診療情報</a:t>
              </a:r>
              <a:r>
                <a:rPr kumimoji="0" lang="en-US" altLang="ja-JP"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※1</a:t>
              </a: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および薬局等で受け取ったお薬の情報</a:t>
              </a:r>
              <a:r>
                <a:rPr kumimoji="0" lang="en-US" altLang="ja-JP"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※2</a:t>
              </a: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です。</a:t>
              </a:r>
              <a:endParaRPr kumimoji="0"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※1</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受診歴</a:t>
              </a: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医療機関名、診療年月日</a:t>
              </a: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診療行為名（放射線治療、画像診断、病理診断、医学管理等、在宅医療のうち在宅療養指導管理料、処置のうち人工腎臓、持続緩徐式血液濾過、腹膜灌流、手術（移植・輸血含む）、入院料のうち短期滞在手術等基本料）などが対象です。</a:t>
              </a:r>
              <a:endPar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※2 </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注射・点滴等も含む薬剤情報です。</a:t>
              </a:r>
            </a:p>
          </p:txBody>
        </p:sp>
      </p:grpSp>
      <p:grpSp>
        <p:nvGrpSpPr>
          <p:cNvPr id="8" name="グループ化 7">
            <a:extLst>
              <a:ext uri="{FF2B5EF4-FFF2-40B4-BE49-F238E27FC236}">
                <a16:creationId xmlns:a16="http://schemas.microsoft.com/office/drawing/2014/main" id="{26025FB5-46F8-577F-EADB-90334DD063EB}"/>
              </a:ext>
            </a:extLst>
          </p:cNvPr>
          <p:cNvGrpSpPr/>
          <p:nvPr/>
        </p:nvGrpSpPr>
        <p:grpSpPr>
          <a:xfrm>
            <a:off x="402750" y="5594610"/>
            <a:ext cx="6010349" cy="1153927"/>
            <a:chOff x="161611" y="3559755"/>
            <a:chExt cx="3448377" cy="1153927"/>
          </a:xfrm>
        </p:grpSpPr>
        <p:sp>
          <p:nvSpPr>
            <p:cNvPr id="10" name="テキスト ボックス 9">
              <a:extLst>
                <a:ext uri="{FF2B5EF4-FFF2-40B4-BE49-F238E27FC236}">
                  <a16:creationId xmlns:a16="http://schemas.microsoft.com/office/drawing/2014/main" id="{E0177912-F078-E681-594E-092DE28B5E5A}"/>
                </a:ext>
              </a:extLst>
            </p:cNvPr>
            <p:cNvSpPr txBox="1"/>
            <p:nvPr/>
          </p:nvSpPr>
          <p:spPr>
            <a:xfrm>
              <a:off x="161611" y="3559755"/>
              <a:ext cx="160691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特定健診情報</a:t>
              </a:r>
              <a:r>
                <a:rPr kumimoji="1" lang="ja-JP" altLang="en-US" sz="18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12" name="正方形/長方形 11">
              <a:extLst>
                <a:ext uri="{FF2B5EF4-FFF2-40B4-BE49-F238E27FC236}">
                  <a16:creationId xmlns:a16="http://schemas.microsoft.com/office/drawing/2014/main" id="{E763AAF7-60A3-BFED-57B0-8CBA42D8CB94}"/>
                </a:ext>
              </a:extLst>
            </p:cNvPr>
            <p:cNvSpPr/>
            <p:nvPr/>
          </p:nvSpPr>
          <p:spPr>
            <a:xfrm>
              <a:off x="161611" y="4003231"/>
              <a:ext cx="3448377" cy="710451"/>
            </a:xfrm>
            <a:prstGeom prst="rect">
              <a:avLst/>
            </a:prstGeom>
          </p:spPr>
          <p:txBody>
            <a:bodyPr wrap="square">
              <a:spAutoFit/>
            </a:bodyPr>
            <a:lstStyle/>
            <a:p>
              <a:pPr marL="0" marR="0" lvl="0" indent="0" algn="l" defTabSz="457200" rtl="0" eaLnBrk="1" fontAlgn="auto" latinLnBrk="0" hangingPunct="1">
                <a:lnSpc>
                  <a:spcPct val="100000"/>
                </a:lnSpc>
                <a:spcBef>
                  <a:spcPts val="20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４０歳から７４歳までの方を対象に、メタボリックシンドロームに着目して行われる健診結果の情報です。</a:t>
              </a:r>
              <a:endParaRPr kumimoji="0" lang="en-US" altLang="ja-JP" sz="11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US" altLang="ja-JP"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※75</a:t>
              </a:r>
              <a:r>
                <a:rPr kumimoji="0" lang="ja-JP" altLang="en-US" sz="105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歳以上の方については後期高齢者健診情報を医師等と共有できます。</a:t>
              </a:r>
            </a:p>
          </p:txBody>
        </p:sp>
      </p:grpSp>
      <p:pic>
        <p:nvPicPr>
          <p:cNvPr id="51" name="図 50" descr="図形&#10;&#10;自動的に生成された説明">
            <a:extLst>
              <a:ext uri="{FF2B5EF4-FFF2-40B4-BE49-F238E27FC236}">
                <a16:creationId xmlns:a16="http://schemas.microsoft.com/office/drawing/2014/main" id="{712A6AE4-9C06-9082-31C3-47606397E967}"/>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10635"/>
          <a:stretch/>
        </p:blipFill>
        <p:spPr>
          <a:xfrm>
            <a:off x="5896260" y="6663434"/>
            <a:ext cx="731485" cy="916942"/>
          </a:xfrm>
          <a:prstGeom prst="rect">
            <a:avLst/>
          </a:prstGeom>
        </p:spPr>
      </p:pic>
      <p:sp>
        <p:nvSpPr>
          <p:cNvPr id="52" name="吹き出し: 角を丸めた四角形 51">
            <a:extLst>
              <a:ext uri="{FF2B5EF4-FFF2-40B4-BE49-F238E27FC236}">
                <a16:creationId xmlns:a16="http://schemas.microsoft.com/office/drawing/2014/main" id="{81F9FA9B-313A-4E89-0BFE-5A3DAFB2E11F}"/>
              </a:ext>
            </a:extLst>
          </p:cNvPr>
          <p:cNvSpPr/>
          <p:nvPr/>
        </p:nvSpPr>
        <p:spPr>
          <a:xfrm>
            <a:off x="397841" y="7031623"/>
            <a:ext cx="5471280" cy="374304"/>
          </a:xfrm>
          <a:prstGeom prst="wedgeRoundRectCallout">
            <a:avLst>
              <a:gd name="adj1" fmla="val 52152"/>
              <a:gd name="adj2" fmla="val 8460"/>
              <a:gd name="adj3" fmla="val 16667"/>
            </a:avLst>
          </a:prstGeom>
          <a:solidFill>
            <a:srgbClr val="F18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3" name="正方形/長方形 52">
            <a:extLst>
              <a:ext uri="{FF2B5EF4-FFF2-40B4-BE49-F238E27FC236}">
                <a16:creationId xmlns:a16="http://schemas.microsoft.com/office/drawing/2014/main" id="{A0EDAA22-C231-502C-A5E6-BB436615D7A5}"/>
              </a:ext>
            </a:extLst>
          </p:cNvPr>
          <p:cNvSpPr/>
          <p:nvPr/>
        </p:nvSpPr>
        <p:spPr>
          <a:xfrm>
            <a:off x="290778" y="7053802"/>
            <a:ext cx="5471280" cy="353943"/>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事前に限度額適用認定証の準備が不要になります！</a:t>
            </a:r>
            <a:endParaRPr kumimoji="1" lang="en-US" altLang="ja-JP" sz="1700" b="1"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5" name="正方形/長方形 64">
            <a:extLst>
              <a:ext uri="{FF2B5EF4-FFF2-40B4-BE49-F238E27FC236}">
                <a16:creationId xmlns:a16="http://schemas.microsoft.com/office/drawing/2014/main" id="{D7D0FA49-6E13-A2EA-07AC-48C3E7C1D616}"/>
              </a:ext>
            </a:extLst>
          </p:cNvPr>
          <p:cNvSpPr/>
          <p:nvPr/>
        </p:nvSpPr>
        <p:spPr>
          <a:xfrm>
            <a:off x="444321" y="7661935"/>
            <a:ext cx="3226158" cy="186827"/>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6" name="正方形/長方形 65">
            <a:extLst>
              <a:ext uri="{FF2B5EF4-FFF2-40B4-BE49-F238E27FC236}">
                <a16:creationId xmlns:a16="http://schemas.microsoft.com/office/drawing/2014/main" id="{119F1FE7-A714-4161-E5B8-44DE2D9B297E}"/>
              </a:ext>
            </a:extLst>
          </p:cNvPr>
          <p:cNvSpPr/>
          <p:nvPr/>
        </p:nvSpPr>
        <p:spPr>
          <a:xfrm>
            <a:off x="444321" y="9000912"/>
            <a:ext cx="3226158" cy="17926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54" name="グループ化 53">
            <a:extLst>
              <a:ext uri="{FF2B5EF4-FFF2-40B4-BE49-F238E27FC236}">
                <a16:creationId xmlns:a16="http://schemas.microsoft.com/office/drawing/2014/main" id="{E0319E38-9E3F-50AF-E3E1-6DF281503C0A}"/>
              </a:ext>
            </a:extLst>
          </p:cNvPr>
          <p:cNvGrpSpPr/>
          <p:nvPr/>
        </p:nvGrpSpPr>
        <p:grpSpPr>
          <a:xfrm>
            <a:off x="402749" y="8775979"/>
            <a:ext cx="6010349" cy="966770"/>
            <a:chOff x="161611" y="8176756"/>
            <a:chExt cx="3633179" cy="966770"/>
          </a:xfrm>
        </p:grpSpPr>
        <p:sp>
          <p:nvSpPr>
            <p:cNvPr id="55" name="テキスト ボックス 54">
              <a:extLst>
                <a:ext uri="{FF2B5EF4-FFF2-40B4-BE49-F238E27FC236}">
                  <a16:creationId xmlns:a16="http://schemas.microsoft.com/office/drawing/2014/main" id="{D4AC9E41-4664-4881-0AAD-B1B6CBC2A8EF}"/>
                </a:ext>
              </a:extLst>
            </p:cNvPr>
            <p:cNvSpPr txBox="1"/>
            <p:nvPr/>
          </p:nvSpPr>
          <p:spPr>
            <a:xfrm>
              <a:off x="161611" y="8176756"/>
              <a:ext cx="3537921"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TW"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限度額</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適用認定証</a:t>
              </a:r>
              <a:r>
                <a:rPr kumimoji="1" lang="ja-JP" altLang="en-US" sz="16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56" name="正方形/長方形 55">
              <a:extLst>
                <a:ext uri="{FF2B5EF4-FFF2-40B4-BE49-F238E27FC236}">
                  <a16:creationId xmlns:a16="http://schemas.microsoft.com/office/drawing/2014/main" id="{B54A4975-4548-E6EC-3E85-D28716B843AC}"/>
                </a:ext>
              </a:extLst>
            </p:cNvPr>
            <p:cNvSpPr/>
            <p:nvPr/>
          </p:nvSpPr>
          <p:spPr>
            <a:xfrm>
              <a:off x="161611" y="8620306"/>
              <a:ext cx="3633179"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窓口での支払が高額になる場合に、自己負担額を所得に応じた限度額にするために医療機関に提出する証類です。</a:t>
              </a:r>
            </a:p>
          </p:txBody>
        </p:sp>
      </p:grpSp>
      <p:grpSp>
        <p:nvGrpSpPr>
          <p:cNvPr id="61" name="グループ化 60">
            <a:extLst>
              <a:ext uri="{FF2B5EF4-FFF2-40B4-BE49-F238E27FC236}">
                <a16:creationId xmlns:a16="http://schemas.microsoft.com/office/drawing/2014/main" id="{85BDC88F-CFA5-EDCA-1FA4-FE02C75925AE}"/>
              </a:ext>
            </a:extLst>
          </p:cNvPr>
          <p:cNvGrpSpPr/>
          <p:nvPr/>
        </p:nvGrpSpPr>
        <p:grpSpPr>
          <a:xfrm>
            <a:off x="402749" y="7444565"/>
            <a:ext cx="6010349" cy="1336102"/>
            <a:chOff x="161611" y="8176756"/>
            <a:chExt cx="3633179" cy="1336102"/>
          </a:xfrm>
        </p:grpSpPr>
        <p:sp>
          <p:nvSpPr>
            <p:cNvPr id="62" name="テキスト ボックス 61">
              <a:extLst>
                <a:ext uri="{FF2B5EF4-FFF2-40B4-BE49-F238E27FC236}">
                  <a16:creationId xmlns:a16="http://schemas.microsoft.com/office/drawing/2014/main" id="{94DBC5CE-8D46-4123-8FA1-D9D5BAE86898}"/>
                </a:ext>
              </a:extLst>
            </p:cNvPr>
            <p:cNvSpPr txBox="1"/>
            <p:nvPr/>
          </p:nvSpPr>
          <p:spPr>
            <a:xfrm>
              <a:off x="161611" y="8176756"/>
              <a:ext cx="184806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高額療養費制度</a:t>
              </a:r>
              <a:r>
                <a:rPr kumimoji="1" lang="ja-JP" altLang="en-US" sz="16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って</a:t>
              </a:r>
              <a:r>
                <a:rPr kumimoji="1" lang="ja-JP" altLang="en-US"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1" i="0" u="none" strike="noStrike" kern="1200" cap="none" spc="0" normalizeH="0" baseline="0" noProof="0">
                <a:ln>
                  <a:noFill/>
                </a:ln>
                <a:solidFill>
                  <a:srgbClr val="E15A04"/>
                </a:solidFill>
                <a:effectLst/>
                <a:uLnTx/>
                <a:uFillTx/>
                <a:latin typeface="游ゴシック" panose="020B0400000000000000" pitchFamily="50" charset="-128"/>
                <a:ea typeface="游ゴシック" panose="020B0400000000000000" pitchFamily="50" charset="-128"/>
                <a:cs typeface="+mn-cs"/>
              </a:endParaRPr>
            </a:p>
          </p:txBody>
        </p:sp>
        <p:sp>
          <p:nvSpPr>
            <p:cNvPr id="64" name="正方形/長方形 63">
              <a:extLst>
                <a:ext uri="{FF2B5EF4-FFF2-40B4-BE49-F238E27FC236}">
                  <a16:creationId xmlns:a16="http://schemas.microsoft.com/office/drawing/2014/main" id="{BE042C82-583B-3D89-DE73-C211E80E27B2}"/>
                </a:ext>
              </a:extLst>
            </p:cNvPr>
            <p:cNvSpPr/>
            <p:nvPr/>
          </p:nvSpPr>
          <p:spPr>
            <a:xfrm>
              <a:off x="161611" y="8620306"/>
              <a:ext cx="3633179" cy="89255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高額療養費制度とは、医療機関や薬局の窓口で支払った額</a:t>
              </a:r>
              <a:r>
                <a:rPr kumimoji="0" lang="en-US" altLang="ja-JP"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※3</a:t>
              </a:r>
              <a:r>
                <a:rPr kumimoji="0"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が、ひと月（月の初め から終わりまで）で上限額を超えた場合に、その超えた金額を支給する制度です。</a:t>
              </a:r>
              <a:br>
                <a:rPr kumimoji="0" lang="en-US" altLang="ja-JP"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br>
              <a:r>
                <a:rPr kumimoji="0" lang="ja-JP" altLang="en-US" sz="10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 </a:t>
              </a:r>
              <a:r>
                <a:rPr kumimoji="0" lang="en-US" altLang="ja-JP" sz="10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10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入院時の食費負担や差額ベッド代等は含みません。</a:t>
              </a:r>
              <a:endParaRPr kumimoji="0" lang="ja-JP" altLang="en-US" sz="10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pic>
        <p:nvPicPr>
          <p:cNvPr id="9" name="図 8" descr="グラフィカル ユーザー インターフェイス, アプリケーション&#10;&#10;自動的に生成された説明">
            <a:extLst>
              <a:ext uri="{FF2B5EF4-FFF2-40B4-BE49-F238E27FC236}">
                <a16:creationId xmlns:a16="http://schemas.microsoft.com/office/drawing/2014/main" id="{CA406930-34A9-D648-C44C-986E2918139C}"/>
              </a:ext>
            </a:extLst>
          </p:cNvPr>
          <p:cNvPicPr>
            <a:picLocks noChangeAspect="1"/>
          </p:cNvPicPr>
          <p:nvPr/>
        </p:nvPicPr>
        <p:blipFill rotWithShape="1">
          <a:blip r:embed="rId3">
            <a:extLst>
              <a:ext uri="{28A0092B-C50C-407E-A947-70E740481C1C}">
                <a14:useLocalDpi xmlns:a14="http://schemas.microsoft.com/office/drawing/2010/main" val="0"/>
              </a:ext>
            </a:extLst>
          </a:blip>
          <a:srcRect t="66597" b="4995"/>
          <a:stretch/>
        </p:blipFill>
        <p:spPr>
          <a:xfrm>
            <a:off x="43764" y="83368"/>
            <a:ext cx="3829189" cy="1087783"/>
          </a:xfrm>
          <a:prstGeom prst="rect">
            <a:avLst/>
          </a:prstGeom>
        </p:spPr>
      </p:pic>
      <p:sp>
        <p:nvSpPr>
          <p:cNvPr id="11" name="吹き出し: 角を丸めた四角形 10">
            <a:extLst>
              <a:ext uri="{FF2B5EF4-FFF2-40B4-BE49-F238E27FC236}">
                <a16:creationId xmlns:a16="http://schemas.microsoft.com/office/drawing/2014/main" id="{987A315C-683E-4654-91A4-C3EAC5745BA5}"/>
              </a:ext>
            </a:extLst>
          </p:cNvPr>
          <p:cNvSpPr/>
          <p:nvPr/>
        </p:nvSpPr>
        <p:spPr>
          <a:xfrm>
            <a:off x="3853542" y="343557"/>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DE3829D0-D0EE-4EDE-A958-92E21F34D3D3}"/>
              </a:ext>
            </a:extLst>
          </p:cNvPr>
          <p:cNvSpPr txBox="1"/>
          <p:nvPr/>
        </p:nvSpPr>
        <p:spPr>
          <a:xfrm>
            <a:off x="3816027" y="464905"/>
            <a:ext cx="302782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は</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 name="正方形/長方形 1">
            <a:extLst>
              <a:ext uri="{FF2B5EF4-FFF2-40B4-BE49-F238E27FC236}">
                <a16:creationId xmlns:a16="http://schemas.microsoft.com/office/drawing/2014/main" id="{61C978E7-425A-2C04-63A4-5EF5FC6F16F6}"/>
              </a:ext>
            </a:extLst>
          </p:cNvPr>
          <p:cNvSpPr/>
          <p:nvPr/>
        </p:nvSpPr>
        <p:spPr>
          <a:xfrm>
            <a:off x="397842" y="2948882"/>
            <a:ext cx="6229904" cy="830997"/>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初めての医療機関や薬局でも、今までに使った薬の情報や患者さんの過去の受診歴・診療情報を医師等と共有でき、</a:t>
            </a:r>
            <a:endParaRPr kumimoji="0" lang="en-US" altLang="ja-JP" sz="16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1600" b="1" i="0" u="sng"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データに基づいたより良い医療</a:t>
            </a:r>
            <a:r>
              <a:rPr kumimoji="0" lang="ja-JP" altLang="en-US" sz="16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を受けることが可能となります！</a:t>
            </a:r>
          </a:p>
        </p:txBody>
      </p:sp>
    </p:spTree>
    <p:extLst>
      <p:ext uri="{BB962C8B-B14F-4D97-AF65-F5344CB8AC3E}">
        <p14:creationId xmlns:p14="http://schemas.microsoft.com/office/powerpoint/2010/main" val="292596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5"/>
            <a:ext cx="6908168" cy="4976045"/>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 name="四角形: 角を丸くする 1">
            <a:extLst>
              <a:ext uri="{FF2B5EF4-FFF2-40B4-BE49-F238E27FC236}">
                <a16:creationId xmlns:a16="http://schemas.microsoft.com/office/drawing/2014/main" id="{CDEBCFE8-AC10-EB38-7B29-404D55EF8197}"/>
              </a:ext>
            </a:extLst>
          </p:cNvPr>
          <p:cNvSpPr/>
          <p:nvPr/>
        </p:nvSpPr>
        <p:spPr>
          <a:xfrm>
            <a:off x="93160" y="1265828"/>
            <a:ext cx="6653212" cy="3586588"/>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nvGrpSpPr>
          <p:cNvPr id="18" name="グループ化 17">
            <a:extLst>
              <a:ext uri="{FF2B5EF4-FFF2-40B4-BE49-F238E27FC236}">
                <a16:creationId xmlns:a16="http://schemas.microsoft.com/office/drawing/2014/main" id="{9DD723DF-242D-8DEE-5C8E-20909647DD95}"/>
              </a:ext>
            </a:extLst>
          </p:cNvPr>
          <p:cNvGrpSpPr/>
          <p:nvPr/>
        </p:nvGrpSpPr>
        <p:grpSpPr>
          <a:xfrm>
            <a:off x="849776" y="2062152"/>
            <a:ext cx="6020222" cy="430887"/>
            <a:chOff x="849776" y="2147496"/>
            <a:chExt cx="6020222" cy="430887"/>
          </a:xfrm>
        </p:grpSpPr>
        <p:grpSp>
          <p:nvGrpSpPr>
            <p:cNvPr id="20" name="Group 92">
              <a:extLst>
                <a:ext uri="{FF2B5EF4-FFF2-40B4-BE49-F238E27FC236}">
                  <a16:creationId xmlns:a16="http://schemas.microsoft.com/office/drawing/2014/main" id="{0E3C099D-74AD-431A-3F16-C199D73F7C22}"/>
                </a:ext>
              </a:extLst>
            </p:cNvPr>
            <p:cNvGrpSpPr>
              <a:grpSpLocks noChangeAspect="1"/>
            </p:cNvGrpSpPr>
            <p:nvPr/>
          </p:nvGrpSpPr>
          <p:grpSpPr bwMode="auto">
            <a:xfrm>
              <a:off x="849776" y="2184486"/>
              <a:ext cx="356906" cy="356906"/>
              <a:chOff x="6546" y="1719"/>
              <a:chExt cx="426" cy="426"/>
            </a:xfrm>
            <a:solidFill>
              <a:srgbClr val="EE5105"/>
            </a:solidFill>
          </p:grpSpPr>
          <p:sp>
            <p:nvSpPr>
              <p:cNvPr id="22" name="Freeform 93">
                <a:extLst>
                  <a:ext uri="{FF2B5EF4-FFF2-40B4-BE49-F238E27FC236}">
                    <a16:creationId xmlns:a16="http://schemas.microsoft.com/office/drawing/2014/main" id="{B86D4729-0B08-E6FC-5092-454D41D07761}"/>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3" name="Freeform 94">
                <a:extLst>
                  <a:ext uri="{FF2B5EF4-FFF2-40B4-BE49-F238E27FC236}">
                    <a16:creationId xmlns:a16="http://schemas.microsoft.com/office/drawing/2014/main" id="{3A25EF2C-7691-DAC4-D96F-69813A4842BA}"/>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21" name="正方形/長方形 20">
              <a:extLst>
                <a:ext uri="{FF2B5EF4-FFF2-40B4-BE49-F238E27FC236}">
                  <a16:creationId xmlns:a16="http://schemas.microsoft.com/office/drawing/2014/main" id="{36337FED-5989-34DB-083F-D41157CE5DA4}"/>
                </a:ext>
              </a:extLst>
            </p:cNvPr>
            <p:cNvSpPr/>
            <p:nvPr/>
          </p:nvSpPr>
          <p:spPr>
            <a:xfrm>
              <a:off x="1291878" y="2147496"/>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カメラに近づきすぎない</a:t>
              </a:r>
            </a:p>
          </p:txBody>
        </p:sp>
      </p:grpSp>
      <p:grpSp>
        <p:nvGrpSpPr>
          <p:cNvPr id="24" name="グループ化 23">
            <a:extLst>
              <a:ext uri="{FF2B5EF4-FFF2-40B4-BE49-F238E27FC236}">
                <a16:creationId xmlns:a16="http://schemas.microsoft.com/office/drawing/2014/main" id="{326E5923-E2D4-DD65-B1ED-58B5B2DC3BCD}"/>
              </a:ext>
            </a:extLst>
          </p:cNvPr>
          <p:cNvGrpSpPr/>
          <p:nvPr/>
        </p:nvGrpSpPr>
        <p:grpSpPr>
          <a:xfrm>
            <a:off x="862655" y="2527305"/>
            <a:ext cx="6007343" cy="879343"/>
            <a:chOff x="862655" y="2612925"/>
            <a:chExt cx="6007343" cy="879343"/>
          </a:xfrm>
        </p:grpSpPr>
        <p:grpSp>
          <p:nvGrpSpPr>
            <p:cNvPr id="25" name="Group 92">
              <a:extLst>
                <a:ext uri="{FF2B5EF4-FFF2-40B4-BE49-F238E27FC236}">
                  <a16:creationId xmlns:a16="http://schemas.microsoft.com/office/drawing/2014/main" id="{ED32F8A8-21FC-FEE1-9893-7D53358C1B6A}"/>
                </a:ext>
              </a:extLst>
            </p:cNvPr>
            <p:cNvGrpSpPr>
              <a:grpSpLocks noChangeAspect="1"/>
            </p:cNvGrpSpPr>
            <p:nvPr/>
          </p:nvGrpSpPr>
          <p:grpSpPr bwMode="auto">
            <a:xfrm>
              <a:off x="862655" y="2649915"/>
              <a:ext cx="356906" cy="356906"/>
              <a:chOff x="6546" y="1719"/>
              <a:chExt cx="426" cy="426"/>
            </a:xfrm>
            <a:solidFill>
              <a:srgbClr val="EE5105"/>
            </a:solidFill>
          </p:grpSpPr>
          <p:sp>
            <p:nvSpPr>
              <p:cNvPr id="27" name="Freeform 93">
                <a:extLst>
                  <a:ext uri="{FF2B5EF4-FFF2-40B4-BE49-F238E27FC236}">
                    <a16:creationId xmlns:a16="http://schemas.microsoft.com/office/drawing/2014/main" id="{50BBC575-A781-0D00-2D2C-39AE41C751A0}"/>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8" name="Freeform 94">
                <a:extLst>
                  <a:ext uri="{FF2B5EF4-FFF2-40B4-BE49-F238E27FC236}">
                    <a16:creationId xmlns:a16="http://schemas.microsoft.com/office/drawing/2014/main" id="{6A30C774-685F-A92C-B501-77854BF88503}"/>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26" name="正方形/長方形 25">
              <a:extLst>
                <a:ext uri="{FF2B5EF4-FFF2-40B4-BE49-F238E27FC236}">
                  <a16:creationId xmlns:a16="http://schemas.microsoft.com/office/drawing/2014/main" id="{1D4E951B-1147-20DC-4A11-9F4A77FEC739}"/>
                </a:ext>
              </a:extLst>
            </p:cNvPr>
            <p:cNvSpPr/>
            <p:nvPr/>
          </p:nvSpPr>
          <p:spPr>
            <a:xfrm>
              <a:off x="1291878" y="2612925"/>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前髪を上げる</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sp>
        <p:nvSpPr>
          <p:cNvPr id="29" name="四角形: 角を丸くする 28">
            <a:extLst>
              <a:ext uri="{FF2B5EF4-FFF2-40B4-BE49-F238E27FC236}">
                <a16:creationId xmlns:a16="http://schemas.microsoft.com/office/drawing/2014/main" id="{A4727724-C4BF-706D-BDF0-C8616DF7F5CA}"/>
              </a:ext>
            </a:extLst>
          </p:cNvPr>
          <p:cNvSpPr/>
          <p:nvPr/>
        </p:nvSpPr>
        <p:spPr>
          <a:xfrm>
            <a:off x="260757" y="1438489"/>
            <a:ext cx="6318018" cy="3310435"/>
          </a:xfrm>
          <a:prstGeom prst="roundRect">
            <a:avLst>
              <a:gd name="adj" fmla="val 7509"/>
            </a:avLst>
          </a:prstGeom>
          <a:noFill/>
          <a:ln w="57150">
            <a:solidFill>
              <a:srgbClr val="F18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 name="正方形/長方形 29">
            <a:extLst>
              <a:ext uri="{FF2B5EF4-FFF2-40B4-BE49-F238E27FC236}">
                <a16:creationId xmlns:a16="http://schemas.microsoft.com/office/drawing/2014/main" id="{C811B4F4-8550-018C-88B9-09378E5E81A6}"/>
              </a:ext>
            </a:extLst>
          </p:cNvPr>
          <p:cNvSpPr/>
          <p:nvPr/>
        </p:nvSpPr>
        <p:spPr>
          <a:xfrm>
            <a:off x="412124" y="1816202"/>
            <a:ext cx="6059511" cy="18352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31" name="グループ化 30">
            <a:extLst>
              <a:ext uri="{FF2B5EF4-FFF2-40B4-BE49-F238E27FC236}">
                <a16:creationId xmlns:a16="http://schemas.microsoft.com/office/drawing/2014/main" id="{54B946FD-4136-18A8-8EA9-7B0ABA9151A1}"/>
              </a:ext>
            </a:extLst>
          </p:cNvPr>
          <p:cNvGrpSpPr/>
          <p:nvPr/>
        </p:nvGrpSpPr>
        <p:grpSpPr>
          <a:xfrm>
            <a:off x="862655" y="2992458"/>
            <a:ext cx="6007343" cy="879343"/>
            <a:chOff x="862655" y="3154801"/>
            <a:chExt cx="6007343" cy="879343"/>
          </a:xfrm>
        </p:grpSpPr>
        <p:grpSp>
          <p:nvGrpSpPr>
            <p:cNvPr id="32" name="Group 92">
              <a:extLst>
                <a:ext uri="{FF2B5EF4-FFF2-40B4-BE49-F238E27FC236}">
                  <a16:creationId xmlns:a16="http://schemas.microsoft.com/office/drawing/2014/main" id="{19A29138-7BA2-7E7E-E77D-7207E07B8179}"/>
                </a:ext>
              </a:extLst>
            </p:cNvPr>
            <p:cNvGrpSpPr>
              <a:grpSpLocks noChangeAspect="1"/>
            </p:cNvGrpSpPr>
            <p:nvPr/>
          </p:nvGrpSpPr>
          <p:grpSpPr bwMode="auto">
            <a:xfrm>
              <a:off x="862655" y="3191791"/>
              <a:ext cx="356906" cy="356906"/>
              <a:chOff x="6546" y="1719"/>
              <a:chExt cx="426" cy="426"/>
            </a:xfrm>
            <a:solidFill>
              <a:srgbClr val="EE5105"/>
            </a:solidFill>
          </p:grpSpPr>
          <p:sp>
            <p:nvSpPr>
              <p:cNvPr id="34" name="Freeform 93">
                <a:extLst>
                  <a:ext uri="{FF2B5EF4-FFF2-40B4-BE49-F238E27FC236}">
                    <a16:creationId xmlns:a16="http://schemas.microsoft.com/office/drawing/2014/main" id="{0C9F05EE-B9D1-F990-8478-970315D8B367}"/>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35" name="Freeform 94">
                <a:extLst>
                  <a:ext uri="{FF2B5EF4-FFF2-40B4-BE49-F238E27FC236}">
                    <a16:creationId xmlns:a16="http://schemas.microsoft.com/office/drawing/2014/main" id="{8E7D3FF8-3EC8-B59D-D46D-5B153E944048}"/>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33" name="正方形/長方形 32">
              <a:extLst>
                <a:ext uri="{FF2B5EF4-FFF2-40B4-BE49-F238E27FC236}">
                  <a16:creationId xmlns:a16="http://schemas.microsoft.com/office/drawing/2014/main" id="{75F471CD-2569-DCA9-3729-9C33FE3716BC}"/>
                </a:ext>
              </a:extLst>
            </p:cNvPr>
            <p:cNvSpPr/>
            <p:nvPr/>
          </p:nvSpPr>
          <p:spPr>
            <a:xfrm>
              <a:off x="1291878" y="3154801"/>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マスクを下げる、外す</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grpSp>
        <p:nvGrpSpPr>
          <p:cNvPr id="36" name="グループ化 35">
            <a:extLst>
              <a:ext uri="{FF2B5EF4-FFF2-40B4-BE49-F238E27FC236}">
                <a16:creationId xmlns:a16="http://schemas.microsoft.com/office/drawing/2014/main" id="{5C1EF267-7766-0101-3C46-F5176A825941}"/>
              </a:ext>
            </a:extLst>
          </p:cNvPr>
          <p:cNvGrpSpPr/>
          <p:nvPr/>
        </p:nvGrpSpPr>
        <p:grpSpPr>
          <a:xfrm>
            <a:off x="862655" y="3457612"/>
            <a:ext cx="6007343" cy="879343"/>
            <a:chOff x="862655" y="3697504"/>
            <a:chExt cx="6007343" cy="879343"/>
          </a:xfrm>
        </p:grpSpPr>
        <p:grpSp>
          <p:nvGrpSpPr>
            <p:cNvPr id="37" name="Group 92">
              <a:extLst>
                <a:ext uri="{FF2B5EF4-FFF2-40B4-BE49-F238E27FC236}">
                  <a16:creationId xmlns:a16="http://schemas.microsoft.com/office/drawing/2014/main" id="{830FD043-FDF8-7453-3DC0-B80FDE6C8695}"/>
                </a:ext>
              </a:extLst>
            </p:cNvPr>
            <p:cNvGrpSpPr>
              <a:grpSpLocks noChangeAspect="1"/>
            </p:cNvGrpSpPr>
            <p:nvPr/>
          </p:nvGrpSpPr>
          <p:grpSpPr bwMode="auto">
            <a:xfrm>
              <a:off x="862655" y="3734494"/>
              <a:ext cx="356906" cy="356906"/>
              <a:chOff x="6546" y="1719"/>
              <a:chExt cx="426" cy="426"/>
            </a:xfrm>
            <a:solidFill>
              <a:srgbClr val="EE5105"/>
            </a:solidFill>
          </p:grpSpPr>
          <p:sp>
            <p:nvSpPr>
              <p:cNvPr id="39" name="Freeform 93">
                <a:extLst>
                  <a:ext uri="{FF2B5EF4-FFF2-40B4-BE49-F238E27FC236}">
                    <a16:creationId xmlns:a16="http://schemas.microsoft.com/office/drawing/2014/main" id="{9445E538-F1AF-BFBE-26B5-55EC34F3AEC4}"/>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40" name="Freeform 94">
                <a:extLst>
                  <a:ext uri="{FF2B5EF4-FFF2-40B4-BE49-F238E27FC236}">
                    <a16:creationId xmlns:a16="http://schemas.microsoft.com/office/drawing/2014/main" id="{984E6960-595C-263F-0746-B196A7E01EDD}"/>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38" name="正方形/長方形 37">
              <a:extLst>
                <a:ext uri="{FF2B5EF4-FFF2-40B4-BE49-F238E27FC236}">
                  <a16:creationId xmlns:a16="http://schemas.microsoft.com/office/drawing/2014/main" id="{741FE467-1604-0238-1525-8DE157D2603C}"/>
                </a:ext>
              </a:extLst>
            </p:cNvPr>
            <p:cNvSpPr/>
            <p:nvPr/>
          </p:nvSpPr>
          <p:spPr>
            <a:xfrm>
              <a:off x="1291878" y="3697504"/>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帽子を外す</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sp>
        <p:nvSpPr>
          <p:cNvPr id="41" name="正方形/長方形 40">
            <a:extLst>
              <a:ext uri="{FF2B5EF4-FFF2-40B4-BE49-F238E27FC236}">
                <a16:creationId xmlns:a16="http://schemas.microsoft.com/office/drawing/2014/main" id="{9B81BDF8-0523-CADE-DD37-E3F2DABC5402}"/>
              </a:ext>
            </a:extLst>
          </p:cNvPr>
          <p:cNvSpPr/>
          <p:nvPr/>
        </p:nvSpPr>
        <p:spPr>
          <a:xfrm>
            <a:off x="309091" y="1551205"/>
            <a:ext cx="6432323" cy="417678"/>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顔認証がうまくいかない場合は以下をお試しください</a:t>
            </a:r>
          </a:p>
        </p:txBody>
      </p:sp>
      <p:sp>
        <p:nvSpPr>
          <p:cNvPr id="42" name="テキスト ボックス 41">
            <a:extLst>
              <a:ext uri="{FF2B5EF4-FFF2-40B4-BE49-F238E27FC236}">
                <a16:creationId xmlns:a16="http://schemas.microsoft.com/office/drawing/2014/main" id="{FEE5273D-3B2E-2BC5-FC7C-ECAAE18351D6}"/>
              </a:ext>
            </a:extLst>
          </p:cNvPr>
          <p:cNvSpPr txBox="1"/>
          <p:nvPr/>
        </p:nvSpPr>
        <p:spPr>
          <a:xfrm>
            <a:off x="513095" y="4355803"/>
            <a:ext cx="5211683"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それでも</a:t>
            </a: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認証がうまくいかない方は職員にお声がけください</a:t>
            </a:r>
            <a:endParaRPr kumimoji="1" lang="en-US" altLang="ja-JP"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nvGrpSpPr>
          <p:cNvPr id="43" name="グループ化 42">
            <a:extLst>
              <a:ext uri="{FF2B5EF4-FFF2-40B4-BE49-F238E27FC236}">
                <a16:creationId xmlns:a16="http://schemas.microsoft.com/office/drawing/2014/main" id="{87338F23-A38C-4A93-42D7-095E9CEA9ACA}"/>
              </a:ext>
            </a:extLst>
          </p:cNvPr>
          <p:cNvGrpSpPr/>
          <p:nvPr/>
        </p:nvGrpSpPr>
        <p:grpSpPr>
          <a:xfrm>
            <a:off x="875741" y="3890028"/>
            <a:ext cx="6007343" cy="430887"/>
            <a:chOff x="862655" y="3697504"/>
            <a:chExt cx="6007343" cy="430887"/>
          </a:xfrm>
        </p:grpSpPr>
        <p:grpSp>
          <p:nvGrpSpPr>
            <p:cNvPr id="44" name="Group 92">
              <a:extLst>
                <a:ext uri="{FF2B5EF4-FFF2-40B4-BE49-F238E27FC236}">
                  <a16:creationId xmlns:a16="http://schemas.microsoft.com/office/drawing/2014/main" id="{D1048AAD-F1F3-77F9-A3CF-7D45EC7F67F2}"/>
                </a:ext>
              </a:extLst>
            </p:cNvPr>
            <p:cNvGrpSpPr>
              <a:grpSpLocks noChangeAspect="1"/>
            </p:cNvGrpSpPr>
            <p:nvPr/>
          </p:nvGrpSpPr>
          <p:grpSpPr bwMode="auto">
            <a:xfrm>
              <a:off x="862655" y="3734494"/>
              <a:ext cx="356906" cy="356906"/>
              <a:chOff x="6546" y="1719"/>
              <a:chExt cx="426" cy="426"/>
            </a:xfrm>
            <a:solidFill>
              <a:srgbClr val="EE5105"/>
            </a:solidFill>
          </p:grpSpPr>
          <p:sp>
            <p:nvSpPr>
              <p:cNvPr id="46" name="Freeform 93">
                <a:extLst>
                  <a:ext uri="{FF2B5EF4-FFF2-40B4-BE49-F238E27FC236}">
                    <a16:creationId xmlns:a16="http://schemas.microsoft.com/office/drawing/2014/main" id="{CD59F802-1C21-DAA4-D7BD-CB08BD7F422B}"/>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47" name="Freeform 94">
                <a:extLst>
                  <a:ext uri="{FF2B5EF4-FFF2-40B4-BE49-F238E27FC236}">
                    <a16:creationId xmlns:a16="http://schemas.microsoft.com/office/drawing/2014/main" id="{8D64A885-25C7-B708-13FF-909C02DA1AFC}"/>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45" name="正方形/長方形 44">
              <a:extLst>
                <a:ext uri="{FF2B5EF4-FFF2-40B4-BE49-F238E27FC236}">
                  <a16:creationId xmlns:a16="http://schemas.microsoft.com/office/drawing/2014/main" id="{573DE9C9-40D9-134C-22BB-49136FDC6C93}"/>
                </a:ext>
              </a:extLst>
            </p:cNvPr>
            <p:cNvSpPr/>
            <p:nvPr/>
          </p:nvSpPr>
          <p:spPr>
            <a:xfrm>
              <a:off x="1291878" y="3697504"/>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眼鏡を外す</a:t>
              </a:r>
            </a:p>
          </p:txBody>
        </p:sp>
      </p:grpSp>
      <p:pic>
        <p:nvPicPr>
          <p:cNvPr id="3" name="図 2" descr="グラフィカル ユーザー インターフェイス, アプリケーション&#10;&#10;自動的に生成された説明">
            <a:extLst>
              <a:ext uri="{FF2B5EF4-FFF2-40B4-BE49-F238E27FC236}">
                <a16:creationId xmlns:a16="http://schemas.microsoft.com/office/drawing/2014/main" id="{2C8D4FDE-6219-4FF4-9FAA-9B2FDE7BAF3B}"/>
              </a:ext>
            </a:extLst>
          </p:cNvPr>
          <p:cNvPicPr>
            <a:picLocks noChangeAspect="1"/>
          </p:cNvPicPr>
          <p:nvPr/>
        </p:nvPicPr>
        <p:blipFill rotWithShape="1">
          <a:blip r:embed="rId2">
            <a:extLst>
              <a:ext uri="{28A0092B-C50C-407E-A947-70E740481C1C}">
                <a14:useLocalDpi xmlns:a14="http://schemas.microsoft.com/office/drawing/2010/main" val="0"/>
              </a:ext>
            </a:extLst>
          </a:blip>
          <a:srcRect t="66597" b="4995"/>
          <a:stretch/>
        </p:blipFill>
        <p:spPr>
          <a:xfrm>
            <a:off x="43764" y="83368"/>
            <a:ext cx="3829189" cy="1087783"/>
          </a:xfrm>
          <a:prstGeom prst="rect">
            <a:avLst/>
          </a:prstGeom>
          <a:solidFill>
            <a:srgbClr val="FBE43D"/>
          </a:solidFill>
          <a:ln>
            <a:noFill/>
          </a:ln>
        </p:spPr>
      </p:pic>
      <p:sp>
        <p:nvSpPr>
          <p:cNvPr id="4" name="吹き出し: 角を丸めた四角形 3">
            <a:extLst>
              <a:ext uri="{FF2B5EF4-FFF2-40B4-BE49-F238E27FC236}">
                <a16:creationId xmlns:a16="http://schemas.microsoft.com/office/drawing/2014/main" id="{674F66CA-D39D-9DC1-B756-14465319807F}"/>
              </a:ext>
            </a:extLst>
          </p:cNvPr>
          <p:cNvSpPr/>
          <p:nvPr/>
        </p:nvSpPr>
        <p:spPr>
          <a:xfrm>
            <a:off x="3853542" y="343557"/>
            <a:ext cx="2939143" cy="705298"/>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C9AACCFE-124C-9422-D5D3-D507C1102BF4}"/>
              </a:ext>
            </a:extLst>
          </p:cNvPr>
          <p:cNvSpPr txBox="1"/>
          <p:nvPr/>
        </p:nvSpPr>
        <p:spPr>
          <a:xfrm>
            <a:off x="3816027" y="464905"/>
            <a:ext cx="302782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はこの</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56151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5E606254-1764-4366-A313-DF8F0C1E5D4D}"/>
              </a:ext>
            </a:extLst>
          </p:cNvPr>
          <p:cNvSpPr/>
          <p:nvPr/>
        </p:nvSpPr>
        <p:spPr>
          <a:xfrm>
            <a:off x="-25084" y="-23045"/>
            <a:ext cx="6908168" cy="4976045"/>
          </a:xfrm>
          <a:prstGeom prst="rect">
            <a:avLst/>
          </a:prstGeom>
          <a:solidFill>
            <a:srgbClr val="FBE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2" name="四角形: 角を丸くする 141">
            <a:extLst>
              <a:ext uri="{FF2B5EF4-FFF2-40B4-BE49-F238E27FC236}">
                <a16:creationId xmlns:a16="http://schemas.microsoft.com/office/drawing/2014/main" id="{05F8BF00-FAB5-4819-98CC-6B8DC6568CA3}"/>
              </a:ext>
            </a:extLst>
          </p:cNvPr>
          <p:cNvSpPr/>
          <p:nvPr/>
        </p:nvSpPr>
        <p:spPr>
          <a:xfrm>
            <a:off x="93160" y="1265828"/>
            <a:ext cx="6653212" cy="3586588"/>
          </a:xfrm>
          <a:prstGeom prst="roundRect">
            <a:avLst>
              <a:gd name="adj" fmla="val 3921"/>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nvGrpSpPr>
          <p:cNvPr id="60" name="グループ化 59">
            <a:extLst>
              <a:ext uri="{FF2B5EF4-FFF2-40B4-BE49-F238E27FC236}">
                <a16:creationId xmlns:a16="http://schemas.microsoft.com/office/drawing/2014/main" id="{DEE218E4-E161-7EFC-E0D8-659E76369D2C}"/>
              </a:ext>
            </a:extLst>
          </p:cNvPr>
          <p:cNvGrpSpPr/>
          <p:nvPr/>
        </p:nvGrpSpPr>
        <p:grpSpPr>
          <a:xfrm>
            <a:off x="849776" y="2062152"/>
            <a:ext cx="6020222" cy="430887"/>
            <a:chOff x="849776" y="2147496"/>
            <a:chExt cx="6020222" cy="430887"/>
          </a:xfrm>
        </p:grpSpPr>
        <p:grpSp>
          <p:nvGrpSpPr>
            <p:cNvPr id="3" name="Group 92">
              <a:extLst>
                <a:ext uri="{FF2B5EF4-FFF2-40B4-BE49-F238E27FC236}">
                  <a16:creationId xmlns:a16="http://schemas.microsoft.com/office/drawing/2014/main" id="{25127AA2-EC3A-A2D1-64EF-9BEC498B579F}"/>
                </a:ext>
              </a:extLst>
            </p:cNvPr>
            <p:cNvGrpSpPr>
              <a:grpSpLocks noChangeAspect="1"/>
            </p:cNvGrpSpPr>
            <p:nvPr/>
          </p:nvGrpSpPr>
          <p:grpSpPr bwMode="auto">
            <a:xfrm>
              <a:off x="849776" y="2184486"/>
              <a:ext cx="356906" cy="356906"/>
              <a:chOff x="6546" y="1719"/>
              <a:chExt cx="426" cy="426"/>
            </a:xfrm>
            <a:solidFill>
              <a:srgbClr val="EE5105"/>
            </a:solidFill>
          </p:grpSpPr>
          <p:sp>
            <p:nvSpPr>
              <p:cNvPr id="4" name="Freeform 93">
                <a:extLst>
                  <a:ext uri="{FF2B5EF4-FFF2-40B4-BE49-F238E27FC236}">
                    <a16:creationId xmlns:a16="http://schemas.microsoft.com/office/drawing/2014/main" id="{F2DC0DFB-BF26-C4DE-8E05-FD0FA5197896}"/>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 name="Freeform 94">
                <a:extLst>
                  <a:ext uri="{FF2B5EF4-FFF2-40B4-BE49-F238E27FC236}">
                    <a16:creationId xmlns:a16="http://schemas.microsoft.com/office/drawing/2014/main" id="{CA8F7881-404F-9DF6-3890-B56F030C91BE}"/>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10" name="正方形/長方形 9">
              <a:extLst>
                <a:ext uri="{FF2B5EF4-FFF2-40B4-BE49-F238E27FC236}">
                  <a16:creationId xmlns:a16="http://schemas.microsoft.com/office/drawing/2014/main" id="{D3FB52AC-FBD2-6F44-D867-383A2CBBFA00}"/>
                </a:ext>
              </a:extLst>
            </p:cNvPr>
            <p:cNvSpPr/>
            <p:nvPr/>
          </p:nvSpPr>
          <p:spPr>
            <a:xfrm>
              <a:off x="1291878" y="2147496"/>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カメラに近づきすぎない</a:t>
              </a:r>
            </a:p>
          </p:txBody>
        </p:sp>
      </p:grpSp>
      <p:grpSp>
        <p:nvGrpSpPr>
          <p:cNvPr id="61" name="グループ化 60">
            <a:extLst>
              <a:ext uri="{FF2B5EF4-FFF2-40B4-BE49-F238E27FC236}">
                <a16:creationId xmlns:a16="http://schemas.microsoft.com/office/drawing/2014/main" id="{12806CFA-E553-2728-0122-A09D5D5E5EB1}"/>
              </a:ext>
            </a:extLst>
          </p:cNvPr>
          <p:cNvGrpSpPr/>
          <p:nvPr/>
        </p:nvGrpSpPr>
        <p:grpSpPr>
          <a:xfrm>
            <a:off x="862655" y="2527305"/>
            <a:ext cx="6007343" cy="879343"/>
            <a:chOff x="862655" y="2612925"/>
            <a:chExt cx="6007343" cy="879343"/>
          </a:xfrm>
        </p:grpSpPr>
        <p:grpSp>
          <p:nvGrpSpPr>
            <p:cNvPr id="6" name="Group 92">
              <a:extLst>
                <a:ext uri="{FF2B5EF4-FFF2-40B4-BE49-F238E27FC236}">
                  <a16:creationId xmlns:a16="http://schemas.microsoft.com/office/drawing/2014/main" id="{B29B473E-3EDE-EDE3-84AF-9FBBF676B945}"/>
                </a:ext>
              </a:extLst>
            </p:cNvPr>
            <p:cNvGrpSpPr>
              <a:grpSpLocks noChangeAspect="1"/>
            </p:cNvGrpSpPr>
            <p:nvPr/>
          </p:nvGrpSpPr>
          <p:grpSpPr bwMode="auto">
            <a:xfrm>
              <a:off x="862655" y="2649915"/>
              <a:ext cx="356906" cy="356906"/>
              <a:chOff x="6546" y="1719"/>
              <a:chExt cx="426" cy="426"/>
            </a:xfrm>
            <a:solidFill>
              <a:srgbClr val="EE5105"/>
            </a:solidFill>
          </p:grpSpPr>
          <p:sp>
            <p:nvSpPr>
              <p:cNvPr id="7" name="Freeform 93">
                <a:extLst>
                  <a:ext uri="{FF2B5EF4-FFF2-40B4-BE49-F238E27FC236}">
                    <a16:creationId xmlns:a16="http://schemas.microsoft.com/office/drawing/2014/main" id="{4ED3543C-CF28-45A8-D4D4-309984223783}"/>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8" name="Freeform 94">
                <a:extLst>
                  <a:ext uri="{FF2B5EF4-FFF2-40B4-BE49-F238E27FC236}">
                    <a16:creationId xmlns:a16="http://schemas.microsoft.com/office/drawing/2014/main" id="{082A8858-58EC-8FDF-E68D-6A4380CB5632}"/>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12" name="正方形/長方形 11">
              <a:extLst>
                <a:ext uri="{FF2B5EF4-FFF2-40B4-BE49-F238E27FC236}">
                  <a16:creationId xmlns:a16="http://schemas.microsoft.com/office/drawing/2014/main" id="{225F12DB-6547-8A71-CB89-EF301D218468}"/>
                </a:ext>
              </a:extLst>
            </p:cNvPr>
            <p:cNvSpPr/>
            <p:nvPr/>
          </p:nvSpPr>
          <p:spPr>
            <a:xfrm>
              <a:off x="1291878" y="2612925"/>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前髪を上げる</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sp>
        <p:nvSpPr>
          <p:cNvPr id="13" name="四角形: 角を丸くする 12">
            <a:extLst>
              <a:ext uri="{FF2B5EF4-FFF2-40B4-BE49-F238E27FC236}">
                <a16:creationId xmlns:a16="http://schemas.microsoft.com/office/drawing/2014/main" id="{523C8002-C833-2EEE-425A-9CF1BD1C38F8}"/>
              </a:ext>
            </a:extLst>
          </p:cNvPr>
          <p:cNvSpPr/>
          <p:nvPr/>
        </p:nvSpPr>
        <p:spPr>
          <a:xfrm>
            <a:off x="260757" y="1438489"/>
            <a:ext cx="6318018" cy="3310435"/>
          </a:xfrm>
          <a:prstGeom prst="roundRect">
            <a:avLst>
              <a:gd name="adj" fmla="val 7509"/>
            </a:avLst>
          </a:prstGeom>
          <a:noFill/>
          <a:ln w="57150">
            <a:solidFill>
              <a:srgbClr val="F18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 name="正方形/長方形 50">
            <a:extLst>
              <a:ext uri="{FF2B5EF4-FFF2-40B4-BE49-F238E27FC236}">
                <a16:creationId xmlns:a16="http://schemas.microsoft.com/office/drawing/2014/main" id="{78EE1701-CE16-12FC-32F7-C873F5E8C0C7}"/>
              </a:ext>
            </a:extLst>
          </p:cNvPr>
          <p:cNvSpPr/>
          <p:nvPr/>
        </p:nvSpPr>
        <p:spPr>
          <a:xfrm>
            <a:off x="412124" y="1816202"/>
            <a:ext cx="6059511" cy="18352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62" name="グループ化 61">
            <a:extLst>
              <a:ext uri="{FF2B5EF4-FFF2-40B4-BE49-F238E27FC236}">
                <a16:creationId xmlns:a16="http://schemas.microsoft.com/office/drawing/2014/main" id="{8B4851D8-6A5C-7A9C-6462-EE269C65517F}"/>
              </a:ext>
            </a:extLst>
          </p:cNvPr>
          <p:cNvGrpSpPr/>
          <p:nvPr/>
        </p:nvGrpSpPr>
        <p:grpSpPr>
          <a:xfrm>
            <a:off x="862655" y="2992458"/>
            <a:ext cx="6007343" cy="879343"/>
            <a:chOff x="862655" y="3154801"/>
            <a:chExt cx="6007343" cy="879343"/>
          </a:xfrm>
        </p:grpSpPr>
        <p:grpSp>
          <p:nvGrpSpPr>
            <p:cNvPr id="52" name="Group 92">
              <a:extLst>
                <a:ext uri="{FF2B5EF4-FFF2-40B4-BE49-F238E27FC236}">
                  <a16:creationId xmlns:a16="http://schemas.microsoft.com/office/drawing/2014/main" id="{60C992E9-FB8B-0A0D-80A9-35A790D24E60}"/>
                </a:ext>
              </a:extLst>
            </p:cNvPr>
            <p:cNvGrpSpPr>
              <a:grpSpLocks noChangeAspect="1"/>
            </p:cNvGrpSpPr>
            <p:nvPr/>
          </p:nvGrpSpPr>
          <p:grpSpPr bwMode="auto">
            <a:xfrm>
              <a:off x="862655" y="3191791"/>
              <a:ext cx="356906" cy="356906"/>
              <a:chOff x="6546" y="1719"/>
              <a:chExt cx="426" cy="426"/>
            </a:xfrm>
            <a:solidFill>
              <a:srgbClr val="EE5105"/>
            </a:solidFill>
          </p:grpSpPr>
          <p:sp>
            <p:nvSpPr>
              <p:cNvPr id="53" name="Freeform 93">
                <a:extLst>
                  <a:ext uri="{FF2B5EF4-FFF2-40B4-BE49-F238E27FC236}">
                    <a16:creationId xmlns:a16="http://schemas.microsoft.com/office/drawing/2014/main" id="{26F82CEE-5CED-7822-26C0-472717C8C737}"/>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4" name="Freeform 94">
                <a:extLst>
                  <a:ext uri="{FF2B5EF4-FFF2-40B4-BE49-F238E27FC236}">
                    <a16:creationId xmlns:a16="http://schemas.microsoft.com/office/drawing/2014/main" id="{7409F1BB-282A-0E5A-76F1-53D6DD4F737D}"/>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58" name="正方形/長方形 57">
              <a:extLst>
                <a:ext uri="{FF2B5EF4-FFF2-40B4-BE49-F238E27FC236}">
                  <a16:creationId xmlns:a16="http://schemas.microsoft.com/office/drawing/2014/main" id="{B0AB87CF-4908-3B3A-31F7-A089F3E09CD9}"/>
                </a:ext>
              </a:extLst>
            </p:cNvPr>
            <p:cNvSpPr/>
            <p:nvPr/>
          </p:nvSpPr>
          <p:spPr>
            <a:xfrm>
              <a:off x="1291878" y="3154801"/>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マスクを下げる、外す</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grpSp>
        <p:nvGrpSpPr>
          <p:cNvPr id="64" name="グループ化 63">
            <a:extLst>
              <a:ext uri="{FF2B5EF4-FFF2-40B4-BE49-F238E27FC236}">
                <a16:creationId xmlns:a16="http://schemas.microsoft.com/office/drawing/2014/main" id="{BA63F65E-2C56-6D14-36E6-D4E0675780F4}"/>
              </a:ext>
            </a:extLst>
          </p:cNvPr>
          <p:cNvGrpSpPr/>
          <p:nvPr/>
        </p:nvGrpSpPr>
        <p:grpSpPr>
          <a:xfrm>
            <a:off x="862655" y="3457612"/>
            <a:ext cx="6007343" cy="879343"/>
            <a:chOff x="862655" y="3697504"/>
            <a:chExt cx="6007343" cy="879343"/>
          </a:xfrm>
        </p:grpSpPr>
        <p:grpSp>
          <p:nvGrpSpPr>
            <p:cNvPr id="55" name="Group 92">
              <a:extLst>
                <a:ext uri="{FF2B5EF4-FFF2-40B4-BE49-F238E27FC236}">
                  <a16:creationId xmlns:a16="http://schemas.microsoft.com/office/drawing/2014/main" id="{2D1F347B-47B8-8090-C01D-A45DBD1EE696}"/>
                </a:ext>
              </a:extLst>
            </p:cNvPr>
            <p:cNvGrpSpPr>
              <a:grpSpLocks noChangeAspect="1"/>
            </p:cNvGrpSpPr>
            <p:nvPr/>
          </p:nvGrpSpPr>
          <p:grpSpPr bwMode="auto">
            <a:xfrm>
              <a:off x="862655" y="3734494"/>
              <a:ext cx="356906" cy="356906"/>
              <a:chOff x="6546" y="1719"/>
              <a:chExt cx="426" cy="426"/>
            </a:xfrm>
            <a:solidFill>
              <a:srgbClr val="EE5105"/>
            </a:solidFill>
          </p:grpSpPr>
          <p:sp>
            <p:nvSpPr>
              <p:cNvPr id="56" name="Freeform 93">
                <a:extLst>
                  <a:ext uri="{FF2B5EF4-FFF2-40B4-BE49-F238E27FC236}">
                    <a16:creationId xmlns:a16="http://schemas.microsoft.com/office/drawing/2014/main" id="{311EE006-CC92-FEB9-4317-ED51A26F4FD7}"/>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7" name="Freeform 94">
                <a:extLst>
                  <a:ext uri="{FF2B5EF4-FFF2-40B4-BE49-F238E27FC236}">
                    <a16:creationId xmlns:a16="http://schemas.microsoft.com/office/drawing/2014/main" id="{0C24D675-E913-383D-4F5D-4C0D7D723F6A}"/>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59" name="正方形/長方形 58">
              <a:extLst>
                <a:ext uri="{FF2B5EF4-FFF2-40B4-BE49-F238E27FC236}">
                  <a16:creationId xmlns:a16="http://schemas.microsoft.com/office/drawing/2014/main" id="{AAACD456-4D6C-E3F6-F1DF-99AF0B79077E}"/>
                </a:ext>
              </a:extLst>
            </p:cNvPr>
            <p:cNvSpPr/>
            <p:nvPr/>
          </p:nvSpPr>
          <p:spPr>
            <a:xfrm>
              <a:off x="1291878" y="3697504"/>
              <a:ext cx="5578120" cy="879343"/>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帽子を外す</a:t>
              </a:r>
            </a:p>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grpSp>
      <p:sp>
        <p:nvSpPr>
          <p:cNvPr id="50" name="正方形/長方形 49">
            <a:extLst>
              <a:ext uri="{FF2B5EF4-FFF2-40B4-BE49-F238E27FC236}">
                <a16:creationId xmlns:a16="http://schemas.microsoft.com/office/drawing/2014/main" id="{638FACDD-73B3-F2E3-F14F-581BCDC89DAC}"/>
              </a:ext>
            </a:extLst>
          </p:cNvPr>
          <p:cNvSpPr/>
          <p:nvPr/>
        </p:nvSpPr>
        <p:spPr>
          <a:xfrm>
            <a:off x="309091" y="1551205"/>
            <a:ext cx="6432323" cy="417678"/>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顔認証がうまくいかない場合は以下をお試しください</a:t>
            </a:r>
          </a:p>
        </p:txBody>
      </p:sp>
      <p:sp>
        <p:nvSpPr>
          <p:cNvPr id="65" name="テキスト ボックス 64">
            <a:extLst>
              <a:ext uri="{FF2B5EF4-FFF2-40B4-BE49-F238E27FC236}">
                <a16:creationId xmlns:a16="http://schemas.microsoft.com/office/drawing/2014/main" id="{E3E68052-F3D7-39F9-552B-0B98BE9E4DDF}"/>
              </a:ext>
            </a:extLst>
          </p:cNvPr>
          <p:cNvSpPr txBox="1"/>
          <p:nvPr/>
        </p:nvSpPr>
        <p:spPr>
          <a:xfrm>
            <a:off x="513095" y="4355803"/>
            <a:ext cx="5211683"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それでも</a:t>
            </a:r>
            <a:r>
              <a:rPr kumimoji="1" lang="ja-JP" altLang="en-US"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認証がうまくいかない方は職員にお声がけください</a:t>
            </a:r>
            <a:endParaRPr kumimoji="1" lang="en-US" altLang="ja-JP" sz="1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nvGrpSpPr>
          <p:cNvPr id="9" name="グループ化 8">
            <a:extLst>
              <a:ext uri="{FF2B5EF4-FFF2-40B4-BE49-F238E27FC236}">
                <a16:creationId xmlns:a16="http://schemas.microsoft.com/office/drawing/2014/main" id="{1BE482EB-02C9-4E5A-8348-F499E4E3D1F3}"/>
              </a:ext>
            </a:extLst>
          </p:cNvPr>
          <p:cNvGrpSpPr/>
          <p:nvPr/>
        </p:nvGrpSpPr>
        <p:grpSpPr>
          <a:xfrm>
            <a:off x="875741" y="3890028"/>
            <a:ext cx="6007343" cy="430887"/>
            <a:chOff x="862655" y="3697504"/>
            <a:chExt cx="6007343" cy="430887"/>
          </a:xfrm>
        </p:grpSpPr>
        <p:grpSp>
          <p:nvGrpSpPr>
            <p:cNvPr id="14" name="Group 92">
              <a:extLst>
                <a:ext uri="{FF2B5EF4-FFF2-40B4-BE49-F238E27FC236}">
                  <a16:creationId xmlns:a16="http://schemas.microsoft.com/office/drawing/2014/main" id="{7FC0223E-F01C-F48D-7B55-AF9120A4332A}"/>
                </a:ext>
              </a:extLst>
            </p:cNvPr>
            <p:cNvGrpSpPr>
              <a:grpSpLocks noChangeAspect="1"/>
            </p:cNvGrpSpPr>
            <p:nvPr/>
          </p:nvGrpSpPr>
          <p:grpSpPr bwMode="auto">
            <a:xfrm>
              <a:off x="862655" y="3734494"/>
              <a:ext cx="356906" cy="356906"/>
              <a:chOff x="6546" y="1719"/>
              <a:chExt cx="426" cy="426"/>
            </a:xfrm>
            <a:solidFill>
              <a:srgbClr val="EE5105"/>
            </a:solidFill>
          </p:grpSpPr>
          <p:sp>
            <p:nvSpPr>
              <p:cNvPr id="16" name="Freeform 93">
                <a:extLst>
                  <a:ext uri="{FF2B5EF4-FFF2-40B4-BE49-F238E27FC236}">
                    <a16:creationId xmlns:a16="http://schemas.microsoft.com/office/drawing/2014/main" id="{7D4C01CF-036E-4E98-28E0-9306BA458D48}"/>
                  </a:ext>
                </a:extLst>
              </p:cNvPr>
              <p:cNvSpPr>
                <a:spLocks/>
              </p:cNvSpPr>
              <p:nvPr/>
            </p:nvSpPr>
            <p:spPr bwMode="auto">
              <a:xfrm>
                <a:off x="6662" y="1861"/>
                <a:ext cx="196" cy="142"/>
              </a:xfrm>
              <a:custGeom>
                <a:avLst/>
                <a:gdLst>
                  <a:gd name="T0" fmla="*/ 36 w 133"/>
                  <a:gd name="T1" fmla="*/ 96 h 96"/>
                  <a:gd name="T2" fmla="*/ 32 w 133"/>
                  <a:gd name="T3" fmla="*/ 94 h 96"/>
                  <a:gd name="T4" fmla="*/ 2 w 133"/>
                  <a:gd name="T5" fmla="*/ 64 h 96"/>
                  <a:gd name="T6" fmla="*/ 2 w 133"/>
                  <a:gd name="T7" fmla="*/ 56 h 96"/>
                  <a:gd name="T8" fmla="*/ 11 w 133"/>
                  <a:gd name="T9" fmla="*/ 56 h 96"/>
                  <a:gd name="T10" fmla="*/ 36 w 133"/>
                  <a:gd name="T11" fmla="*/ 82 h 96"/>
                  <a:gd name="T12" fmla="*/ 122 w 133"/>
                  <a:gd name="T13" fmla="*/ 2 h 96"/>
                  <a:gd name="T14" fmla="*/ 131 w 133"/>
                  <a:gd name="T15" fmla="*/ 2 h 96"/>
                  <a:gd name="T16" fmla="*/ 130 w 133"/>
                  <a:gd name="T17" fmla="*/ 11 h 96"/>
                  <a:gd name="T18" fmla="*/ 40 w 133"/>
                  <a:gd name="T19" fmla="*/ 95 h 96"/>
                  <a:gd name="T20" fmla="*/ 36 w 133"/>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96">
                    <a:moveTo>
                      <a:pt x="36" y="96"/>
                    </a:moveTo>
                    <a:cubicBezTo>
                      <a:pt x="35" y="96"/>
                      <a:pt x="33" y="96"/>
                      <a:pt x="32" y="94"/>
                    </a:cubicBezTo>
                    <a:cubicBezTo>
                      <a:pt x="2" y="64"/>
                      <a:pt x="2" y="64"/>
                      <a:pt x="2" y="64"/>
                    </a:cubicBezTo>
                    <a:cubicBezTo>
                      <a:pt x="0" y="62"/>
                      <a:pt x="0" y="58"/>
                      <a:pt x="2" y="56"/>
                    </a:cubicBezTo>
                    <a:cubicBezTo>
                      <a:pt x="4" y="54"/>
                      <a:pt x="8" y="54"/>
                      <a:pt x="11" y="56"/>
                    </a:cubicBezTo>
                    <a:cubicBezTo>
                      <a:pt x="36" y="82"/>
                      <a:pt x="36" y="82"/>
                      <a:pt x="36" y="82"/>
                    </a:cubicBezTo>
                    <a:cubicBezTo>
                      <a:pt x="122" y="2"/>
                      <a:pt x="122" y="2"/>
                      <a:pt x="122" y="2"/>
                    </a:cubicBezTo>
                    <a:cubicBezTo>
                      <a:pt x="125" y="0"/>
                      <a:pt x="128" y="0"/>
                      <a:pt x="131" y="2"/>
                    </a:cubicBezTo>
                    <a:cubicBezTo>
                      <a:pt x="133" y="5"/>
                      <a:pt x="133" y="8"/>
                      <a:pt x="130" y="11"/>
                    </a:cubicBezTo>
                    <a:cubicBezTo>
                      <a:pt x="40" y="95"/>
                      <a:pt x="40" y="95"/>
                      <a:pt x="40" y="95"/>
                    </a:cubicBezTo>
                    <a:cubicBezTo>
                      <a:pt x="39" y="96"/>
                      <a:pt x="38" y="96"/>
                      <a:pt x="3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7" name="Freeform 94">
                <a:extLst>
                  <a:ext uri="{FF2B5EF4-FFF2-40B4-BE49-F238E27FC236}">
                    <a16:creationId xmlns:a16="http://schemas.microsoft.com/office/drawing/2014/main" id="{61C90E4C-D35A-81FE-3893-EFD6F2A4FCA0}"/>
                  </a:ext>
                </a:extLst>
              </p:cNvPr>
              <p:cNvSpPr>
                <a:spLocks noEditPoints="1"/>
              </p:cNvSpPr>
              <p:nvPr/>
            </p:nvSpPr>
            <p:spPr bwMode="auto">
              <a:xfrm>
                <a:off x="6546" y="1719"/>
                <a:ext cx="426" cy="426"/>
              </a:xfrm>
              <a:custGeom>
                <a:avLst/>
                <a:gdLst>
                  <a:gd name="T0" fmla="*/ 144 w 288"/>
                  <a:gd name="T1" fmla="*/ 288 h 288"/>
                  <a:gd name="T2" fmla="*/ 0 w 288"/>
                  <a:gd name="T3" fmla="*/ 144 h 288"/>
                  <a:gd name="T4" fmla="*/ 144 w 288"/>
                  <a:gd name="T5" fmla="*/ 0 h 288"/>
                  <a:gd name="T6" fmla="*/ 288 w 288"/>
                  <a:gd name="T7" fmla="*/ 144 h 288"/>
                  <a:gd name="T8" fmla="*/ 144 w 288"/>
                  <a:gd name="T9" fmla="*/ 288 h 288"/>
                  <a:gd name="T10" fmla="*/ 144 w 288"/>
                  <a:gd name="T11" fmla="*/ 12 h 288"/>
                  <a:gd name="T12" fmla="*/ 12 w 288"/>
                  <a:gd name="T13" fmla="*/ 144 h 288"/>
                  <a:gd name="T14" fmla="*/ 144 w 288"/>
                  <a:gd name="T15" fmla="*/ 276 h 288"/>
                  <a:gd name="T16" fmla="*/ 276 w 288"/>
                  <a:gd name="T17" fmla="*/ 144 h 288"/>
                  <a:gd name="T18" fmla="*/ 144 w 288"/>
                  <a:gd name="T19" fmla="*/ 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288"/>
                    </a:moveTo>
                    <a:cubicBezTo>
                      <a:pt x="65" y="288"/>
                      <a:pt x="0" y="224"/>
                      <a:pt x="0" y="144"/>
                    </a:cubicBezTo>
                    <a:cubicBezTo>
                      <a:pt x="0" y="65"/>
                      <a:pt x="65" y="0"/>
                      <a:pt x="144" y="0"/>
                    </a:cubicBezTo>
                    <a:cubicBezTo>
                      <a:pt x="224" y="0"/>
                      <a:pt x="288" y="65"/>
                      <a:pt x="288" y="144"/>
                    </a:cubicBezTo>
                    <a:cubicBezTo>
                      <a:pt x="288" y="224"/>
                      <a:pt x="224" y="288"/>
                      <a:pt x="144" y="288"/>
                    </a:cubicBezTo>
                    <a:close/>
                    <a:moveTo>
                      <a:pt x="144" y="12"/>
                    </a:moveTo>
                    <a:cubicBezTo>
                      <a:pt x="72" y="12"/>
                      <a:pt x="12" y="71"/>
                      <a:pt x="12" y="144"/>
                    </a:cubicBezTo>
                    <a:cubicBezTo>
                      <a:pt x="12" y="217"/>
                      <a:pt x="72" y="276"/>
                      <a:pt x="144" y="276"/>
                    </a:cubicBezTo>
                    <a:cubicBezTo>
                      <a:pt x="217" y="276"/>
                      <a:pt x="276" y="217"/>
                      <a:pt x="276" y="144"/>
                    </a:cubicBezTo>
                    <a:cubicBezTo>
                      <a:pt x="276" y="71"/>
                      <a:pt x="217" y="12"/>
                      <a:pt x="14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grpSp>
        <p:sp>
          <p:nvSpPr>
            <p:cNvPr id="15" name="正方形/長方形 14">
              <a:extLst>
                <a:ext uri="{FF2B5EF4-FFF2-40B4-BE49-F238E27FC236}">
                  <a16:creationId xmlns:a16="http://schemas.microsoft.com/office/drawing/2014/main" id="{27E9C846-4683-7362-A6F1-CB1EB218575D}"/>
                </a:ext>
              </a:extLst>
            </p:cNvPr>
            <p:cNvSpPr/>
            <p:nvPr/>
          </p:nvSpPr>
          <p:spPr>
            <a:xfrm>
              <a:off x="1291878" y="3697504"/>
              <a:ext cx="5578120" cy="430887"/>
            </a:xfrm>
            <a:prstGeom prst="rect">
              <a:avLst/>
            </a:prstGeom>
          </p:spPr>
          <p:txBody>
            <a:bodyPr wrap="square">
              <a:spAutoFit/>
            </a:bodyPr>
            <a:lstStyle/>
            <a:p>
              <a:pPr marL="0" marR="0" lvl="0" indent="0" algn="l" defTabSz="914400" rtl="0" eaLnBrk="1" fontAlgn="base" latinLnBrk="0" hangingPunct="1">
                <a:lnSpc>
                  <a:spcPct val="110000"/>
                </a:lnSpc>
                <a:spcBef>
                  <a:spcPct val="40000"/>
                </a:spcBef>
                <a:spcAft>
                  <a:spcPts val="0"/>
                </a:spcAft>
                <a:buClrTx/>
                <a:buSzTx/>
                <a:buFontTx/>
                <a:buNone/>
                <a:tabLst/>
                <a:defRPr/>
              </a:pPr>
              <a:r>
                <a:rPr kumimoji="1" lang="ja-JP" altLang="en-US" sz="2000" b="1" i="0" u="none" strike="noStrike" kern="120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眼鏡を外す</a:t>
              </a:r>
            </a:p>
          </p:txBody>
        </p:sp>
      </p:grpSp>
      <p:pic>
        <p:nvPicPr>
          <p:cNvPr id="2" name="図 1" descr="グラフィカル ユーザー インターフェイス, アプリケーション&#10;&#10;自動的に生成された説明">
            <a:extLst>
              <a:ext uri="{FF2B5EF4-FFF2-40B4-BE49-F238E27FC236}">
                <a16:creationId xmlns:a16="http://schemas.microsoft.com/office/drawing/2014/main" id="{75543F51-2F1F-491A-599D-28BAC31ABC9F}"/>
              </a:ext>
            </a:extLst>
          </p:cNvPr>
          <p:cNvPicPr>
            <a:picLocks noChangeAspect="1"/>
          </p:cNvPicPr>
          <p:nvPr/>
        </p:nvPicPr>
        <p:blipFill rotWithShape="1">
          <a:blip r:embed="rId2">
            <a:extLst>
              <a:ext uri="{28A0092B-C50C-407E-A947-70E740481C1C}">
                <a14:useLocalDpi xmlns:a14="http://schemas.microsoft.com/office/drawing/2010/main" val="0"/>
              </a:ext>
            </a:extLst>
          </a:blip>
          <a:srcRect t="66597" b="4995"/>
          <a:stretch/>
        </p:blipFill>
        <p:spPr>
          <a:xfrm>
            <a:off x="43764" y="83368"/>
            <a:ext cx="3829189" cy="1087783"/>
          </a:xfrm>
          <a:prstGeom prst="rect">
            <a:avLst/>
          </a:prstGeom>
        </p:spPr>
      </p:pic>
      <p:sp>
        <p:nvSpPr>
          <p:cNvPr id="11" name="吹き出し: 角を丸めた四角形 10">
            <a:extLst>
              <a:ext uri="{FF2B5EF4-FFF2-40B4-BE49-F238E27FC236}">
                <a16:creationId xmlns:a16="http://schemas.microsoft.com/office/drawing/2014/main" id="{987A315C-683E-4654-91A4-C3EAC5745BA5}"/>
              </a:ext>
            </a:extLst>
          </p:cNvPr>
          <p:cNvSpPr/>
          <p:nvPr/>
        </p:nvSpPr>
        <p:spPr>
          <a:xfrm>
            <a:off x="3853543" y="151698"/>
            <a:ext cx="2939143" cy="936250"/>
          </a:xfrm>
          <a:prstGeom prst="wedgeRoundRectCallout">
            <a:avLst>
              <a:gd name="adj1" fmla="val -52532"/>
              <a:gd name="adj2" fmla="val 11726"/>
              <a:gd name="adj3" fmla="val 16667"/>
            </a:avLst>
          </a:prstGeom>
          <a:solidFill>
            <a:schemeClr val="bg1"/>
          </a:solidFill>
          <a:ln w="38100" cap="rnd">
            <a:solidFill>
              <a:srgbClr val="F1810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DE3829D0-D0EE-4EDE-A958-92E21F34D3D3}"/>
              </a:ext>
            </a:extLst>
          </p:cNvPr>
          <p:cNvSpPr txBox="1"/>
          <p:nvPr/>
        </p:nvSpPr>
        <p:spPr>
          <a:xfrm>
            <a:off x="3816027" y="263285"/>
            <a:ext cx="3027820"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18101"/>
                </a:solidFill>
                <a:effectLst/>
                <a:uLnTx/>
                <a:uFillTx/>
                <a:latin typeface="Calibri" panose="020F0502020204030204"/>
                <a:ea typeface="游ゴシック" panose="020B0400000000000000" pitchFamily="50" charset="-128"/>
                <a:cs typeface="+mn-cs"/>
              </a:rPr>
              <a:t>マイナンバーカード</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お持ちの方</a:t>
            </a:r>
            <a:r>
              <a:rPr kumimoji="1" lang="ja-JP" altLang="en-US" sz="12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はこの</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カードリーダーで受付を！</a:t>
            </a:r>
            <a:endParaRPr kumimoji="1" lang="en-US" altLang="ja-JP"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00B050"/>
                </a:solidFill>
                <a:effectLst/>
                <a:uLnTx/>
                <a:uFillTx/>
                <a:latin typeface="Calibri" panose="020F0502020204030204"/>
                <a:ea typeface="游ゴシック" panose="020B0400000000000000" pitchFamily="50" charset="-128"/>
                <a:cs typeface="+mn-cs"/>
              </a:rPr>
              <a:t>電子処方箋</a:t>
            </a:r>
            <a:r>
              <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にも対応しています！</a:t>
            </a:r>
            <a:endParaRPr kumimoji="1" lang="en-US" altLang="ja-JP"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84489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グループ化 36">
            <a:extLst>
              <a:ext uri="{FF2B5EF4-FFF2-40B4-BE49-F238E27FC236}">
                <a16:creationId xmlns:a16="http://schemas.microsoft.com/office/drawing/2014/main" id="{5A387FE6-9C94-20CD-3A70-F0AA2019A28A}"/>
              </a:ext>
            </a:extLst>
          </p:cNvPr>
          <p:cNvGrpSpPr/>
          <p:nvPr/>
        </p:nvGrpSpPr>
        <p:grpSpPr>
          <a:xfrm>
            <a:off x="1045765" y="2897402"/>
            <a:ext cx="4759659" cy="4060969"/>
            <a:chOff x="971439" y="3670134"/>
            <a:chExt cx="4759659" cy="4060969"/>
          </a:xfrm>
        </p:grpSpPr>
        <p:grpSp>
          <p:nvGrpSpPr>
            <p:cNvPr id="2" name="グループ化 1">
              <a:extLst>
                <a:ext uri="{FF2B5EF4-FFF2-40B4-BE49-F238E27FC236}">
                  <a16:creationId xmlns:a16="http://schemas.microsoft.com/office/drawing/2014/main" id="{B31E12A7-4803-356E-4BE2-93729F120EFE}"/>
                </a:ext>
              </a:extLst>
            </p:cNvPr>
            <p:cNvGrpSpPr/>
            <p:nvPr/>
          </p:nvGrpSpPr>
          <p:grpSpPr>
            <a:xfrm>
              <a:off x="971439" y="3760811"/>
              <a:ext cx="4759659" cy="320094"/>
              <a:chOff x="5533380" y="1828980"/>
              <a:chExt cx="4211238" cy="320094"/>
            </a:xfrm>
          </p:grpSpPr>
          <p:sp>
            <p:nvSpPr>
              <p:cNvPr id="9" name="テキスト ボックス 8">
                <a:extLst>
                  <a:ext uri="{FF2B5EF4-FFF2-40B4-BE49-F238E27FC236}">
                    <a16:creationId xmlns:a16="http://schemas.microsoft.com/office/drawing/2014/main" id="{AEC69FB9-3F6D-5899-CE63-EE1F00FB2E32}"/>
                  </a:ext>
                </a:extLst>
              </p:cNvPr>
              <p:cNvSpPr txBox="1"/>
              <p:nvPr/>
            </p:nvSpPr>
            <p:spPr>
              <a:xfrm>
                <a:off x="6969698" y="1828980"/>
                <a:ext cx="1338630" cy="276999"/>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使い方イメージ</a:t>
                </a:r>
              </a:p>
            </p:txBody>
          </p:sp>
          <p:cxnSp>
            <p:nvCxnSpPr>
              <p:cNvPr id="14" name="直線コネクタ 13">
                <a:extLst>
                  <a:ext uri="{FF2B5EF4-FFF2-40B4-BE49-F238E27FC236}">
                    <a16:creationId xmlns:a16="http://schemas.microsoft.com/office/drawing/2014/main" id="{25A23E1F-A70A-8B16-9259-ACB69BD92931}"/>
                  </a:ext>
                </a:extLst>
              </p:cNvPr>
              <p:cNvCxnSpPr/>
              <p:nvPr/>
            </p:nvCxnSpPr>
            <p:spPr bwMode="auto">
              <a:xfrm>
                <a:off x="5533380" y="2149074"/>
                <a:ext cx="4211238" cy="0"/>
              </a:xfrm>
              <a:prstGeom prst="line">
                <a:avLst/>
              </a:prstGeom>
              <a:solidFill>
                <a:schemeClr val="bg1"/>
              </a:solidFill>
              <a:ln w="3175" cap="flat" cmpd="sng" algn="ctr">
                <a:solidFill>
                  <a:schemeClr val="tx1"/>
                </a:solidFill>
                <a:prstDash val="solid"/>
                <a:round/>
                <a:headEnd type="none" w="med" len="med"/>
                <a:tailEnd type="none" w="med" len="med"/>
              </a:ln>
              <a:effectLst/>
            </p:spPr>
          </p:cxnSp>
        </p:grpSp>
        <p:pic>
          <p:nvPicPr>
            <p:cNvPr id="15" name="図 14" descr="ダイアグラム&#10;&#10;低い精度で自動的に生成された説明">
              <a:extLst>
                <a:ext uri="{FF2B5EF4-FFF2-40B4-BE49-F238E27FC236}">
                  <a16:creationId xmlns:a16="http://schemas.microsoft.com/office/drawing/2014/main" id="{3A2EDEBB-3F5B-9B35-70C7-F96A839525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4625" b="91625" l="27557" r="91951">
                          <a14:foregroundMark x1="44714" y1="32272" x2="45889" y2="43272"/>
                          <a14:foregroundMark x1="45889" y1="43272" x2="45889" y2="43272"/>
                          <a14:foregroundMark x1="57713" y1="32552" x2="54816" y2="43607"/>
                          <a14:foregroundMark x1="54816" y1="43607" x2="53485" y2="45170"/>
                          <a14:foregroundMark x1="42991" y1="44668" x2="60298" y2="48911"/>
                          <a14:foregroundMark x1="60298" y1="48911" x2="48708" y2="42993"/>
                          <a14:foregroundMark x1="48708" y1="42993" x2="46829" y2="43160"/>
                          <a14:foregroundMark x1="49334" y1="54048" x2="53876" y2="54718"/>
                          <a14:backgroundMark x1="32733" y1="37856" x2="32733" y2="53769"/>
                          <a14:backgroundMark x1="68755" y1="39196" x2="69146" y2="56337"/>
                          <a14:backgroundMark x1="51997" y1="36739" x2="52153" y2="38414"/>
                          <a14:backgroundMark x1="46672" y1="57286" x2="61159" y2="67393"/>
                          <a14:backgroundMark x1="61159" y1="67393" x2="64370" y2="68844"/>
                          <a14:backgroundMark x1="75803" y1="57175" x2="46829" y2="70073"/>
                          <a14:backgroundMark x1="65153" y1="40424" x2="74471" y2="39587"/>
                          <a14:backgroundMark x1="72984" y1="37968" x2="60767" y2="38414"/>
                          <a14:backgroundMark x1="60767" y1="38414" x2="60767" y2="38414"/>
                          <a14:backgroundMark x1="51762" y1="57175" x2="38449" y2="57677"/>
                          <a14:backgroundMark x1="72200" y1="57677" x2="51605" y2="57956"/>
                        </a14:backgroundRemoval>
                      </a14:imgEffect>
                    </a14:imgLayer>
                  </a14:imgProps>
                </a:ext>
                <a:ext uri="{28A0092B-C50C-407E-A947-70E740481C1C}">
                  <a14:useLocalDpi xmlns:a14="http://schemas.microsoft.com/office/drawing/2010/main" val="0"/>
                </a:ext>
              </a:extLst>
            </a:blip>
            <a:srcRect l="19508" t="16251" r="26132" b="43586"/>
            <a:stretch/>
          </p:blipFill>
          <p:spPr>
            <a:xfrm>
              <a:off x="1448610" y="3670134"/>
              <a:ext cx="2317569" cy="2401513"/>
            </a:xfrm>
            <a:prstGeom prst="rect">
              <a:avLst/>
            </a:prstGeom>
          </p:spPr>
        </p:pic>
        <p:sp>
          <p:nvSpPr>
            <p:cNvPr id="16" name="直方体 15">
              <a:extLst>
                <a:ext uri="{FF2B5EF4-FFF2-40B4-BE49-F238E27FC236}">
                  <a16:creationId xmlns:a16="http://schemas.microsoft.com/office/drawing/2014/main" id="{C9BE2129-1EA4-536D-9BF4-E5611AD2F13D}"/>
                </a:ext>
              </a:extLst>
            </p:cNvPr>
            <p:cNvSpPr/>
            <p:nvPr/>
          </p:nvSpPr>
          <p:spPr bwMode="auto">
            <a:xfrm>
              <a:off x="1433190" y="6053013"/>
              <a:ext cx="3798579" cy="1678090"/>
            </a:xfrm>
            <a:prstGeom prst="cube">
              <a:avLst>
                <a:gd name="adj" fmla="val 35217"/>
              </a:avLst>
            </a:prstGeom>
            <a:solidFill>
              <a:schemeClr val="bg1">
                <a:lumMod val="95000"/>
              </a:schemeClr>
            </a:solidFill>
            <a:ln w="12700" cap="flat" cmpd="sng" algn="ctr">
              <a:solidFill>
                <a:schemeClr val="bg1">
                  <a:lumMod val="50000"/>
                </a:schemeClr>
              </a:solidFill>
              <a:prstDash val="solid"/>
              <a:round/>
              <a:headEnd type="none" w="med" len="med"/>
              <a:tailEnd type="none" w="med" len="med"/>
            </a:ln>
            <a:effectLst/>
          </p:spPr>
          <p:txBody>
            <a:bodyPr vert="horz" wrap="square" lIns="36000" tIns="72000" rIns="36000" bIns="72000" numCol="1" rtlCol="0" anchor="t" anchorCtr="0" compatLnSpc="1">
              <a:prstTxWarp prst="textNoShape">
                <a:avLst/>
              </a:prstTxWarp>
            </a:bodyPr>
            <a:lstStyle/>
            <a:p>
              <a:pPr marL="0" marR="0" lvl="0" indent="0" algn="l" defTabSz="914400" rtl="0" eaLnBrk="1" fontAlgn="base" latinLnBrk="0" hangingPunct="1">
                <a:lnSpc>
                  <a:spcPct val="110000"/>
                </a:lnSpc>
                <a:spcBef>
                  <a:spcPct val="40000"/>
                </a:spcBef>
                <a:spcAft>
                  <a:spcPts val="0"/>
                </a:spcAft>
                <a:buClrTx/>
                <a:buSzTx/>
                <a:buFontTx/>
                <a:buNone/>
                <a:tabLst/>
                <a:defRPr/>
              </a:pPr>
              <a:endParaRPr kumimoji="1" lang="ja-JP" altLang="en-US" sz="12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a:extLst>
                <a:ext uri="{FF2B5EF4-FFF2-40B4-BE49-F238E27FC236}">
                  <a16:creationId xmlns:a16="http://schemas.microsoft.com/office/drawing/2014/main" id="{78821C55-097D-81BA-D191-CAC3772F2FD3}"/>
                </a:ext>
              </a:extLst>
            </p:cNvPr>
            <p:cNvSpPr txBox="1"/>
            <p:nvPr/>
          </p:nvSpPr>
          <p:spPr>
            <a:xfrm>
              <a:off x="1994866" y="6876670"/>
              <a:ext cx="1475084" cy="338554"/>
            </a:xfrm>
            <a:prstGeom prst="rect">
              <a:avLst/>
            </a:prstGeom>
            <a:noFill/>
          </p:spPr>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マイナ病院受付</a:t>
              </a:r>
              <a:endPar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18" name="グループ化 17">
              <a:extLst>
                <a:ext uri="{FF2B5EF4-FFF2-40B4-BE49-F238E27FC236}">
                  <a16:creationId xmlns:a16="http://schemas.microsoft.com/office/drawing/2014/main" id="{1F8C3C1E-4373-FD9A-C752-8ACFFDD48A3E}"/>
                </a:ext>
              </a:extLst>
            </p:cNvPr>
            <p:cNvGrpSpPr/>
            <p:nvPr/>
          </p:nvGrpSpPr>
          <p:grpSpPr>
            <a:xfrm>
              <a:off x="2292442" y="6122482"/>
              <a:ext cx="455932" cy="482358"/>
              <a:chOff x="5450437" y="5303837"/>
              <a:chExt cx="656849" cy="813237"/>
            </a:xfrm>
          </p:grpSpPr>
          <p:pic>
            <p:nvPicPr>
              <p:cNvPr id="20" name="図 19">
                <a:extLst>
                  <a:ext uri="{FF2B5EF4-FFF2-40B4-BE49-F238E27FC236}">
                    <a16:creationId xmlns:a16="http://schemas.microsoft.com/office/drawing/2014/main" id="{A81297FD-9F47-3541-2E7A-10AF1EF10199}"/>
                  </a:ext>
                </a:extLst>
              </p:cNvPr>
              <p:cNvPicPr>
                <a:picLocks noChangeAspect="1"/>
              </p:cNvPicPr>
              <p:nvPr/>
            </p:nvPicPr>
            <p:blipFill>
              <a:blip r:embed="rId4"/>
              <a:stretch>
                <a:fillRect/>
              </a:stretch>
            </p:blipFill>
            <p:spPr>
              <a:xfrm rot="1176697">
                <a:off x="5450437" y="5381625"/>
                <a:ext cx="509157" cy="735449"/>
              </a:xfrm>
              <a:prstGeom prst="rect">
                <a:avLst/>
              </a:prstGeom>
            </p:spPr>
          </p:pic>
          <p:grpSp>
            <p:nvGrpSpPr>
              <p:cNvPr id="21" name="グループ化 20">
                <a:extLst>
                  <a:ext uri="{FF2B5EF4-FFF2-40B4-BE49-F238E27FC236}">
                    <a16:creationId xmlns:a16="http://schemas.microsoft.com/office/drawing/2014/main" id="{F6A447C4-046A-99BA-7756-EE72872844F4}"/>
                  </a:ext>
                </a:extLst>
              </p:cNvPr>
              <p:cNvGrpSpPr/>
              <p:nvPr/>
            </p:nvGrpSpPr>
            <p:grpSpPr>
              <a:xfrm>
                <a:off x="5531453" y="5303837"/>
                <a:ext cx="575833" cy="786971"/>
                <a:chOff x="5531453" y="5303837"/>
                <a:chExt cx="575833" cy="786971"/>
              </a:xfrm>
            </p:grpSpPr>
            <p:pic>
              <p:nvPicPr>
                <p:cNvPr id="22" name="図 21">
                  <a:extLst>
                    <a:ext uri="{FF2B5EF4-FFF2-40B4-BE49-F238E27FC236}">
                      <a16:creationId xmlns:a16="http://schemas.microsoft.com/office/drawing/2014/main" id="{88D6C430-E5AD-7C5E-288E-93A1EF231FC5}"/>
                    </a:ext>
                  </a:extLst>
                </p:cNvPr>
                <p:cNvPicPr>
                  <a:picLocks noChangeAspect="1"/>
                </p:cNvPicPr>
                <p:nvPr/>
              </p:nvPicPr>
              <p:blipFill>
                <a:blip r:embed="rId4"/>
                <a:stretch>
                  <a:fillRect/>
                </a:stretch>
              </p:blipFill>
              <p:spPr>
                <a:xfrm rot="1176697">
                  <a:off x="5531453" y="5355359"/>
                  <a:ext cx="509157" cy="735449"/>
                </a:xfrm>
                <a:prstGeom prst="rect">
                  <a:avLst/>
                </a:prstGeom>
              </p:spPr>
            </p:pic>
            <p:pic>
              <p:nvPicPr>
                <p:cNvPr id="23" name="図 22">
                  <a:extLst>
                    <a:ext uri="{FF2B5EF4-FFF2-40B4-BE49-F238E27FC236}">
                      <a16:creationId xmlns:a16="http://schemas.microsoft.com/office/drawing/2014/main" id="{6FF89450-3F1B-A275-4CA2-73F143B65F14}"/>
                    </a:ext>
                  </a:extLst>
                </p:cNvPr>
                <p:cNvPicPr>
                  <a:picLocks noChangeAspect="1"/>
                </p:cNvPicPr>
                <p:nvPr/>
              </p:nvPicPr>
              <p:blipFill>
                <a:blip r:embed="rId4"/>
                <a:stretch>
                  <a:fillRect/>
                </a:stretch>
              </p:blipFill>
              <p:spPr>
                <a:xfrm rot="1176697">
                  <a:off x="5598129" y="5303837"/>
                  <a:ext cx="509157" cy="735449"/>
                </a:xfrm>
                <a:prstGeom prst="rect">
                  <a:avLst/>
                </a:prstGeom>
              </p:spPr>
            </p:pic>
          </p:grpSp>
        </p:grpSp>
        <p:sp>
          <p:nvSpPr>
            <p:cNvPr id="24" name="正方形/長方形 23">
              <a:extLst>
                <a:ext uri="{FF2B5EF4-FFF2-40B4-BE49-F238E27FC236}">
                  <a16:creationId xmlns:a16="http://schemas.microsoft.com/office/drawing/2014/main" id="{81225ADA-160E-D1C4-89A8-0922C8128B03}"/>
                </a:ext>
              </a:extLst>
            </p:cNvPr>
            <p:cNvSpPr/>
            <p:nvPr/>
          </p:nvSpPr>
          <p:spPr bwMode="auto">
            <a:xfrm rot="799081">
              <a:off x="2925892" y="5624680"/>
              <a:ext cx="411073" cy="844144"/>
            </a:xfrm>
            <a:prstGeom prst="rect">
              <a:avLst/>
            </a:prstGeom>
            <a:solidFill>
              <a:schemeClr val="bg1"/>
            </a:solidFill>
            <a:ln w="3175" cap="flat" cmpd="sng" algn="ctr">
              <a:no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Meiryo UI"/>
                <a:ea typeface="Meiryo UI"/>
                <a:cs typeface="+mn-cs"/>
              </a:endParaRPr>
            </a:p>
          </p:txBody>
        </p:sp>
        <p:pic>
          <p:nvPicPr>
            <p:cNvPr id="25" name="図 24">
              <a:extLst>
                <a:ext uri="{FF2B5EF4-FFF2-40B4-BE49-F238E27FC236}">
                  <a16:creationId xmlns:a16="http://schemas.microsoft.com/office/drawing/2014/main" id="{9B9831C1-5733-AC37-489D-CB24AE970502}"/>
                </a:ext>
              </a:extLst>
            </p:cNvPr>
            <p:cNvPicPr>
              <a:picLocks noChangeAspect="1"/>
            </p:cNvPicPr>
            <p:nvPr/>
          </p:nvPicPr>
          <p:blipFill rotWithShape="1">
            <a:blip r:embed="rId5"/>
            <a:srcRect l="34857" t="45077" r="60335"/>
            <a:stretch/>
          </p:blipFill>
          <p:spPr>
            <a:xfrm flipH="1">
              <a:off x="2610894" y="5415316"/>
              <a:ext cx="1019232" cy="1649002"/>
            </a:xfrm>
            <a:prstGeom prst="rect">
              <a:avLst/>
            </a:prstGeom>
          </p:spPr>
        </p:pic>
        <p:pic>
          <p:nvPicPr>
            <p:cNvPr id="26" name="図 25">
              <a:extLst>
                <a:ext uri="{FF2B5EF4-FFF2-40B4-BE49-F238E27FC236}">
                  <a16:creationId xmlns:a16="http://schemas.microsoft.com/office/drawing/2014/main" id="{09261FC3-02AB-0EDA-5C91-F24535BB2F12}"/>
                </a:ext>
              </a:extLst>
            </p:cNvPr>
            <p:cNvPicPr>
              <a:picLocks noChangeAspect="1"/>
            </p:cNvPicPr>
            <p:nvPr/>
          </p:nvPicPr>
          <p:blipFill rotWithShape="1">
            <a:blip r:embed="rId6"/>
            <a:srcRect b="49327"/>
            <a:stretch/>
          </p:blipFill>
          <p:spPr>
            <a:xfrm rot="633647">
              <a:off x="3096189" y="5178718"/>
              <a:ext cx="433869" cy="482976"/>
            </a:xfrm>
            <a:prstGeom prst="rect">
              <a:avLst/>
            </a:prstGeom>
          </p:spPr>
        </p:pic>
        <p:sp>
          <p:nvSpPr>
            <p:cNvPr id="27" name="円弧 26">
              <a:extLst>
                <a:ext uri="{FF2B5EF4-FFF2-40B4-BE49-F238E27FC236}">
                  <a16:creationId xmlns:a16="http://schemas.microsoft.com/office/drawing/2014/main" id="{0AF33A8E-7027-92B4-AC7D-DC28C45BC3BD}"/>
                </a:ext>
              </a:extLst>
            </p:cNvPr>
            <p:cNvSpPr/>
            <p:nvPr/>
          </p:nvSpPr>
          <p:spPr bwMode="auto">
            <a:xfrm rot="18047302" flipV="1">
              <a:off x="4083608" y="5931868"/>
              <a:ext cx="606233" cy="750934"/>
            </a:xfrm>
            <a:prstGeom prst="arc">
              <a:avLst>
                <a:gd name="adj1" fmla="val 16343694"/>
                <a:gd name="adj2" fmla="val 20939387"/>
              </a:avLst>
            </a:prstGeom>
            <a:noFill/>
            <a:ln w="57150"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ＭＳ Ｐゴシック" pitchFamily="50" charset="-128"/>
                <a:ea typeface="ＭＳ Ｐゴシック" pitchFamily="50" charset="-128"/>
                <a:cs typeface="+mn-cs"/>
              </a:endParaRPr>
            </a:p>
          </p:txBody>
        </p:sp>
        <p:sp>
          <p:nvSpPr>
            <p:cNvPr id="28" name="正方形/長方形 27">
              <a:extLst>
                <a:ext uri="{FF2B5EF4-FFF2-40B4-BE49-F238E27FC236}">
                  <a16:creationId xmlns:a16="http://schemas.microsoft.com/office/drawing/2014/main" id="{B45905E5-336D-99E2-D442-D2A11F85AE78}"/>
                </a:ext>
              </a:extLst>
            </p:cNvPr>
            <p:cNvSpPr/>
            <p:nvPr/>
          </p:nvSpPr>
          <p:spPr bwMode="auto">
            <a:xfrm rot="478923">
              <a:off x="3569360" y="5264068"/>
              <a:ext cx="1122686" cy="1277388"/>
            </a:xfrm>
            <a:prstGeom prst="rect">
              <a:avLst/>
            </a:prstGeom>
            <a:solidFill>
              <a:schemeClr val="bg1"/>
            </a:solidFill>
            <a:ln w="3175" cap="flat" cmpd="sng" algn="ctr">
              <a:solidFill>
                <a:schemeClr val="bg1">
                  <a:lumMod val="65000"/>
                </a:schemeClr>
              </a:solidFill>
              <a:prstDash val="solid"/>
              <a:round/>
              <a:headEnd type="none" w="med" len="med"/>
              <a:tailEnd type="none" w="med" len="med"/>
            </a:ln>
            <a:effectLst/>
          </p:spPr>
          <p:txBody>
            <a:bodyPr vert="horz" wrap="square" lIns="0" tIns="72000" rIns="0" bIns="7200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black"/>
                </a:solidFill>
                <a:effectLst/>
                <a:uLnTx/>
                <a:uFillTx/>
                <a:latin typeface="Meiryo UI"/>
                <a:ea typeface="Meiryo UI"/>
                <a:cs typeface="+mn-cs"/>
              </a:endParaRPr>
            </a:p>
          </p:txBody>
        </p:sp>
        <p:grpSp>
          <p:nvGrpSpPr>
            <p:cNvPr id="29" name="グループ化 28">
              <a:extLst>
                <a:ext uri="{FF2B5EF4-FFF2-40B4-BE49-F238E27FC236}">
                  <a16:creationId xmlns:a16="http://schemas.microsoft.com/office/drawing/2014/main" id="{7485D3BF-7C45-4139-F9AE-719485652A9A}"/>
                </a:ext>
              </a:extLst>
            </p:cNvPr>
            <p:cNvGrpSpPr/>
            <p:nvPr/>
          </p:nvGrpSpPr>
          <p:grpSpPr>
            <a:xfrm rot="517132">
              <a:off x="3697296" y="5405024"/>
              <a:ext cx="873014" cy="1104824"/>
              <a:chOff x="5586750" y="3902574"/>
              <a:chExt cx="2653585" cy="1870843"/>
            </a:xfrm>
          </p:grpSpPr>
          <p:pic>
            <p:nvPicPr>
              <p:cNvPr id="30" name="図 29">
                <a:extLst>
                  <a:ext uri="{FF2B5EF4-FFF2-40B4-BE49-F238E27FC236}">
                    <a16:creationId xmlns:a16="http://schemas.microsoft.com/office/drawing/2014/main" id="{53BD5497-D605-DDF7-B71A-AD113A903B5A}"/>
                  </a:ext>
                </a:extLst>
              </p:cNvPr>
              <p:cNvPicPr>
                <a:picLocks noChangeAspect="1"/>
              </p:cNvPicPr>
              <p:nvPr/>
            </p:nvPicPr>
            <p:blipFill>
              <a:blip r:embed="rId7"/>
              <a:stretch>
                <a:fillRect/>
              </a:stretch>
            </p:blipFill>
            <p:spPr>
              <a:xfrm>
                <a:off x="5586750" y="3902576"/>
                <a:ext cx="1075486" cy="1870841"/>
              </a:xfrm>
              <a:prstGeom prst="rect">
                <a:avLst/>
              </a:prstGeom>
            </p:spPr>
          </p:pic>
          <p:pic>
            <p:nvPicPr>
              <p:cNvPr id="31" name="図 30">
                <a:extLst>
                  <a:ext uri="{FF2B5EF4-FFF2-40B4-BE49-F238E27FC236}">
                    <a16:creationId xmlns:a16="http://schemas.microsoft.com/office/drawing/2014/main" id="{C5A042FB-45FA-0A3F-215F-3CFBC1E35CE6}"/>
                  </a:ext>
                </a:extLst>
              </p:cNvPr>
              <p:cNvPicPr>
                <a:picLocks noChangeAspect="1"/>
              </p:cNvPicPr>
              <p:nvPr/>
            </p:nvPicPr>
            <p:blipFill>
              <a:blip r:embed="rId8"/>
              <a:stretch>
                <a:fillRect/>
              </a:stretch>
            </p:blipFill>
            <p:spPr>
              <a:xfrm>
                <a:off x="6773502" y="3902574"/>
                <a:ext cx="1466833" cy="1870842"/>
              </a:xfrm>
              <a:prstGeom prst="rect">
                <a:avLst/>
              </a:prstGeom>
              <a:ln>
                <a:solidFill>
                  <a:schemeClr val="bg1">
                    <a:lumMod val="85000"/>
                  </a:schemeClr>
                </a:solidFill>
              </a:ln>
            </p:spPr>
          </p:pic>
        </p:grpSp>
      </p:grpSp>
    </p:spTree>
    <p:extLst>
      <p:ext uri="{BB962C8B-B14F-4D97-AF65-F5344CB8AC3E}">
        <p14:creationId xmlns:p14="http://schemas.microsoft.com/office/powerpoint/2010/main" val="196069373"/>
      </p:ext>
    </p:extLst>
  </p:cSld>
  <p:clrMapOvr>
    <a:masterClrMapping/>
  </p:clrMapOvr>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9A18A6F28ED98449BF9CF9F5AE10A0D1" ma:contentTypeVersion="14" ma:contentTypeDescription="新しいドキュメントを作成します。" ma:contentTypeScope="" ma:versionID="bc2877eb45adc77cb4f95c6a7c8888d1">
  <xsd:schema xmlns:xsd="http://www.w3.org/2001/XMLSchema" xmlns:xs="http://www.w3.org/2001/XMLSchema" xmlns:p="http://schemas.microsoft.com/office/2006/metadata/properties" xmlns:ns2="239a7177-3063-4df8-ab7a-6b96235477f0" xmlns:ns3="85e6e18b-26c1-4122-9e79-e6c53ac26d53" targetNamespace="http://schemas.microsoft.com/office/2006/metadata/properties" ma:root="true" ma:fieldsID="27c5a25789d79e60a684601dc68b63d8" ns2:_="" ns3:_="">
    <xsd:import namespace="239a7177-3063-4df8-ab7a-6b96235477f0"/>
    <xsd:import namespace="85e6e18b-26c1-4122-9e79-e6c53ac26d53"/>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9a7177-3063-4df8-ab7a-6b96235477f0"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e6e18b-26c1-4122-9e79-e6c53ac26d53"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b04ab77-5665-4b0a-8125-388a7b5f521d}" ma:internalName="TaxCatchAll" ma:showField="CatchAllData" ma:web="85e6e18b-26c1-4122-9e79-e6c53ac26d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239a7177-3063-4df8-ab7a-6b96235477f0" xsi:nil="true"/>
    <TaxCatchAll xmlns="85e6e18b-26c1-4122-9e79-e6c53ac26d53" xsi:nil="true"/>
    <lcf76f155ced4ddcb4097134ff3c332f xmlns="239a7177-3063-4df8-ab7a-6b96235477f0">
      <Terms xmlns="http://schemas.microsoft.com/office/infopath/2007/PartnerControls"/>
    </lcf76f155ced4ddcb4097134ff3c332f>
    <Owner xmlns="239a7177-3063-4df8-ab7a-6b96235477f0">
      <UserInfo>
        <DisplayName/>
        <AccountId xsi:nil="true"/>
        <AccountType/>
      </UserInfo>
    </Owner>
  </documentManagement>
</p:properties>
</file>

<file path=customXml/itemProps1.xml><?xml version="1.0" encoding="utf-8"?>
<ds:datastoreItem xmlns:ds="http://schemas.openxmlformats.org/officeDocument/2006/customXml" ds:itemID="{25FE7362-3D86-41C2-AA11-3BC748B9E484}"/>
</file>

<file path=customXml/itemProps2.xml><?xml version="1.0" encoding="utf-8"?>
<ds:datastoreItem xmlns:ds="http://schemas.openxmlformats.org/officeDocument/2006/customXml" ds:itemID="{E6578527-93E1-4487-B974-2EC69DF47163}">
  <ds:schemaRefs>
    <ds:schemaRef ds:uri="http://schemas.microsoft.com/sharepoint/v3/contenttype/forms"/>
  </ds:schemaRefs>
</ds:datastoreItem>
</file>

<file path=customXml/itemProps3.xml><?xml version="1.0" encoding="utf-8"?>
<ds:datastoreItem xmlns:ds="http://schemas.openxmlformats.org/officeDocument/2006/customXml" ds:itemID="{8B7C281A-9BD1-46C4-BC68-929E912B96FC}">
  <ds:schemaRefs>
    <ds:schemaRef ds:uri="http://schemas.openxmlformats.org/package/2006/metadata/core-properties"/>
    <ds:schemaRef ds:uri="http://schemas.microsoft.com/office/2006/metadata/properties"/>
    <ds:schemaRef ds:uri="d5b8c9ff-c322-4cb3-897a-633a8421b986"/>
    <ds:schemaRef ds:uri="http://schemas.microsoft.com/office/2006/documentManagement/types"/>
    <ds:schemaRef ds:uri="http://purl.org/dc/terms/"/>
    <ds:schemaRef ds:uri="http://purl.org/dc/dcmitype/"/>
    <ds:schemaRef ds:uri="http://schemas.microsoft.com/office/infopath/2007/PartnerControls"/>
    <ds:schemaRef ds:uri="http://purl.org/dc/elements/1.1/"/>
    <ds:schemaRef ds:uri="7f378564-5aaa-421d-8881-c65b058997b7"/>
    <ds:schemaRef ds:uri="http://www.w3.org/XML/1998/namespace"/>
  </ds:schemaRefs>
</ds:datastoreItem>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otalTime>2</TotalTime>
  <Words>1135</Words>
  <PresentationFormat>A4 210 x 297 mm</PresentationFormat>
  <Paragraphs>94</Paragraphs>
  <Slides>7</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7</vt:i4>
      </vt:variant>
    </vt:vector>
  </HeadingPairs>
  <TitlesOfParts>
    <vt:vector size="18" baseType="lpstr">
      <vt:lpstr>Meiryo UI</vt:lpstr>
      <vt:lpstr>ＭＳ Ｐゴシック</vt:lpstr>
      <vt:lpstr>Yu Gothic UI Semibold</vt:lpstr>
      <vt:lpstr>メイリオ</vt:lpstr>
      <vt:lpstr>游ゴシック</vt:lpstr>
      <vt:lpstr>游ゴシック Medium</vt:lpstr>
      <vt:lpstr>Arial</vt:lpstr>
      <vt:lpstr>Calibri</vt:lpstr>
      <vt:lpstr>Calibri Light</vt:lpstr>
      <vt:lpstr>1_Office テーマ</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2023-05-22T07:08:18Z</cp:lastPrinted>
  <dcterms:modified xsi:type="dcterms:W3CDTF">2024-10-08T05:44:22Z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0x01010047E88BD0CB246C45A85C58561DAE2E3B</vt:lpwstr>
  </property>
  <property fmtid="{D5CDD505-2E9C-101B-9397-08002B2CF9AE}" pid="3" name="MediaServiceImageTags">
    <vt:lpwstr/>
  </property>
  <property fmtid="{D5CDD505-2E9C-101B-9397-08002B2CF9AE}" pid="4" name="Order">
    <vt:r8>242700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