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3"/>
  </p:notesMasterIdLst>
  <p:sldIdLst>
    <p:sldId id="262" r:id="rId6"/>
    <p:sldId id="288" r:id="rId7"/>
    <p:sldId id="299" r:id="rId8"/>
    <p:sldId id="272" r:id="rId9"/>
    <p:sldId id="281" r:id="rId10"/>
    <p:sldId id="282" r:id="rId11"/>
    <p:sldId id="305"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54"/>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488DFA-8312-448E-8A6A-597C400A556D}" v="3" dt="2024-10-08T05:13:28.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D1488DFA-8312-448E-8A6A-597C400A556D}"/>
    <pc:docChg chg="custSel addSld delSld modSld">
      <pc:chgData name="Hori, Kaori" userId="f2384def-2f45-4b53-97eb-749d3397a6fe" providerId="ADAL" clId="{D1488DFA-8312-448E-8A6A-597C400A556D}" dt="2024-10-08T05:13:40.594" v="8" actId="1076"/>
      <pc:docMkLst>
        <pc:docMk/>
      </pc:docMkLst>
      <pc:sldChg chg="addSp delSp modSp mod">
        <pc:chgData name="Hori, Kaori" userId="f2384def-2f45-4b53-97eb-749d3397a6fe" providerId="ADAL" clId="{D1488DFA-8312-448E-8A6A-597C400A556D}" dt="2024-10-08T05:13:40.594" v="8" actId="1076"/>
        <pc:sldMkLst>
          <pc:docMk/>
          <pc:sldMk cId="1870829612" sldId="288"/>
        </pc:sldMkLst>
        <pc:spChg chg="mod">
          <ac:chgData name="Hori, Kaori" userId="f2384def-2f45-4b53-97eb-749d3397a6fe" providerId="ADAL" clId="{D1488DFA-8312-448E-8A6A-597C400A556D}" dt="2024-10-08T05:13:20.467" v="2" actId="20577"/>
          <ac:spMkLst>
            <pc:docMk/>
            <pc:sldMk cId="1870829612" sldId="288"/>
            <ac:spMk id="32" creationId="{612525A9-9B9D-BA3F-7D62-2706C60747C3}"/>
          </ac:spMkLst>
        </pc:spChg>
        <pc:picChg chg="add mod">
          <ac:chgData name="Hori, Kaori" userId="f2384def-2f45-4b53-97eb-749d3397a6fe" providerId="ADAL" clId="{D1488DFA-8312-448E-8A6A-597C400A556D}" dt="2024-10-08T05:13:40.594" v="8" actId="1076"/>
          <ac:picMkLst>
            <pc:docMk/>
            <pc:sldMk cId="1870829612" sldId="288"/>
            <ac:picMk id="6" creationId="{DA80D425-1354-74D4-561C-C8075C47F439}"/>
          </ac:picMkLst>
        </pc:picChg>
        <pc:picChg chg="del">
          <ac:chgData name="Hori, Kaori" userId="f2384def-2f45-4b53-97eb-749d3397a6fe" providerId="ADAL" clId="{D1488DFA-8312-448E-8A6A-597C400A556D}" dt="2024-10-08T05:13:26.225" v="3" actId="478"/>
          <ac:picMkLst>
            <pc:docMk/>
            <pc:sldMk cId="1870829612" sldId="288"/>
            <ac:picMk id="39" creationId="{53CE9B90-A378-8070-CF60-5A7BB453A3B2}"/>
          </ac:picMkLst>
        </pc:picChg>
      </pc:sldChg>
      <pc:sldChg chg="add del">
        <pc:chgData name="Hori, Kaori" userId="f2384def-2f45-4b53-97eb-749d3397a6fe" providerId="ADAL" clId="{D1488DFA-8312-448E-8A6A-597C400A556D}" dt="2024-10-08T05:13:28.226" v="5"/>
        <pc:sldMkLst>
          <pc:docMk/>
          <pc:sldMk cId="1872762739" sldId="306"/>
        </pc:sldMkLst>
      </pc:sldChg>
    </pc:docChg>
  </pc:docChgLst>
  <pc:docChgLst>
    <pc:chgData name="Hori, Kaori" userId="f2384def-2f45-4b53-97eb-749d3397a6fe" providerId="ADAL" clId="{53A5B2A4-8D17-4D71-8BF1-D021547DB03E}"/>
    <pc:docChg chg="modSld">
      <pc:chgData name="Hori, Kaori" userId="f2384def-2f45-4b53-97eb-749d3397a6fe" providerId="ADAL" clId="{53A5B2A4-8D17-4D71-8BF1-D021547DB03E}" dt="2024-10-08T05:44:57.908" v="1" actId="20577"/>
      <pc:docMkLst>
        <pc:docMk/>
      </pc:docMkLst>
      <pc:sldChg chg="modSp mod">
        <pc:chgData name="Hori, Kaori" userId="f2384def-2f45-4b53-97eb-749d3397a6fe" providerId="ADAL" clId="{53A5B2A4-8D17-4D71-8BF1-D021547DB03E}" dt="2024-10-08T05:44:57.908" v="1" actId="20577"/>
        <pc:sldMkLst>
          <pc:docMk/>
          <pc:sldMk cId="4237928007" sldId="299"/>
        </pc:sldMkLst>
        <pc:spChg chg="mod">
          <ac:chgData name="Hori, Kaori" userId="f2384def-2f45-4b53-97eb-749d3397a6fe" providerId="ADAL" clId="{53A5B2A4-8D17-4D71-8BF1-D021547DB03E}" dt="2024-10-08T05:44:57.908" v="1" actId="20577"/>
          <ac:spMkLst>
            <pc:docMk/>
            <pc:sldMk cId="4237928007" sldId="299"/>
            <ac:spMk id="49" creationId="{85A3D1DD-272D-FF7D-FCE8-AFCA4A9A94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4012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62708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82889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236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9100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2725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35796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450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22020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39205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5866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94403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7332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00561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533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9950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55765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658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6001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21308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863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6571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597319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42859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jpe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1.wdp"/><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1.wdp"/><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四角形: 角を丸くする 42">
            <a:extLst>
              <a:ext uri="{FF2B5EF4-FFF2-40B4-BE49-F238E27FC236}">
                <a16:creationId xmlns:a16="http://schemas.microsoft.com/office/drawing/2014/main" id="{AB605C91-1BB5-4EA9-9C63-E4C3DF8D813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181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06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3" name="図 2">
            <a:extLst>
              <a:ext uri="{FF2B5EF4-FFF2-40B4-BE49-F238E27FC236}">
                <a16:creationId xmlns:a16="http://schemas.microsoft.com/office/drawing/2014/main" id="{A4F168AE-7C48-4C8F-BE33-B78B20055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72" y="3005983"/>
            <a:ext cx="3402001" cy="2268000"/>
          </a:xfrm>
          <a:prstGeom prst="rect">
            <a:avLst/>
          </a:prstGeom>
        </p:spPr>
      </p:pic>
      <p:grpSp>
        <p:nvGrpSpPr>
          <p:cNvPr id="49" name="Group 92">
            <a:extLst>
              <a:ext uri="{FF2B5EF4-FFF2-40B4-BE49-F238E27FC236}">
                <a16:creationId xmlns:a16="http://schemas.microsoft.com/office/drawing/2014/main" id="{C694760A-4E88-4B12-8161-443A10260E5A}"/>
              </a:ext>
            </a:extLst>
          </p:cNvPr>
          <p:cNvGrpSpPr>
            <a:grpSpLocks noChangeAspect="1"/>
          </p:cNvGrpSpPr>
          <p:nvPr/>
        </p:nvGrpSpPr>
        <p:grpSpPr bwMode="auto">
          <a:xfrm>
            <a:off x="746744" y="6036517"/>
            <a:ext cx="356906" cy="356906"/>
            <a:chOff x="6546" y="1719"/>
            <a:chExt cx="426" cy="426"/>
          </a:xfrm>
          <a:solidFill>
            <a:srgbClr val="EE5105"/>
          </a:solidFill>
        </p:grpSpPr>
        <p:sp>
          <p:nvSpPr>
            <p:cNvPr id="50" name="Freeform 93">
              <a:extLst>
                <a:ext uri="{FF2B5EF4-FFF2-40B4-BE49-F238E27FC236}">
                  <a16:creationId xmlns:a16="http://schemas.microsoft.com/office/drawing/2014/main" id="{306855A8-EE3F-4E1A-AD35-B49FEB632E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DAD1F516-CAD0-404D-B600-8D228BBDE6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2" name="Group 92">
            <a:extLst>
              <a:ext uri="{FF2B5EF4-FFF2-40B4-BE49-F238E27FC236}">
                <a16:creationId xmlns:a16="http://schemas.microsoft.com/office/drawing/2014/main" id="{BE8E309F-A458-4F83-A12A-0A8BD1066DA9}"/>
              </a:ext>
            </a:extLst>
          </p:cNvPr>
          <p:cNvGrpSpPr>
            <a:grpSpLocks noChangeAspect="1"/>
          </p:cNvGrpSpPr>
          <p:nvPr/>
        </p:nvGrpSpPr>
        <p:grpSpPr bwMode="auto">
          <a:xfrm>
            <a:off x="746744" y="6579220"/>
            <a:ext cx="356906" cy="356906"/>
            <a:chOff x="6546" y="1719"/>
            <a:chExt cx="426" cy="426"/>
          </a:xfrm>
          <a:solidFill>
            <a:srgbClr val="EE5105"/>
          </a:solidFill>
        </p:grpSpPr>
        <p:sp>
          <p:nvSpPr>
            <p:cNvPr id="53" name="Freeform 93">
              <a:extLst>
                <a:ext uri="{FF2B5EF4-FFF2-40B4-BE49-F238E27FC236}">
                  <a16:creationId xmlns:a16="http://schemas.microsoft.com/office/drawing/2014/main" id="{0A6B6EC3-DC1B-4CC5-8408-8F1C946766D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907083F0-15F0-41B3-BCB4-8029F0A81EF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5" name="正方形/長方形 54">
            <a:extLst>
              <a:ext uri="{FF2B5EF4-FFF2-40B4-BE49-F238E27FC236}">
                <a16:creationId xmlns:a16="http://schemas.microsoft.com/office/drawing/2014/main" id="{D715ED8D-B10B-46C4-8CD8-F99B1785351D}"/>
              </a:ext>
            </a:extLst>
          </p:cNvPr>
          <p:cNvSpPr/>
          <p:nvPr/>
        </p:nvSpPr>
        <p:spPr>
          <a:xfrm>
            <a:off x="1175967" y="654528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顔写真を表にして縦向きに置いてください</a:t>
            </a:r>
          </a:p>
        </p:txBody>
      </p:sp>
      <p:sp>
        <p:nvSpPr>
          <p:cNvPr id="56" name="正方形/長方形 55">
            <a:extLst>
              <a:ext uri="{FF2B5EF4-FFF2-40B4-BE49-F238E27FC236}">
                <a16:creationId xmlns:a16="http://schemas.microsoft.com/office/drawing/2014/main" id="{DE383431-E594-4106-8DDC-D245770396C1}"/>
              </a:ext>
            </a:extLst>
          </p:cNvPr>
          <p:cNvSpPr/>
          <p:nvPr/>
        </p:nvSpPr>
        <p:spPr>
          <a:xfrm>
            <a:off x="1175967" y="600395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57" name="四角形: 角を丸くする 56">
            <a:extLst>
              <a:ext uri="{FF2B5EF4-FFF2-40B4-BE49-F238E27FC236}">
                <a16:creationId xmlns:a16="http://schemas.microsoft.com/office/drawing/2014/main" id="{A65DFE24-5F00-4CCA-B6BD-B5EF147DBF74}"/>
              </a:ext>
            </a:extLst>
          </p:cNvPr>
          <p:cNvSpPr/>
          <p:nvPr/>
        </p:nvSpPr>
        <p:spPr>
          <a:xfrm>
            <a:off x="260757" y="5784359"/>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9" name="グループ化 68">
            <a:extLst>
              <a:ext uri="{FF2B5EF4-FFF2-40B4-BE49-F238E27FC236}">
                <a16:creationId xmlns:a16="http://schemas.microsoft.com/office/drawing/2014/main" id="{14D5F74D-9047-455F-B48E-52771A9BC35A}"/>
              </a:ext>
            </a:extLst>
          </p:cNvPr>
          <p:cNvGrpSpPr/>
          <p:nvPr/>
        </p:nvGrpSpPr>
        <p:grpSpPr>
          <a:xfrm>
            <a:off x="3952606" y="2976510"/>
            <a:ext cx="2579068" cy="1243196"/>
            <a:chOff x="3983380" y="4670464"/>
            <a:chExt cx="2579068" cy="1243196"/>
          </a:xfrm>
        </p:grpSpPr>
        <p:sp>
          <p:nvSpPr>
            <p:cNvPr id="70" name="テキスト ボックス 69">
              <a:extLst>
                <a:ext uri="{FF2B5EF4-FFF2-40B4-BE49-F238E27FC236}">
                  <a16:creationId xmlns:a16="http://schemas.microsoft.com/office/drawing/2014/main" id="{7C5DAF0D-B378-4C83-8ADF-57F8584B45D3}"/>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B88D050E-3859-4131-B8A7-D481644E7F8F}"/>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72" name="テキスト ボックス 71">
              <a:extLst>
                <a:ext uri="{FF2B5EF4-FFF2-40B4-BE49-F238E27FC236}">
                  <a16:creationId xmlns:a16="http://schemas.microsoft.com/office/drawing/2014/main" id="{B149F545-C4B7-4346-9F54-F60787AEF497}"/>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73" name="Picture 2" descr="マイナンバーカード見本">
              <a:extLst>
                <a:ext uri="{FF2B5EF4-FFF2-40B4-BE49-F238E27FC236}">
                  <a16:creationId xmlns:a16="http://schemas.microsoft.com/office/drawing/2014/main" id="{070A344B-63DD-42CF-95EF-53C0FA3E2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D0503923-BCDF-4C22-94C7-E8C22CE859D7}"/>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5" name="Picture 2" descr="マイナンバーカード見本">
              <a:extLst>
                <a:ext uri="{FF2B5EF4-FFF2-40B4-BE49-F238E27FC236}">
                  <a16:creationId xmlns:a16="http://schemas.microsoft.com/office/drawing/2014/main" id="{6729D89F-6A5F-4FE9-B568-CA159E57A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92">
              <a:extLst>
                <a:ext uri="{FF2B5EF4-FFF2-40B4-BE49-F238E27FC236}">
                  <a16:creationId xmlns:a16="http://schemas.microsoft.com/office/drawing/2014/main" id="{5C12C997-E9BF-4647-ACC7-A3C3F220F6DE}"/>
                </a:ext>
              </a:extLst>
            </p:cNvPr>
            <p:cNvGrpSpPr>
              <a:grpSpLocks noChangeAspect="1"/>
            </p:cNvGrpSpPr>
            <p:nvPr/>
          </p:nvGrpSpPr>
          <p:grpSpPr bwMode="auto">
            <a:xfrm>
              <a:off x="5375597" y="5472361"/>
              <a:ext cx="276999" cy="276999"/>
              <a:chOff x="6546" y="1719"/>
              <a:chExt cx="426" cy="426"/>
            </a:xfrm>
            <a:solidFill>
              <a:srgbClr val="EE5105"/>
            </a:solidFill>
          </p:grpSpPr>
          <p:sp>
            <p:nvSpPr>
              <p:cNvPr id="77" name="Freeform 93">
                <a:extLst>
                  <a:ext uri="{FF2B5EF4-FFF2-40B4-BE49-F238E27FC236}">
                    <a16:creationId xmlns:a16="http://schemas.microsoft.com/office/drawing/2014/main" id="{5FDF2952-DF6A-48EF-BE08-DE61C5B0591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8" name="Freeform 94">
                <a:extLst>
                  <a:ext uri="{FF2B5EF4-FFF2-40B4-BE49-F238E27FC236}">
                    <a16:creationId xmlns:a16="http://schemas.microsoft.com/office/drawing/2014/main" id="{DEF12DE5-859E-42BE-A788-D7752D74C5C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79" name="矢印: 下 78">
            <a:extLst>
              <a:ext uri="{FF2B5EF4-FFF2-40B4-BE49-F238E27FC236}">
                <a16:creationId xmlns:a16="http://schemas.microsoft.com/office/drawing/2014/main" id="{A77A85E0-CC84-4A75-A6CE-164DD4BC56DB}"/>
              </a:ext>
            </a:extLst>
          </p:cNvPr>
          <p:cNvSpPr/>
          <p:nvPr/>
        </p:nvSpPr>
        <p:spPr>
          <a:xfrm rot="10800000">
            <a:off x="4134820"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0" name="Picture 2" descr="マイナンバーカード見本">
            <a:extLst>
              <a:ext uri="{FF2B5EF4-FFF2-40B4-BE49-F238E27FC236}">
                <a16:creationId xmlns:a16="http://schemas.microsoft.com/office/drawing/2014/main" id="{CC6A9776-B4BB-4C90-B640-B90C9EB87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55853" y="4639036"/>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マイナンバーカード見本">
            <a:extLst>
              <a:ext uri="{FF2B5EF4-FFF2-40B4-BE49-F238E27FC236}">
                <a16:creationId xmlns:a16="http://schemas.microsoft.com/office/drawing/2014/main" id="{8248200A-D323-4965-8DDB-D54E0CC21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527602" y="4582218"/>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8014FCA3-699A-4710-A913-1BA3B9B939AB}"/>
              </a:ext>
            </a:extLst>
          </p:cNvPr>
          <p:cNvSpPr txBox="1"/>
          <p:nvPr/>
        </p:nvSpPr>
        <p:spPr>
          <a:xfrm>
            <a:off x="5878130" y="4762060"/>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83" name="Group 92">
            <a:extLst>
              <a:ext uri="{FF2B5EF4-FFF2-40B4-BE49-F238E27FC236}">
                <a16:creationId xmlns:a16="http://schemas.microsoft.com/office/drawing/2014/main" id="{472988BA-677C-45C2-9A3F-AD3534459B62}"/>
              </a:ext>
            </a:extLst>
          </p:cNvPr>
          <p:cNvGrpSpPr>
            <a:grpSpLocks noChangeAspect="1"/>
          </p:cNvGrpSpPr>
          <p:nvPr/>
        </p:nvGrpSpPr>
        <p:grpSpPr bwMode="auto">
          <a:xfrm>
            <a:off x="5620852" y="4745343"/>
            <a:ext cx="276999" cy="276999"/>
            <a:chOff x="6546" y="1719"/>
            <a:chExt cx="426" cy="426"/>
          </a:xfrm>
          <a:solidFill>
            <a:srgbClr val="EE5105"/>
          </a:solidFill>
        </p:grpSpPr>
        <p:sp>
          <p:nvSpPr>
            <p:cNvPr id="84" name="Freeform 93">
              <a:extLst>
                <a:ext uri="{FF2B5EF4-FFF2-40B4-BE49-F238E27FC236}">
                  <a16:creationId xmlns:a16="http://schemas.microsoft.com/office/drawing/2014/main" id="{618DD303-030F-4D8C-A012-986B7D8C141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7" name="Freeform 94">
              <a:extLst>
                <a:ext uri="{FF2B5EF4-FFF2-40B4-BE49-F238E27FC236}">
                  <a16:creationId xmlns:a16="http://schemas.microsoft.com/office/drawing/2014/main" id="{A992161C-263D-4D5F-A50E-680267390C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88" name="矢印: 下 87">
            <a:extLst>
              <a:ext uri="{FF2B5EF4-FFF2-40B4-BE49-F238E27FC236}">
                <a16:creationId xmlns:a16="http://schemas.microsoft.com/office/drawing/2014/main" id="{7B7357DF-0D44-46B8-AAEA-0F1B93C4C7DA}"/>
              </a:ext>
            </a:extLst>
          </p:cNvPr>
          <p:cNvSpPr/>
          <p:nvPr/>
        </p:nvSpPr>
        <p:spPr>
          <a:xfrm rot="10800000">
            <a:off x="4904528"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AEE3F565-F8CE-0734-5F60-97C8289CFA0E}"/>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47" name="吹き出し: 角を丸めた四角形 46">
            <a:extLst>
              <a:ext uri="{FF2B5EF4-FFF2-40B4-BE49-F238E27FC236}">
                <a16:creationId xmlns:a16="http://schemas.microsoft.com/office/drawing/2014/main" id="{878482A3-329D-4824-B5E0-027A90FEA8B3}"/>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B9C67B87-EDC0-4570-BC01-CFEF7B0213C5}"/>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88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Picture 4" descr="マイナちゃん">
            <a:extLst>
              <a:ext uri="{FF2B5EF4-FFF2-40B4-BE49-F238E27FC236}">
                <a16:creationId xmlns:a16="http://schemas.microsoft.com/office/drawing/2014/main" id="{BA81B599-103C-22D5-9826-0E536E021B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685085" y="7664553"/>
            <a:ext cx="923439" cy="105043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954FABB5-ABFB-59A9-C210-1213D0DA2EC2}"/>
              </a:ext>
            </a:extLst>
          </p:cNvPr>
          <p:cNvSpPr txBox="1"/>
          <p:nvPr/>
        </p:nvSpPr>
        <p:spPr>
          <a:xfrm>
            <a:off x="818270" y="2505441"/>
            <a:ext cx="3815223"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a:t>
            </a:r>
            <a:b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a:t>
            </a:r>
            <a:r>
              <a:rPr kumimoji="1" lang="ja-JP" altLang="en-US" sz="1200">
                <a:solidFill>
                  <a:prstClr val="black"/>
                </a:solidFill>
                <a:latin typeface="游ゴシック" panose="020B0400000000000000" pitchFamily="50" charset="-128"/>
                <a:ea typeface="游ゴシック" panose="020B0400000000000000" pitchFamily="50" charset="-128"/>
              </a:rPr>
              <a:t>縦</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向き</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においてください</a:t>
            </a:r>
          </a:p>
        </p:txBody>
      </p:sp>
      <p:sp>
        <p:nvSpPr>
          <p:cNvPr id="16" name="テキスト ボックス 15">
            <a:extLst>
              <a:ext uri="{FF2B5EF4-FFF2-40B4-BE49-F238E27FC236}">
                <a16:creationId xmlns:a16="http://schemas.microsoft.com/office/drawing/2014/main" id="{B0E6E618-9179-75D0-8083-D2D2F3A86BDA}"/>
              </a:ext>
            </a:extLst>
          </p:cNvPr>
          <p:cNvSpPr txBox="1"/>
          <p:nvPr/>
        </p:nvSpPr>
        <p:spPr>
          <a:xfrm>
            <a:off x="818270" y="3646154"/>
            <a:ext cx="4975655"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17" name="テキスト ボックス 16">
            <a:extLst>
              <a:ext uri="{FF2B5EF4-FFF2-40B4-BE49-F238E27FC236}">
                <a16:creationId xmlns:a16="http://schemas.microsoft.com/office/drawing/2014/main" id="{AA54CB6F-37E1-06A7-DFD5-1D7A128246D1}"/>
              </a:ext>
            </a:extLst>
          </p:cNvPr>
          <p:cNvSpPr txBox="1"/>
          <p:nvPr/>
        </p:nvSpPr>
        <p:spPr>
          <a:xfrm>
            <a:off x="818270" y="7138405"/>
            <a:ext cx="4975654"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3DDB9CD0-08D9-66EE-74DD-1563E3CAFAF4}"/>
              </a:ext>
            </a:extLst>
          </p:cNvPr>
          <p:cNvSpPr txBox="1"/>
          <p:nvPr/>
        </p:nvSpPr>
        <p:spPr>
          <a:xfrm>
            <a:off x="3014674" y="7506392"/>
            <a:ext cx="2413724" cy="1208597"/>
          </a:xfrm>
          <a:prstGeom prst="wedgeRoundRectCallout">
            <a:avLst>
              <a:gd name="adj1" fmla="val 63142"/>
              <a:gd name="adj2" fmla="val -2089"/>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81AFACEE-E453-A300-B2F7-55D10B0C6AA5}"/>
              </a:ext>
            </a:extLst>
          </p:cNvPr>
          <p:cNvSpPr txBox="1"/>
          <p:nvPr/>
        </p:nvSpPr>
        <p:spPr>
          <a:xfrm>
            <a:off x="3038894" y="7602377"/>
            <a:ext cx="2365284"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2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と、医師・歯科医師・薬剤師が過去の</a:t>
            </a:r>
            <a:r>
              <a:rPr kumimoji="1" lang="ja-JP" altLang="en-US" sz="1200"/>
              <a:t>診療情報</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を確認できるようになり、データに基づくよりよい医療が受けられます。</a:t>
            </a:r>
          </a:p>
        </p:txBody>
      </p:sp>
      <p:cxnSp>
        <p:nvCxnSpPr>
          <p:cNvPr id="20" name="直線矢印コネクタ 19">
            <a:extLst>
              <a:ext uri="{FF2B5EF4-FFF2-40B4-BE49-F238E27FC236}">
                <a16:creationId xmlns:a16="http://schemas.microsoft.com/office/drawing/2014/main" id="{E2D7F583-9D13-B560-0751-A1045BAD2F01}"/>
              </a:ext>
            </a:extLst>
          </p:cNvPr>
          <p:cNvCxnSpPr>
            <a:cxnSpLocks/>
            <a:stCxn id="28" idx="2"/>
            <a:endCxn id="23" idx="0"/>
          </p:cNvCxnSpPr>
          <p:nvPr/>
        </p:nvCxnSpPr>
        <p:spPr>
          <a:xfrm>
            <a:off x="620477" y="2995600"/>
            <a:ext cx="0" cy="497067"/>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C210A76-00A4-5E65-3465-AB886C1EA7CB}"/>
              </a:ext>
            </a:extLst>
          </p:cNvPr>
          <p:cNvCxnSpPr>
            <a:cxnSpLocks/>
            <a:stCxn id="23" idx="2"/>
            <a:endCxn id="24" idx="0"/>
          </p:cNvCxnSpPr>
          <p:nvPr/>
        </p:nvCxnSpPr>
        <p:spPr>
          <a:xfrm>
            <a:off x="620477" y="4003733"/>
            <a:ext cx="0" cy="305623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55746A6-086F-F27C-F6DE-2C322DC93BC6}"/>
              </a:ext>
            </a:extLst>
          </p:cNvPr>
          <p:cNvCxnSpPr>
            <a:cxnSpLocks/>
            <a:stCxn id="24" idx="2"/>
            <a:endCxn id="25" idx="0"/>
          </p:cNvCxnSpPr>
          <p:nvPr/>
        </p:nvCxnSpPr>
        <p:spPr>
          <a:xfrm>
            <a:off x="620477" y="7571030"/>
            <a:ext cx="0" cy="129452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グラフィックス 22" descr="バッジ 単色塗りつぶし">
            <a:extLst>
              <a:ext uri="{FF2B5EF4-FFF2-40B4-BE49-F238E27FC236}">
                <a16:creationId xmlns:a16="http://schemas.microsoft.com/office/drawing/2014/main" id="{FB91BBDC-1689-103E-7651-F6146A8231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495" y="3492667"/>
            <a:ext cx="537964" cy="511066"/>
          </a:xfrm>
          <a:prstGeom prst="rect">
            <a:avLst/>
          </a:prstGeom>
        </p:spPr>
      </p:pic>
      <p:pic>
        <p:nvPicPr>
          <p:cNvPr id="24" name="グラフィックス 23" descr="バッジ 3 単色塗りつぶし">
            <a:extLst>
              <a:ext uri="{FF2B5EF4-FFF2-40B4-BE49-F238E27FC236}">
                <a16:creationId xmlns:a16="http://schemas.microsoft.com/office/drawing/2014/main" id="{0307BEE2-1189-9A9A-8A0A-022D8FD815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495" y="7059964"/>
            <a:ext cx="537964" cy="511066"/>
          </a:xfrm>
          <a:prstGeom prst="rect">
            <a:avLst/>
          </a:prstGeom>
        </p:spPr>
      </p:pic>
      <p:pic>
        <p:nvPicPr>
          <p:cNvPr id="25" name="グラフィックス 24" descr="バッジ 4 単色塗りつぶし">
            <a:extLst>
              <a:ext uri="{FF2B5EF4-FFF2-40B4-BE49-F238E27FC236}">
                <a16:creationId xmlns:a16="http://schemas.microsoft.com/office/drawing/2014/main" id="{F9578CA9-85EE-5C0D-DD2E-2EF7A8AE88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495" y="8865559"/>
            <a:ext cx="537964" cy="511066"/>
          </a:xfrm>
          <a:prstGeom prst="rect">
            <a:avLst/>
          </a:prstGeom>
        </p:spPr>
      </p:pic>
      <p:cxnSp>
        <p:nvCxnSpPr>
          <p:cNvPr id="40" name="直線コネクタ 39">
            <a:extLst>
              <a:ext uri="{FF2B5EF4-FFF2-40B4-BE49-F238E27FC236}">
                <a16:creationId xmlns:a16="http://schemas.microsoft.com/office/drawing/2014/main" id="{6C4220B9-6087-7245-6BCC-D325DBFD429E}"/>
              </a:ext>
            </a:extLst>
          </p:cNvPr>
          <p:cNvCxnSpPr>
            <a:cxnSpLocks/>
          </p:cNvCxnSpPr>
          <p:nvPr/>
        </p:nvCxnSpPr>
        <p:spPr>
          <a:xfrm>
            <a:off x="949689" y="3568254"/>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3786B24-A57F-1A16-5B2F-2EC88CF7AE93}"/>
              </a:ext>
            </a:extLst>
          </p:cNvPr>
          <p:cNvCxnSpPr>
            <a:cxnSpLocks/>
          </p:cNvCxnSpPr>
          <p:nvPr/>
        </p:nvCxnSpPr>
        <p:spPr>
          <a:xfrm>
            <a:off x="949689" y="7083206"/>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B96E84E-2484-480D-85CA-7A3DA23059FC}"/>
              </a:ext>
            </a:extLst>
          </p:cNvPr>
          <p:cNvCxnSpPr>
            <a:cxnSpLocks/>
          </p:cNvCxnSpPr>
          <p:nvPr/>
        </p:nvCxnSpPr>
        <p:spPr>
          <a:xfrm>
            <a:off x="949689" y="8874992"/>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22813F-3E6A-AEBA-1B09-76054E43E9EA}"/>
              </a:ext>
            </a:extLst>
          </p:cNvPr>
          <p:cNvSpPr txBox="1"/>
          <p:nvPr/>
        </p:nvSpPr>
        <p:spPr>
          <a:xfrm>
            <a:off x="818269" y="8966467"/>
            <a:ext cx="56372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28" name="グラフィックス 27" descr="バッジ 1 単色塗りつぶし">
            <a:extLst>
              <a:ext uri="{FF2B5EF4-FFF2-40B4-BE49-F238E27FC236}">
                <a16:creationId xmlns:a16="http://schemas.microsoft.com/office/drawing/2014/main" id="{A52CA869-19B0-2859-BA6A-2F3B4EA897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495" y="2484534"/>
            <a:ext cx="537964" cy="511066"/>
          </a:xfrm>
          <a:prstGeom prst="rect">
            <a:avLst/>
          </a:prstGeom>
        </p:spPr>
      </p:pic>
      <p:grpSp>
        <p:nvGrpSpPr>
          <p:cNvPr id="3" name="グループ化 2">
            <a:extLst>
              <a:ext uri="{FF2B5EF4-FFF2-40B4-BE49-F238E27FC236}">
                <a16:creationId xmlns:a16="http://schemas.microsoft.com/office/drawing/2014/main" id="{05EB4EBA-E330-0EFE-8FD5-AABCD86CB853}"/>
              </a:ext>
            </a:extLst>
          </p:cNvPr>
          <p:cNvGrpSpPr/>
          <p:nvPr/>
        </p:nvGrpSpPr>
        <p:grpSpPr>
          <a:xfrm>
            <a:off x="818269" y="5930808"/>
            <a:ext cx="5039654" cy="1100676"/>
            <a:chOff x="872514" y="5920540"/>
            <a:chExt cx="5039654" cy="1100676"/>
          </a:xfrm>
        </p:grpSpPr>
        <p:sp>
          <p:nvSpPr>
            <p:cNvPr id="31" name="四角形: 角を丸くする 30">
              <a:extLst>
                <a:ext uri="{FF2B5EF4-FFF2-40B4-BE49-F238E27FC236}">
                  <a16:creationId xmlns:a16="http://schemas.microsoft.com/office/drawing/2014/main" id="{163F4C4D-A8EA-F62B-3B12-DDE316A821ED}"/>
                </a:ext>
              </a:extLst>
            </p:cNvPr>
            <p:cNvSpPr/>
            <p:nvPr/>
          </p:nvSpPr>
          <p:spPr>
            <a:xfrm>
              <a:off x="872514" y="5920540"/>
              <a:ext cx="5039654" cy="110067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12525A9-9B9D-BA3F-7D62-2706C60747C3}"/>
                </a:ext>
              </a:extLst>
            </p:cNvPr>
            <p:cNvSpPr txBox="1"/>
            <p:nvPr/>
          </p:nvSpPr>
          <p:spPr>
            <a:xfrm>
              <a:off x="945832" y="6044081"/>
              <a:ext cx="4009511" cy="83099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33" name="フローチャート: 組合せ 32">
              <a:extLst>
                <a:ext uri="{FF2B5EF4-FFF2-40B4-BE49-F238E27FC236}">
                  <a16:creationId xmlns:a16="http://schemas.microsoft.com/office/drawing/2014/main" id="{5D097005-74C8-751B-C504-90FEE7BFAF52}"/>
                </a:ext>
              </a:extLst>
            </p:cNvPr>
            <p:cNvSpPr/>
            <p:nvPr/>
          </p:nvSpPr>
          <p:spPr>
            <a:xfrm rot="16200000">
              <a:off x="4749114" y="6425496"/>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4" name="テキスト ボックス 3">
            <a:extLst>
              <a:ext uri="{FF2B5EF4-FFF2-40B4-BE49-F238E27FC236}">
                <a16:creationId xmlns:a16="http://schemas.microsoft.com/office/drawing/2014/main" id="{972F2F3B-013B-DB21-BB5F-E896A129F951}"/>
              </a:ext>
            </a:extLst>
          </p:cNvPr>
          <p:cNvSpPr txBox="1"/>
          <p:nvPr/>
        </p:nvSpPr>
        <p:spPr>
          <a:xfrm>
            <a:off x="197238" y="1977034"/>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AFEE7C4-8BF8-B189-EC93-93FD7703282A}"/>
              </a:ext>
            </a:extLst>
          </p:cNvPr>
          <p:cNvSpPr txBox="1"/>
          <p:nvPr/>
        </p:nvSpPr>
        <p:spPr>
          <a:xfrm>
            <a:off x="53572" y="1388050"/>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sp>
        <p:nvSpPr>
          <p:cNvPr id="7" name="正方形/長方形 6">
            <a:extLst>
              <a:ext uri="{FF2B5EF4-FFF2-40B4-BE49-F238E27FC236}">
                <a16:creationId xmlns:a16="http://schemas.microsoft.com/office/drawing/2014/main" id="{898C8FCE-3265-D03C-3809-782CDF26796C}"/>
              </a:ext>
            </a:extLst>
          </p:cNvPr>
          <p:cNvSpPr/>
          <p:nvPr/>
        </p:nvSpPr>
        <p:spPr>
          <a:xfrm>
            <a:off x="775161" y="3976540"/>
            <a:ext cx="2126108" cy="25703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①顔認証</a:t>
            </a:r>
          </a:p>
        </p:txBody>
      </p:sp>
      <p:sp>
        <p:nvSpPr>
          <p:cNvPr id="8" name="正方形/長方形 7">
            <a:extLst>
              <a:ext uri="{FF2B5EF4-FFF2-40B4-BE49-F238E27FC236}">
                <a16:creationId xmlns:a16="http://schemas.microsoft.com/office/drawing/2014/main" id="{603D3EA1-95B3-A12E-836A-598FFAAE3419}"/>
              </a:ext>
            </a:extLst>
          </p:cNvPr>
          <p:cNvSpPr/>
          <p:nvPr/>
        </p:nvSpPr>
        <p:spPr>
          <a:xfrm>
            <a:off x="3250621" y="3976540"/>
            <a:ext cx="2094735" cy="25703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②暗証番号</a:t>
            </a:r>
          </a:p>
        </p:txBody>
      </p:sp>
      <p:sp>
        <p:nvSpPr>
          <p:cNvPr id="9" name="テキスト ボックス 8">
            <a:extLst>
              <a:ext uri="{FF2B5EF4-FFF2-40B4-BE49-F238E27FC236}">
                <a16:creationId xmlns:a16="http://schemas.microsoft.com/office/drawing/2014/main" id="{B2F2B6F1-9C16-9BE5-D7A2-1B85F0FCFC37}"/>
              </a:ext>
            </a:extLst>
          </p:cNvPr>
          <p:cNvSpPr txBox="1"/>
          <p:nvPr/>
        </p:nvSpPr>
        <p:spPr>
          <a:xfrm>
            <a:off x="785846" y="5474953"/>
            <a:ext cx="55472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b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p>
        </p:txBody>
      </p:sp>
      <p:pic>
        <p:nvPicPr>
          <p:cNvPr id="26" name="図 25">
            <a:extLst>
              <a:ext uri="{FF2B5EF4-FFF2-40B4-BE49-F238E27FC236}">
                <a16:creationId xmlns:a16="http://schemas.microsoft.com/office/drawing/2014/main" id="{658E3775-E12F-D0DB-B3A1-C79778E2761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5385"/>
          <a:stretch/>
        </p:blipFill>
        <p:spPr>
          <a:xfrm>
            <a:off x="4361424" y="2361600"/>
            <a:ext cx="2106704" cy="1114114"/>
          </a:xfrm>
          <a:prstGeom prst="rect">
            <a:avLst/>
          </a:prstGeom>
        </p:spPr>
      </p:pic>
      <p:pic>
        <p:nvPicPr>
          <p:cNvPr id="35" name="図 34">
            <a:extLst>
              <a:ext uri="{FF2B5EF4-FFF2-40B4-BE49-F238E27FC236}">
                <a16:creationId xmlns:a16="http://schemas.microsoft.com/office/drawing/2014/main" id="{6816E0CC-EABE-16CC-9DAB-C4A7BC07BB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81910" y="4330906"/>
            <a:ext cx="1834012" cy="1146258"/>
          </a:xfrm>
          <a:prstGeom prst="rect">
            <a:avLst/>
          </a:prstGeom>
        </p:spPr>
      </p:pic>
      <p:grpSp>
        <p:nvGrpSpPr>
          <p:cNvPr id="38" name="グループ化 37">
            <a:extLst>
              <a:ext uri="{FF2B5EF4-FFF2-40B4-BE49-F238E27FC236}">
                <a16:creationId xmlns:a16="http://schemas.microsoft.com/office/drawing/2014/main" id="{2DA1FC40-AE1F-C379-73FD-513300E1B643}"/>
              </a:ext>
            </a:extLst>
          </p:cNvPr>
          <p:cNvGrpSpPr/>
          <p:nvPr/>
        </p:nvGrpSpPr>
        <p:grpSpPr>
          <a:xfrm>
            <a:off x="891869" y="4332635"/>
            <a:ext cx="1834012" cy="1146258"/>
            <a:chOff x="971169" y="4283867"/>
            <a:chExt cx="1834012" cy="1146258"/>
          </a:xfrm>
        </p:grpSpPr>
        <p:grpSp>
          <p:nvGrpSpPr>
            <p:cNvPr id="29" name="グループ化 28">
              <a:extLst>
                <a:ext uri="{FF2B5EF4-FFF2-40B4-BE49-F238E27FC236}">
                  <a16:creationId xmlns:a16="http://schemas.microsoft.com/office/drawing/2014/main" id="{8389C3F1-13DF-BB52-42FA-BB1C7FB2D9DF}"/>
                </a:ext>
              </a:extLst>
            </p:cNvPr>
            <p:cNvGrpSpPr/>
            <p:nvPr/>
          </p:nvGrpSpPr>
          <p:grpSpPr>
            <a:xfrm>
              <a:off x="971169" y="4283867"/>
              <a:ext cx="1834012" cy="1146258"/>
              <a:chOff x="0" y="0"/>
              <a:chExt cx="1900800" cy="1188000"/>
            </a:xfrm>
          </p:grpSpPr>
          <p:pic>
            <p:nvPicPr>
              <p:cNvPr id="30" name="図 29">
                <a:extLst>
                  <a:ext uri="{FF2B5EF4-FFF2-40B4-BE49-F238E27FC236}">
                    <a16:creationId xmlns:a16="http://schemas.microsoft.com/office/drawing/2014/main" id="{2E20BCF5-B07D-CA26-2B9E-DB9FAD7D75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900800" cy="1188000"/>
              </a:xfrm>
              <a:prstGeom prst="rect">
                <a:avLst/>
              </a:prstGeom>
            </p:spPr>
          </p:pic>
          <p:pic>
            <p:nvPicPr>
              <p:cNvPr id="34" name="図 33">
                <a:extLst>
                  <a:ext uri="{FF2B5EF4-FFF2-40B4-BE49-F238E27FC236}">
                    <a16:creationId xmlns:a16="http://schemas.microsoft.com/office/drawing/2014/main" id="{CB6BF8CE-70B5-2CCF-E2BB-F0FA5CDD73EF}"/>
                  </a:ext>
                </a:extLst>
              </p:cNvPr>
              <p:cNvPicPr>
                <a:picLocks noChangeAspect="1"/>
              </p:cNvPicPr>
              <p:nvPr/>
            </p:nvPicPr>
            <p:blipFill>
              <a:blip r:embed="rId14"/>
              <a:stretch>
                <a:fillRect/>
              </a:stretch>
            </p:blipFill>
            <p:spPr>
              <a:xfrm>
                <a:off x="658080" y="120009"/>
                <a:ext cx="574180" cy="853214"/>
              </a:xfrm>
              <a:prstGeom prst="rect">
                <a:avLst/>
              </a:prstGeom>
            </p:spPr>
          </p:pic>
        </p:grpSp>
        <p:pic>
          <p:nvPicPr>
            <p:cNvPr id="36" name="図 35" descr="女性の顔&#10;&#10;自動的に生成された説明">
              <a:extLst>
                <a:ext uri="{FF2B5EF4-FFF2-40B4-BE49-F238E27FC236}">
                  <a16:creationId xmlns:a16="http://schemas.microsoft.com/office/drawing/2014/main" id="{A93F7F87-CC06-D52C-EF2F-ADCE3883894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26574" y="4386223"/>
              <a:ext cx="536322" cy="831255"/>
            </a:xfrm>
            <a:prstGeom prst="rect">
              <a:avLst/>
            </a:prstGeom>
          </p:spPr>
        </p:pic>
      </p:grpSp>
      <p:pic>
        <p:nvPicPr>
          <p:cNvPr id="46" name="図 45">
            <a:extLst>
              <a:ext uri="{FF2B5EF4-FFF2-40B4-BE49-F238E27FC236}">
                <a16:creationId xmlns:a16="http://schemas.microsoft.com/office/drawing/2014/main" id="{90DE318A-3772-8F23-777E-254098323F7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8199" y="7590982"/>
            <a:ext cx="1798412" cy="1124007"/>
          </a:xfrm>
          <a:prstGeom prst="rect">
            <a:avLst/>
          </a:prstGeom>
        </p:spPr>
      </p:pic>
      <p:pic>
        <p:nvPicPr>
          <p:cNvPr id="49" name="グラフィックス 48" descr="右向き指示マーク 単色塗りつぶし">
            <a:extLst>
              <a:ext uri="{FF2B5EF4-FFF2-40B4-BE49-F238E27FC236}">
                <a16:creationId xmlns:a16="http://schemas.microsoft.com/office/drawing/2014/main" id="{CEB89A6A-2028-5A4B-F482-4297D1003C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25214" y="8126909"/>
            <a:ext cx="386797" cy="372058"/>
          </a:xfrm>
          <a:prstGeom prst="rect">
            <a:avLst/>
          </a:prstGeom>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B3BE432E-A121-F336-3C7F-867BE8DE7AB1}"/>
              </a:ext>
            </a:extLst>
          </p:cNvPr>
          <p:cNvPicPr>
            <a:picLocks noChangeAspect="1"/>
          </p:cNvPicPr>
          <p:nvPr/>
        </p:nvPicPr>
        <p:blipFill rotWithShape="1">
          <a:blip r:embed="rId19">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DA80D425-1354-74D4-561C-C8075C47F439}"/>
              </a:ext>
            </a:extLst>
          </p:cNvPr>
          <p:cNvPicPr>
            <a:picLocks noChangeAspect="1"/>
          </p:cNvPicPr>
          <p:nvPr/>
        </p:nvPicPr>
        <p:blipFill>
          <a:blip r:embed="rId20"/>
          <a:stretch>
            <a:fillRect/>
          </a:stretch>
        </p:blipFill>
        <p:spPr>
          <a:xfrm>
            <a:off x="5188738" y="6095521"/>
            <a:ext cx="537964" cy="777059"/>
          </a:xfrm>
          <a:prstGeom prst="rect">
            <a:avLst/>
          </a:prstGeom>
        </p:spPr>
      </p:pic>
    </p:spTree>
    <p:extLst>
      <p:ext uri="{BB962C8B-B14F-4D97-AF65-F5344CB8AC3E}">
        <p14:creationId xmlns:p14="http://schemas.microsoft.com/office/powerpoint/2010/main" val="18708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3951029" y="6429873"/>
            <a:ext cx="2645170" cy="3238558"/>
          </a:xfrm>
          <a:prstGeom prst="rect">
            <a:avLst/>
          </a:prstGeom>
        </p:spPr>
      </p:pic>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grpSp>
        <p:nvGrpSpPr>
          <p:cNvPr id="3" name="Group 2">
            <a:extLst>
              <a:ext uri="{FF2B5EF4-FFF2-40B4-BE49-F238E27FC236}">
                <a16:creationId xmlns:a16="http://schemas.microsoft.com/office/drawing/2014/main" id="{1DD140DF-C89D-36CE-75F8-7D6B8215FF13}"/>
              </a:ext>
            </a:extLst>
          </p:cNvPr>
          <p:cNvGrpSpPr/>
          <p:nvPr/>
        </p:nvGrpSpPr>
        <p:grpSpPr>
          <a:xfrm>
            <a:off x="181976" y="1383227"/>
            <a:ext cx="6465373" cy="7356139"/>
            <a:chOff x="181976" y="1383227"/>
            <a:chExt cx="6465373" cy="7356139"/>
          </a:xfrm>
        </p:grpSpPr>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4857118"/>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42408" y="2626675"/>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42408" y="4512715"/>
              <a:ext cx="540216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問題なければ「同意して進む」を選択してください。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42408" y="6616823"/>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45529" y="1620539"/>
              <a:ext cx="530257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76" y="6345038"/>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76" y="2533422"/>
              <a:ext cx="584078" cy="584078"/>
            </a:xfrm>
            <a:prstGeom prst="rect">
              <a:avLst/>
            </a:prstGeom>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D24C08C9-853C-0D23-7DDA-C63416E1D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054" y="3030264"/>
              <a:ext cx="2053754" cy="1283596"/>
            </a:xfrm>
            <a:prstGeom prst="rect">
              <a:avLst/>
            </a:prstGeom>
            <a:ln>
              <a:solidFill>
                <a:schemeClr val="bg1">
                  <a:lumMod val="75000"/>
                </a:schemeClr>
              </a:solidFill>
            </a:ln>
            <a:effectLst/>
          </p:spPr>
        </p:pic>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C233C1D-6437-3384-A9F3-6E46F42AEB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1844" y="5072767"/>
              <a:ext cx="2053754" cy="1283596"/>
            </a:xfrm>
            <a:prstGeom prst="rect">
              <a:avLst/>
            </a:prstGeom>
            <a:ln>
              <a:solidFill>
                <a:schemeClr val="bg1">
                  <a:lumMod val="75000"/>
                </a:schemeClr>
              </a:solidFill>
            </a:ln>
            <a:effectLst/>
          </p:spPr>
        </p:pic>
        <p:pic>
          <p:nvPicPr>
            <p:cNvPr id="11" name="図 1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5FDB29-5FCB-926B-847B-B07CF03B9D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810" y="7455770"/>
              <a:ext cx="2053754" cy="1283596"/>
            </a:xfrm>
            <a:prstGeom prst="rect">
              <a:avLst/>
            </a:prstGeom>
            <a:ln>
              <a:solidFill>
                <a:schemeClr val="bg1">
                  <a:lumMod val="75000"/>
                </a:schemeClr>
              </a:solidFill>
            </a:ln>
            <a:effectLst/>
          </p:spPr>
        </p:pic>
      </p:grpSp>
    </p:spTree>
    <p:extLst>
      <p:ext uri="{BB962C8B-B14F-4D97-AF65-F5344CB8AC3E}">
        <p14:creationId xmlns:p14="http://schemas.microsoft.com/office/powerpoint/2010/main" val="423792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CA406930-34A9-D648-C44C-986E2918139C}"/>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61C978E7-425A-2C04-63A4-5EF5FC6F16F6}"/>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FE1A64CE-1108-581D-9E63-70999A45F765}"/>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45765"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45765"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7509557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C281A-9BD1-46C4-BC68-929E912B96FC}">
  <ds:schemaRefs>
    <ds:schemaRef ds:uri="d5b8c9ff-c322-4cb3-897a-633a8421b986"/>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f378564-5aaa-421d-8881-c65b058997b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03E4E82-33A1-4386-A595-C9B59D1D38C3}"/>
</file>

<file path=customXml/itemProps3.xml><?xml version="1.0" encoding="utf-8"?>
<ds:datastoreItem xmlns:ds="http://schemas.openxmlformats.org/officeDocument/2006/customXml" ds:itemID="{E6578527-93E1-4487-B974-2EC69DF47163}">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43</TotalTime>
  <Words>855</Words>
  <PresentationFormat>A4 210 x 297 mm</PresentationFormat>
  <Paragraphs>72</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2023-05-22T07:08:18Z</cp:lastPrinted>
  <dcterms:modified xsi:type="dcterms:W3CDTF">2024-10-08T05:45:01Z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242900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