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3"/>
  </p:notesMasterIdLst>
  <p:sldIdLst>
    <p:sldId id="261" r:id="rId6"/>
    <p:sldId id="298" r:id="rId7"/>
    <p:sldId id="297" r:id="rId8"/>
    <p:sldId id="293" r:id="rId9"/>
    <p:sldId id="272" r:id="rId10"/>
    <p:sldId id="286" r:id="rId11"/>
    <p:sldId id="304" r:id="rId1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3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4D6D"/>
    <a:srgbClr val="E9E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B6D13D-50D0-45BD-8D8D-9BFF9048F281}" v="9" dt="2024-10-08T05:25:38.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2024" y="72"/>
      </p:cViewPr>
      <p:guideLst>
        <p:guide orient="horz" pos="3097"/>
        <p:guide pos="3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i, Kaori" userId="f2384def-2f45-4b53-97eb-749d3397a6fe" providerId="ADAL" clId="{7897A49B-57CD-422A-BC77-854EE93A4FE6}"/>
    <pc:docChg chg="custSel modSld">
      <pc:chgData name="Hori, Kaori" userId="f2384def-2f45-4b53-97eb-749d3397a6fe" providerId="ADAL" clId="{7897A49B-57CD-422A-BC77-854EE93A4FE6}" dt="2024-01-26T02:03:21.213" v="17"/>
      <pc:docMkLst>
        <pc:docMk/>
      </pc:docMkLst>
      <pc:sldChg chg="addSp delSp modSp mod">
        <pc:chgData name="Hori, Kaori" userId="f2384def-2f45-4b53-97eb-749d3397a6fe" providerId="ADAL" clId="{7897A49B-57CD-422A-BC77-854EE93A4FE6}" dt="2024-01-26T02:02:52.908" v="13" actId="166"/>
        <pc:sldMkLst>
          <pc:docMk/>
          <pc:sldMk cId="292596965" sldId="272"/>
        </pc:sldMkLst>
        <pc:spChg chg="ord">
          <ac:chgData name="Hori, Kaori" userId="f2384def-2f45-4b53-97eb-749d3397a6fe" providerId="ADAL" clId="{7897A49B-57CD-422A-BC77-854EE93A4FE6}" dt="2024-01-26T02:02:52.908" v="13" actId="166"/>
          <ac:spMkLst>
            <pc:docMk/>
            <pc:sldMk cId="292596965" sldId="272"/>
            <ac:spMk id="11" creationId="{987A315C-683E-4654-91A4-C3EAC5745BA5}"/>
          </ac:spMkLst>
        </pc:spChg>
        <pc:spChg chg="ord">
          <ac:chgData name="Hori, Kaori" userId="f2384def-2f45-4b53-97eb-749d3397a6fe" providerId="ADAL" clId="{7897A49B-57CD-422A-BC77-854EE93A4FE6}" dt="2024-01-26T02:02:52.908" v="13" actId="166"/>
          <ac:spMkLst>
            <pc:docMk/>
            <pc:sldMk cId="292596965" sldId="272"/>
            <ac:spMk id="63" creationId="{DE3829D0-D0EE-4EDE-A958-92E21F34D3D3}"/>
          </ac:spMkLst>
        </pc:spChg>
        <pc:picChg chg="add mod">
          <ac:chgData name="Hori, Kaori" userId="f2384def-2f45-4b53-97eb-749d3397a6fe" providerId="ADAL" clId="{7897A49B-57CD-422A-BC77-854EE93A4FE6}" dt="2024-01-26T02:02:46.891" v="12"/>
          <ac:picMkLst>
            <pc:docMk/>
            <pc:sldMk cId="292596965" sldId="272"/>
            <ac:picMk id="9" creationId="{DA669DEA-E9C5-7494-D0ED-D69808B2C27B}"/>
          </ac:picMkLst>
        </pc:picChg>
        <pc:picChg chg="del">
          <ac:chgData name="Hori, Kaori" userId="f2384def-2f45-4b53-97eb-749d3397a6fe" providerId="ADAL" clId="{7897A49B-57CD-422A-BC77-854EE93A4FE6}" dt="2024-01-26T02:02:46.623" v="11" actId="478"/>
          <ac:picMkLst>
            <pc:docMk/>
            <pc:sldMk cId="292596965" sldId="272"/>
            <ac:picMk id="85" creationId="{27826353-65F8-40A2-9A19-34F983CD8E1A}"/>
          </ac:picMkLst>
        </pc:picChg>
      </pc:sldChg>
      <pc:sldChg chg="addSp delSp modSp mod">
        <pc:chgData name="Hori, Kaori" userId="f2384def-2f45-4b53-97eb-749d3397a6fe" providerId="ADAL" clId="{7897A49B-57CD-422A-BC77-854EE93A4FE6}" dt="2024-01-26T02:03:01.785" v="15"/>
        <pc:sldMkLst>
          <pc:docMk/>
          <pc:sldMk cId="3756151943" sldId="281"/>
        </pc:sldMkLst>
        <pc:spChg chg="add mod">
          <ac:chgData name="Hori, Kaori" userId="f2384def-2f45-4b53-97eb-749d3397a6fe" providerId="ADAL" clId="{7897A49B-57CD-422A-BC77-854EE93A4FE6}" dt="2024-01-26T02:03:01.785" v="15"/>
          <ac:spMkLst>
            <pc:docMk/>
            <pc:sldMk cId="3756151943" sldId="281"/>
            <ac:spMk id="4" creationId="{674F66CA-D39D-9DC1-B756-14465319807F}"/>
          </ac:spMkLst>
        </pc:spChg>
        <pc:spChg chg="add mod">
          <ac:chgData name="Hori, Kaori" userId="f2384def-2f45-4b53-97eb-749d3397a6fe" providerId="ADAL" clId="{7897A49B-57CD-422A-BC77-854EE93A4FE6}" dt="2024-01-26T02:03:01.785" v="15"/>
          <ac:spMkLst>
            <pc:docMk/>
            <pc:sldMk cId="3756151943" sldId="281"/>
            <ac:spMk id="5" creationId="{C9AACCFE-124C-9422-D5D3-D507C1102BF4}"/>
          </ac:spMkLst>
        </pc:spChg>
        <pc:spChg chg="del">
          <ac:chgData name="Hori, Kaori" userId="f2384def-2f45-4b53-97eb-749d3397a6fe" providerId="ADAL" clId="{7897A49B-57CD-422A-BC77-854EE93A4FE6}" dt="2024-01-26T02:03:01.425" v="14" actId="478"/>
          <ac:spMkLst>
            <pc:docMk/>
            <pc:sldMk cId="3756151943" sldId="281"/>
            <ac:spMk id="11" creationId="{987A315C-683E-4654-91A4-C3EAC5745BA5}"/>
          </ac:spMkLst>
        </pc:spChg>
        <pc:spChg chg="del">
          <ac:chgData name="Hori, Kaori" userId="f2384def-2f45-4b53-97eb-749d3397a6fe" providerId="ADAL" clId="{7897A49B-57CD-422A-BC77-854EE93A4FE6}" dt="2024-01-26T02:03:01.425" v="14" actId="478"/>
          <ac:spMkLst>
            <pc:docMk/>
            <pc:sldMk cId="3756151943" sldId="281"/>
            <ac:spMk id="63" creationId="{DE3829D0-D0EE-4EDE-A958-92E21F34D3D3}"/>
          </ac:spMkLst>
        </pc:spChg>
        <pc:picChg chg="add mod">
          <ac:chgData name="Hori, Kaori" userId="f2384def-2f45-4b53-97eb-749d3397a6fe" providerId="ADAL" clId="{7897A49B-57CD-422A-BC77-854EE93A4FE6}" dt="2024-01-26T02:03:01.785" v="15"/>
          <ac:picMkLst>
            <pc:docMk/>
            <pc:sldMk cId="3756151943" sldId="281"/>
            <ac:picMk id="3" creationId="{2C8D4FDE-6219-4FF4-9FAA-9B2FDE7BAF3B}"/>
          </ac:picMkLst>
        </pc:picChg>
        <pc:picChg chg="del">
          <ac:chgData name="Hori, Kaori" userId="f2384def-2f45-4b53-97eb-749d3397a6fe" providerId="ADAL" clId="{7897A49B-57CD-422A-BC77-854EE93A4FE6}" dt="2024-01-26T02:03:01.425" v="14" actId="478"/>
          <ac:picMkLst>
            <pc:docMk/>
            <pc:sldMk cId="3756151943" sldId="281"/>
            <ac:picMk id="85" creationId="{27826353-65F8-40A2-9A19-34F983CD8E1A}"/>
          </ac:picMkLst>
        </pc:picChg>
      </pc:sldChg>
      <pc:sldChg chg="addSp delSp modSp mod">
        <pc:chgData name="Hori, Kaori" userId="f2384def-2f45-4b53-97eb-749d3397a6fe" providerId="ADAL" clId="{7897A49B-57CD-422A-BC77-854EE93A4FE6}" dt="2024-01-26T02:03:21.213" v="17"/>
        <pc:sldMkLst>
          <pc:docMk/>
          <pc:sldMk cId="3884489003" sldId="286"/>
        </pc:sldMkLst>
        <pc:spChg chg="del">
          <ac:chgData name="Hori, Kaori" userId="f2384def-2f45-4b53-97eb-749d3397a6fe" providerId="ADAL" clId="{7897A49B-57CD-422A-BC77-854EE93A4FE6}" dt="2024-01-26T02:03:20.405" v="16" actId="478"/>
          <ac:spMkLst>
            <pc:docMk/>
            <pc:sldMk cId="3884489003" sldId="286"/>
            <ac:spMk id="11" creationId="{987A315C-683E-4654-91A4-C3EAC5745BA5}"/>
          </ac:spMkLst>
        </pc:spChg>
        <pc:spChg chg="add mod">
          <ac:chgData name="Hori, Kaori" userId="f2384def-2f45-4b53-97eb-749d3397a6fe" providerId="ADAL" clId="{7897A49B-57CD-422A-BC77-854EE93A4FE6}" dt="2024-01-26T02:03:21.213" v="17"/>
          <ac:spMkLst>
            <pc:docMk/>
            <pc:sldMk cId="3884489003" sldId="286"/>
            <ac:spMk id="18" creationId="{EA4F4AF0-5D17-580B-7219-DE124E3FF789}"/>
          </ac:spMkLst>
        </pc:spChg>
        <pc:spChg chg="add mod">
          <ac:chgData name="Hori, Kaori" userId="f2384def-2f45-4b53-97eb-749d3397a6fe" providerId="ADAL" clId="{7897A49B-57CD-422A-BC77-854EE93A4FE6}" dt="2024-01-26T02:03:21.213" v="17"/>
          <ac:spMkLst>
            <pc:docMk/>
            <pc:sldMk cId="3884489003" sldId="286"/>
            <ac:spMk id="20" creationId="{23AFA1A6-F6FD-413B-A174-8CBC3BD42D38}"/>
          </ac:spMkLst>
        </pc:spChg>
        <pc:spChg chg="del">
          <ac:chgData name="Hori, Kaori" userId="f2384def-2f45-4b53-97eb-749d3397a6fe" providerId="ADAL" clId="{7897A49B-57CD-422A-BC77-854EE93A4FE6}" dt="2024-01-26T02:03:20.405" v="16" actId="478"/>
          <ac:spMkLst>
            <pc:docMk/>
            <pc:sldMk cId="3884489003" sldId="286"/>
            <ac:spMk id="63" creationId="{DE3829D0-D0EE-4EDE-A958-92E21F34D3D3}"/>
          </ac:spMkLst>
        </pc:spChg>
        <pc:picChg chg="add mod">
          <ac:chgData name="Hori, Kaori" userId="f2384def-2f45-4b53-97eb-749d3397a6fe" providerId="ADAL" clId="{7897A49B-57CD-422A-BC77-854EE93A4FE6}" dt="2024-01-26T02:03:21.213" v="17"/>
          <ac:picMkLst>
            <pc:docMk/>
            <pc:sldMk cId="3884489003" sldId="286"/>
            <ac:picMk id="2" creationId="{744A5619-5083-803C-9C58-34951E6BB762}"/>
          </ac:picMkLst>
        </pc:picChg>
        <pc:picChg chg="del">
          <ac:chgData name="Hori, Kaori" userId="f2384def-2f45-4b53-97eb-749d3397a6fe" providerId="ADAL" clId="{7897A49B-57CD-422A-BC77-854EE93A4FE6}" dt="2024-01-26T02:03:20.405" v="16" actId="478"/>
          <ac:picMkLst>
            <pc:docMk/>
            <pc:sldMk cId="3884489003" sldId="286"/>
            <ac:picMk id="85" creationId="{27826353-65F8-40A2-9A19-34F983CD8E1A}"/>
          </ac:picMkLst>
        </pc:picChg>
      </pc:sldChg>
      <pc:sldChg chg="addSp delSp modSp mod">
        <pc:chgData name="Hori, Kaori" userId="f2384def-2f45-4b53-97eb-749d3397a6fe" providerId="ADAL" clId="{7897A49B-57CD-422A-BC77-854EE93A4FE6}" dt="2024-01-26T02:01:56.414" v="2" actId="166"/>
        <pc:sldMkLst>
          <pc:docMk/>
          <pc:sldMk cId="1870829612" sldId="288"/>
        </pc:sldMkLst>
        <pc:spChg chg="ord">
          <ac:chgData name="Hori, Kaori" userId="f2384def-2f45-4b53-97eb-749d3397a6fe" providerId="ADAL" clId="{7897A49B-57CD-422A-BC77-854EE93A4FE6}" dt="2024-01-26T02:01:56.414" v="2" actId="166"/>
          <ac:spMkLst>
            <pc:docMk/>
            <pc:sldMk cId="1870829612" sldId="288"/>
            <ac:spMk id="11" creationId="{987A315C-683E-4654-91A4-C3EAC5745BA5}"/>
          </ac:spMkLst>
        </pc:spChg>
        <pc:spChg chg="ord">
          <ac:chgData name="Hori, Kaori" userId="f2384def-2f45-4b53-97eb-749d3397a6fe" providerId="ADAL" clId="{7897A49B-57CD-422A-BC77-854EE93A4FE6}" dt="2024-01-26T02:01:56.414" v="2" actId="166"/>
          <ac:spMkLst>
            <pc:docMk/>
            <pc:sldMk cId="1870829612" sldId="288"/>
            <ac:spMk id="63" creationId="{DE3829D0-D0EE-4EDE-A958-92E21F34D3D3}"/>
          </ac:spMkLst>
        </pc:spChg>
        <pc:picChg chg="add mod">
          <ac:chgData name="Hori, Kaori" userId="f2384def-2f45-4b53-97eb-749d3397a6fe" providerId="ADAL" clId="{7897A49B-57CD-422A-BC77-854EE93A4FE6}" dt="2024-01-26T02:01:51.542" v="1"/>
          <ac:picMkLst>
            <pc:docMk/>
            <pc:sldMk cId="1870829612" sldId="288"/>
            <ac:picMk id="26" creationId="{477CD89C-9C66-AB02-7461-7C27A99096D2}"/>
          </ac:picMkLst>
        </pc:picChg>
        <pc:picChg chg="del">
          <ac:chgData name="Hori, Kaori" userId="f2384def-2f45-4b53-97eb-749d3397a6fe" providerId="ADAL" clId="{7897A49B-57CD-422A-BC77-854EE93A4FE6}" dt="2024-01-26T02:01:48.564" v="0" actId="478"/>
          <ac:picMkLst>
            <pc:docMk/>
            <pc:sldMk cId="1870829612" sldId="288"/>
            <ac:picMk id="85" creationId="{27826353-65F8-40A2-9A19-34F983CD8E1A}"/>
          </ac:picMkLst>
        </pc:picChg>
      </pc:sldChg>
      <pc:sldChg chg="addSp delSp modSp mod">
        <pc:chgData name="Hori, Kaori" userId="f2384def-2f45-4b53-97eb-749d3397a6fe" providerId="ADAL" clId="{7897A49B-57CD-422A-BC77-854EE93A4FE6}" dt="2024-01-26T02:02:05.856" v="4"/>
        <pc:sldMkLst>
          <pc:docMk/>
          <pc:sldMk cId="1157775155" sldId="290"/>
        </pc:sldMkLst>
        <pc:spChg chg="add mod">
          <ac:chgData name="Hori, Kaori" userId="f2384def-2f45-4b53-97eb-749d3397a6fe" providerId="ADAL" clId="{7897A49B-57CD-422A-BC77-854EE93A4FE6}" dt="2024-01-26T02:02:05.856" v="4"/>
          <ac:spMkLst>
            <pc:docMk/>
            <pc:sldMk cId="1157775155" sldId="290"/>
            <ac:spMk id="6" creationId="{440A93D0-6CDB-E789-805B-F020B88A61DB}"/>
          </ac:spMkLst>
        </pc:spChg>
        <pc:spChg chg="add mod">
          <ac:chgData name="Hori, Kaori" userId="f2384def-2f45-4b53-97eb-749d3397a6fe" providerId="ADAL" clId="{7897A49B-57CD-422A-BC77-854EE93A4FE6}" dt="2024-01-26T02:02:05.856" v="4"/>
          <ac:spMkLst>
            <pc:docMk/>
            <pc:sldMk cId="1157775155" sldId="290"/>
            <ac:spMk id="7" creationId="{2E201C88-EADA-CEC4-628F-51B550663635}"/>
          </ac:spMkLst>
        </pc:spChg>
        <pc:spChg chg="del">
          <ac:chgData name="Hori, Kaori" userId="f2384def-2f45-4b53-97eb-749d3397a6fe" providerId="ADAL" clId="{7897A49B-57CD-422A-BC77-854EE93A4FE6}" dt="2024-01-26T02:02:05.392" v="3" actId="478"/>
          <ac:spMkLst>
            <pc:docMk/>
            <pc:sldMk cId="1157775155" sldId="290"/>
            <ac:spMk id="11" creationId="{987A315C-683E-4654-91A4-C3EAC5745BA5}"/>
          </ac:spMkLst>
        </pc:spChg>
        <pc:spChg chg="del">
          <ac:chgData name="Hori, Kaori" userId="f2384def-2f45-4b53-97eb-749d3397a6fe" providerId="ADAL" clId="{7897A49B-57CD-422A-BC77-854EE93A4FE6}" dt="2024-01-26T02:02:05.392" v="3" actId="478"/>
          <ac:spMkLst>
            <pc:docMk/>
            <pc:sldMk cId="1157775155" sldId="290"/>
            <ac:spMk id="63" creationId="{DE3829D0-D0EE-4EDE-A958-92E21F34D3D3}"/>
          </ac:spMkLst>
        </pc:spChg>
        <pc:picChg chg="add mod">
          <ac:chgData name="Hori, Kaori" userId="f2384def-2f45-4b53-97eb-749d3397a6fe" providerId="ADAL" clId="{7897A49B-57CD-422A-BC77-854EE93A4FE6}" dt="2024-01-26T02:02:05.856" v="4"/>
          <ac:picMkLst>
            <pc:docMk/>
            <pc:sldMk cId="1157775155" sldId="290"/>
            <ac:picMk id="2" creationId="{DAA308F4-D0F1-9BF2-73E1-9ACCFC6B5266}"/>
          </ac:picMkLst>
        </pc:picChg>
        <pc:picChg chg="del">
          <ac:chgData name="Hori, Kaori" userId="f2384def-2f45-4b53-97eb-749d3397a6fe" providerId="ADAL" clId="{7897A49B-57CD-422A-BC77-854EE93A4FE6}" dt="2024-01-26T02:02:05.392" v="3" actId="478"/>
          <ac:picMkLst>
            <pc:docMk/>
            <pc:sldMk cId="1157775155" sldId="290"/>
            <ac:picMk id="85" creationId="{27826353-65F8-40A2-9A19-34F983CD8E1A}"/>
          </ac:picMkLst>
        </pc:picChg>
      </pc:sldChg>
      <pc:sldChg chg="addSp delSp modSp mod">
        <pc:chgData name="Hori, Kaori" userId="f2384def-2f45-4b53-97eb-749d3397a6fe" providerId="ADAL" clId="{7897A49B-57CD-422A-BC77-854EE93A4FE6}" dt="2024-01-26T02:02:37.004" v="10" actId="1036"/>
        <pc:sldMkLst>
          <pc:docMk/>
          <pc:sldMk cId="3895455316" sldId="291"/>
        </pc:sldMkLst>
        <pc:spChg chg="add mod">
          <ac:chgData name="Hori, Kaori" userId="f2384def-2f45-4b53-97eb-749d3397a6fe" providerId="ADAL" clId="{7897A49B-57CD-422A-BC77-854EE93A4FE6}" dt="2024-01-26T02:02:37.004" v="10" actId="1036"/>
          <ac:spMkLst>
            <pc:docMk/>
            <pc:sldMk cId="3895455316" sldId="291"/>
            <ac:spMk id="10" creationId="{654B9045-62E1-5C5D-9F94-5CC2CC3FEA33}"/>
          </ac:spMkLst>
        </pc:spChg>
        <pc:spChg chg="del">
          <ac:chgData name="Hori, Kaori" userId="f2384def-2f45-4b53-97eb-749d3397a6fe" providerId="ADAL" clId="{7897A49B-57CD-422A-BC77-854EE93A4FE6}" dt="2024-01-26T02:02:16.118" v="5" actId="478"/>
          <ac:spMkLst>
            <pc:docMk/>
            <pc:sldMk cId="3895455316" sldId="291"/>
            <ac:spMk id="11" creationId="{987A315C-683E-4654-91A4-C3EAC5745BA5}"/>
          </ac:spMkLst>
        </pc:spChg>
        <pc:spChg chg="add mod">
          <ac:chgData name="Hori, Kaori" userId="f2384def-2f45-4b53-97eb-749d3397a6fe" providerId="ADAL" clId="{7897A49B-57CD-422A-BC77-854EE93A4FE6}" dt="2024-01-26T02:02:37.004" v="10" actId="1036"/>
          <ac:spMkLst>
            <pc:docMk/>
            <pc:sldMk cId="3895455316" sldId="291"/>
            <ac:spMk id="31" creationId="{F6861F1B-32A2-9A4B-525E-86C78418A9D6}"/>
          </ac:spMkLst>
        </pc:spChg>
        <pc:spChg chg="del">
          <ac:chgData name="Hori, Kaori" userId="f2384def-2f45-4b53-97eb-749d3397a6fe" providerId="ADAL" clId="{7897A49B-57CD-422A-BC77-854EE93A4FE6}" dt="2024-01-26T02:02:16.118" v="5" actId="478"/>
          <ac:spMkLst>
            <pc:docMk/>
            <pc:sldMk cId="3895455316" sldId="291"/>
            <ac:spMk id="63" creationId="{DE3829D0-D0EE-4EDE-A958-92E21F34D3D3}"/>
          </ac:spMkLst>
        </pc:spChg>
        <pc:picChg chg="add mod">
          <ac:chgData name="Hori, Kaori" userId="f2384def-2f45-4b53-97eb-749d3397a6fe" providerId="ADAL" clId="{7897A49B-57CD-422A-BC77-854EE93A4FE6}" dt="2024-01-26T02:02:23.934" v="7" actId="1076"/>
          <ac:picMkLst>
            <pc:docMk/>
            <pc:sldMk cId="3895455316" sldId="291"/>
            <ac:picMk id="7" creationId="{5322FD42-0EF2-F339-4793-54C8E20DAFE7}"/>
          </ac:picMkLst>
        </pc:picChg>
        <pc:picChg chg="del">
          <ac:chgData name="Hori, Kaori" userId="f2384def-2f45-4b53-97eb-749d3397a6fe" providerId="ADAL" clId="{7897A49B-57CD-422A-BC77-854EE93A4FE6}" dt="2024-01-26T02:02:16.118" v="5" actId="478"/>
          <ac:picMkLst>
            <pc:docMk/>
            <pc:sldMk cId="3895455316" sldId="291"/>
            <ac:picMk id="85" creationId="{27826353-65F8-40A2-9A19-34F983CD8E1A}"/>
          </ac:picMkLst>
        </pc:picChg>
      </pc:sldChg>
    </pc:docChg>
  </pc:docChgLst>
  <pc:docChgLst>
    <pc:chgData name="Ayana B. Ohkubo" userId="091061b7-d935-4311-9b7a-92414934935a" providerId="ADAL" clId="{7EDEE291-EC12-4484-A0D4-94443732F51B}"/>
    <pc:docChg chg="custSel modSld">
      <pc:chgData name="Ayana B. Ohkubo" userId="091061b7-d935-4311-9b7a-92414934935a" providerId="ADAL" clId="{7EDEE291-EC12-4484-A0D4-94443732F51B}" dt="2024-03-06T04:21:37.654" v="2" actId="313"/>
      <pc:docMkLst>
        <pc:docMk/>
      </pc:docMkLst>
      <pc:sldChg chg="modSp mod">
        <pc:chgData name="Ayana B. Ohkubo" userId="091061b7-d935-4311-9b7a-92414934935a" providerId="ADAL" clId="{7EDEE291-EC12-4484-A0D4-94443732F51B}" dt="2024-03-06T04:21:36.186" v="0" actId="313"/>
        <pc:sldMkLst>
          <pc:docMk/>
          <pc:sldMk cId="292596965" sldId="272"/>
        </pc:sldMkLst>
        <pc:spChg chg="mod">
          <ac:chgData name="Ayana B. Ohkubo" userId="091061b7-d935-4311-9b7a-92414934935a" providerId="ADAL" clId="{7EDEE291-EC12-4484-A0D4-94443732F51B}" dt="2024-03-06T04:21:36.186" v="0" actId="313"/>
          <ac:spMkLst>
            <pc:docMk/>
            <pc:sldMk cId="292596965" sldId="272"/>
            <ac:spMk id="2" creationId="{88D2E195-F442-0F40-221C-8B450DD51E78}"/>
          </ac:spMkLst>
        </pc:spChg>
      </pc:sldChg>
      <pc:sldChg chg="modSp mod">
        <pc:chgData name="Ayana B. Ohkubo" userId="091061b7-d935-4311-9b7a-92414934935a" providerId="ADAL" clId="{7EDEE291-EC12-4484-A0D4-94443732F51B}" dt="2024-03-06T04:21:36.929" v="1" actId="313"/>
        <pc:sldMkLst>
          <pc:docMk/>
          <pc:sldMk cId="196069373" sldId="282"/>
        </pc:sldMkLst>
        <pc:spChg chg="mod">
          <ac:chgData name="Ayana B. Ohkubo" userId="091061b7-d935-4311-9b7a-92414934935a" providerId="ADAL" clId="{7EDEE291-EC12-4484-A0D4-94443732F51B}" dt="2024-03-06T04:21:36.929" v="1" actId="313"/>
          <ac:spMkLst>
            <pc:docMk/>
            <pc:sldMk cId="196069373" sldId="282"/>
            <ac:spMk id="3" creationId="{484B8CD1-42CE-D1B7-BD9A-D398458ACBFF}"/>
          </ac:spMkLst>
        </pc:spChg>
      </pc:sldChg>
      <pc:sldChg chg="modSp mod">
        <pc:chgData name="Ayana B. Ohkubo" userId="091061b7-d935-4311-9b7a-92414934935a" providerId="ADAL" clId="{7EDEE291-EC12-4484-A0D4-94443732F51B}" dt="2024-03-06T04:21:37.654" v="2" actId="313"/>
        <pc:sldMkLst>
          <pc:docMk/>
          <pc:sldMk cId="1356034593" sldId="304"/>
        </pc:sldMkLst>
        <pc:spChg chg="mod">
          <ac:chgData name="Ayana B. Ohkubo" userId="091061b7-d935-4311-9b7a-92414934935a" providerId="ADAL" clId="{7EDEE291-EC12-4484-A0D4-94443732F51B}" dt="2024-03-06T04:21:37.654" v="2" actId="313"/>
          <ac:spMkLst>
            <pc:docMk/>
            <pc:sldMk cId="1356034593" sldId="304"/>
            <ac:spMk id="3" creationId="{5EF1FE57-7A42-B8E1-C807-9B3BF7A18084}"/>
          </ac:spMkLst>
        </pc:spChg>
      </pc:sldChg>
    </pc:docChg>
  </pc:docChgLst>
  <pc:docChgLst>
    <pc:chgData name="Ogata, Yukino" userId="46c124f1-f3c4-49f4-8de1-f58709379159" providerId="ADAL" clId="{E469BD7A-B9CE-474A-81C7-2D917BEC143C}"/>
    <pc:docChg chg="undo custSel modSld">
      <pc:chgData name="Ogata, Yukino" userId="46c124f1-f3c4-49f4-8de1-f58709379159" providerId="ADAL" clId="{E469BD7A-B9CE-474A-81C7-2D917BEC143C}" dt="2024-01-22T05:25:46.261" v="31" actId="20577"/>
      <pc:docMkLst>
        <pc:docMk/>
      </pc:docMkLst>
      <pc:sldChg chg="modSp mod">
        <pc:chgData name="Ogata, Yukino" userId="46c124f1-f3c4-49f4-8de1-f58709379159" providerId="ADAL" clId="{E469BD7A-B9CE-474A-81C7-2D917BEC143C}" dt="2024-01-22T05:25:46.261" v="31" actId="20577"/>
        <pc:sldMkLst>
          <pc:docMk/>
          <pc:sldMk cId="1870829612" sldId="288"/>
        </pc:sldMkLst>
        <pc:spChg chg="mod">
          <ac:chgData name="Ogata, Yukino" userId="46c124f1-f3c4-49f4-8de1-f58709379159" providerId="ADAL" clId="{E469BD7A-B9CE-474A-81C7-2D917BEC143C}" dt="2024-01-22T05:25:46.261" v="31" actId="20577"/>
          <ac:spMkLst>
            <pc:docMk/>
            <pc:sldMk cId="1870829612" sldId="288"/>
            <ac:spMk id="44" creationId="{81AFACEE-E453-A300-B2F7-55D10B0C6AA5}"/>
          </ac:spMkLst>
        </pc:spChg>
      </pc:sldChg>
      <pc:sldChg chg="modSp mod">
        <pc:chgData name="Ogata, Yukino" userId="46c124f1-f3c4-49f4-8de1-f58709379159" providerId="ADAL" clId="{E469BD7A-B9CE-474A-81C7-2D917BEC143C}" dt="2024-01-22T05:20:21.742" v="11"/>
        <pc:sldMkLst>
          <pc:docMk/>
          <pc:sldMk cId="1157775155" sldId="290"/>
        </pc:sldMkLst>
        <pc:spChg chg="mod">
          <ac:chgData name="Ogata, Yukino" userId="46c124f1-f3c4-49f4-8de1-f58709379159" providerId="ADAL" clId="{E469BD7A-B9CE-474A-81C7-2D917BEC143C}" dt="2024-01-22T05:20:21.742" v="11"/>
          <ac:spMkLst>
            <pc:docMk/>
            <pc:sldMk cId="1157775155" sldId="290"/>
            <ac:spMk id="3" creationId="{07BBF388-88BA-D097-D389-F7780FD9F9C9}"/>
          </ac:spMkLst>
        </pc:spChg>
        <pc:spChg chg="mod">
          <ac:chgData name="Ogata, Yukino" userId="46c124f1-f3c4-49f4-8de1-f58709379159" providerId="ADAL" clId="{E469BD7A-B9CE-474A-81C7-2D917BEC143C}" dt="2024-01-22T05:17:30.756" v="5"/>
          <ac:spMkLst>
            <pc:docMk/>
            <pc:sldMk cId="1157775155" sldId="290"/>
            <ac:spMk id="42" creationId="{62CB4B38-F615-5083-EE4B-3074FE4C0C6B}"/>
          </ac:spMkLst>
        </pc:spChg>
        <pc:spChg chg="mod">
          <ac:chgData name="Ogata, Yukino" userId="46c124f1-f3c4-49f4-8de1-f58709379159" providerId="ADAL" clId="{E469BD7A-B9CE-474A-81C7-2D917BEC143C}" dt="2024-01-22T05:15:53.648" v="4" actId="20577"/>
          <ac:spMkLst>
            <pc:docMk/>
            <pc:sldMk cId="1157775155" sldId="290"/>
            <ac:spMk id="46" creationId="{799C7B83-230E-3460-450D-27E20CD33BA7}"/>
          </ac:spMkLst>
        </pc:spChg>
        <pc:spChg chg="mod">
          <ac:chgData name="Ogata, Yukino" userId="46c124f1-f3c4-49f4-8de1-f58709379159" providerId="ADAL" clId="{E469BD7A-B9CE-474A-81C7-2D917BEC143C}" dt="2024-01-22T05:19:49.382" v="10"/>
          <ac:spMkLst>
            <pc:docMk/>
            <pc:sldMk cId="1157775155" sldId="290"/>
            <ac:spMk id="86" creationId="{50F65285-2DA7-52B5-4259-2C75EF484910}"/>
          </ac:spMkLst>
        </pc:spChg>
      </pc:sldChg>
      <pc:sldChg chg="modSp mod">
        <pc:chgData name="Ogata, Yukino" userId="46c124f1-f3c4-49f4-8de1-f58709379159" providerId="ADAL" clId="{E469BD7A-B9CE-474A-81C7-2D917BEC143C}" dt="2024-01-22T05:07:59.860" v="2"/>
        <pc:sldMkLst>
          <pc:docMk/>
          <pc:sldMk cId="3895455316" sldId="291"/>
        </pc:sldMkLst>
        <pc:spChg chg="mod">
          <ac:chgData name="Ogata, Yukino" userId="46c124f1-f3c4-49f4-8de1-f58709379159" providerId="ADAL" clId="{E469BD7A-B9CE-474A-81C7-2D917BEC143C}" dt="2024-01-22T05:07:59.860" v="2"/>
          <ac:spMkLst>
            <pc:docMk/>
            <pc:sldMk cId="3895455316" sldId="291"/>
            <ac:spMk id="78" creationId="{841A25A3-896D-C2CC-2C5D-179FE26E3554}"/>
          </ac:spMkLst>
        </pc:spChg>
      </pc:sldChg>
    </pc:docChg>
  </pc:docChgLst>
  <pc:docChgLst>
    <pc:chgData name="Hori, Kaori" userId="f2384def-2f45-4b53-97eb-749d3397a6fe" providerId="ADAL" clId="{5AE5A7ED-C13E-45EA-96D2-A037980B13FF}"/>
    <pc:docChg chg="custSel modSld">
      <pc:chgData name="Hori, Kaori" userId="f2384def-2f45-4b53-97eb-749d3397a6fe" providerId="ADAL" clId="{5AE5A7ED-C13E-45EA-96D2-A037980B13FF}" dt="2024-03-05T10:47:54.457" v="18"/>
      <pc:docMkLst>
        <pc:docMk/>
      </pc:docMkLst>
      <pc:sldChg chg="addSp delSp modSp mod">
        <pc:chgData name="Hori, Kaori" userId="f2384def-2f45-4b53-97eb-749d3397a6fe" providerId="ADAL" clId="{5AE5A7ED-C13E-45EA-96D2-A037980B13FF}" dt="2024-03-05T10:47:54.457" v="18"/>
        <pc:sldMkLst>
          <pc:docMk/>
          <pc:sldMk cId="292596965" sldId="272"/>
        </pc:sldMkLst>
        <pc:spChg chg="add mod">
          <ac:chgData name="Hori, Kaori" userId="f2384def-2f45-4b53-97eb-749d3397a6fe" providerId="ADAL" clId="{5AE5A7ED-C13E-45EA-96D2-A037980B13FF}" dt="2024-03-05T10:47:54.457" v="18"/>
          <ac:spMkLst>
            <pc:docMk/>
            <pc:sldMk cId="292596965" sldId="272"/>
            <ac:spMk id="2" creationId="{88D2E195-F442-0F40-221C-8B450DD51E78}"/>
          </ac:spMkLst>
        </pc:spChg>
        <pc:spChg chg="del mod">
          <ac:chgData name="Hori, Kaori" userId="f2384def-2f45-4b53-97eb-749d3397a6fe" providerId="ADAL" clId="{5AE5A7ED-C13E-45EA-96D2-A037980B13FF}" dt="2024-03-05T10:47:54.236" v="17" actId="478"/>
          <ac:spMkLst>
            <pc:docMk/>
            <pc:sldMk cId="292596965" sldId="272"/>
            <ac:spMk id="48" creationId="{03CA2A97-B085-C0B0-6916-F3D19AF4A2F7}"/>
          </ac:spMkLst>
        </pc:spChg>
      </pc:sldChg>
      <pc:sldChg chg="addSp delSp modSp mod">
        <pc:chgData name="Hori, Kaori" userId="f2384def-2f45-4b53-97eb-749d3397a6fe" providerId="ADAL" clId="{5AE5A7ED-C13E-45EA-96D2-A037980B13FF}" dt="2024-03-05T10:47:30.414" v="14"/>
        <pc:sldMkLst>
          <pc:docMk/>
          <pc:sldMk cId="196069373" sldId="282"/>
        </pc:sldMkLst>
        <pc:spChg chg="add mod">
          <ac:chgData name="Hori, Kaori" userId="f2384def-2f45-4b53-97eb-749d3397a6fe" providerId="ADAL" clId="{5AE5A7ED-C13E-45EA-96D2-A037980B13FF}" dt="2024-03-05T10:47:30.414" v="14"/>
          <ac:spMkLst>
            <pc:docMk/>
            <pc:sldMk cId="196069373" sldId="282"/>
            <ac:spMk id="3" creationId="{484B8CD1-42CE-D1B7-BD9A-D398458ACBFF}"/>
          </ac:spMkLst>
        </pc:spChg>
        <pc:spChg chg="del mod">
          <ac:chgData name="Hori, Kaori" userId="f2384def-2f45-4b53-97eb-749d3397a6fe" providerId="ADAL" clId="{5AE5A7ED-C13E-45EA-96D2-A037980B13FF}" dt="2024-03-05T10:47:29.189" v="13" actId="478"/>
          <ac:spMkLst>
            <pc:docMk/>
            <pc:sldMk cId="196069373" sldId="282"/>
            <ac:spMk id="36" creationId="{4873570D-4791-E56A-3514-29FFB2B4F516}"/>
          </ac:spMkLst>
        </pc:spChg>
      </pc:sldChg>
      <pc:sldChg chg="modSp mod">
        <pc:chgData name="Hori, Kaori" userId="f2384def-2f45-4b53-97eb-749d3397a6fe" providerId="ADAL" clId="{5AE5A7ED-C13E-45EA-96D2-A037980B13FF}" dt="2024-03-05T10:42:47.775" v="3"/>
        <pc:sldMkLst>
          <pc:docMk/>
          <pc:sldMk cId="1870829612" sldId="288"/>
        </pc:sldMkLst>
        <pc:spChg chg="mod">
          <ac:chgData name="Hori, Kaori" userId="f2384def-2f45-4b53-97eb-749d3397a6fe" providerId="ADAL" clId="{5AE5A7ED-C13E-45EA-96D2-A037980B13FF}" dt="2024-03-05T10:42:47.775" v="3"/>
          <ac:spMkLst>
            <pc:docMk/>
            <pc:sldMk cId="1870829612" sldId="288"/>
            <ac:spMk id="15" creationId="{954FABB5-ABFB-59A9-C210-1213D0DA2EC2}"/>
          </ac:spMkLst>
        </pc:spChg>
      </pc:sldChg>
      <pc:sldChg chg="modSp mod">
        <pc:chgData name="Hori, Kaori" userId="f2384def-2f45-4b53-97eb-749d3397a6fe" providerId="ADAL" clId="{5AE5A7ED-C13E-45EA-96D2-A037980B13FF}" dt="2024-03-05T10:42:53.135" v="7"/>
        <pc:sldMkLst>
          <pc:docMk/>
          <pc:sldMk cId="2268452730" sldId="292"/>
        </pc:sldMkLst>
        <pc:spChg chg="mod">
          <ac:chgData name="Hori, Kaori" userId="f2384def-2f45-4b53-97eb-749d3397a6fe" providerId="ADAL" clId="{5AE5A7ED-C13E-45EA-96D2-A037980B13FF}" dt="2024-03-05T10:42:53.135" v="7"/>
          <ac:spMkLst>
            <pc:docMk/>
            <pc:sldMk cId="2268452730" sldId="292"/>
            <ac:spMk id="64" creationId="{A15F654B-B971-82D8-A50B-2A72123D5398}"/>
          </ac:spMkLst>
        </pc:spChg>
      </pc:sldChg>
      <pc:sldChg chg="modSp mod">
        <pc:chgData name="Hori, Kaori" userId="f2384def-2f45-4b53-97eb-749d3397a6fe" providerId="ADAL" clId="{5AE5A7ED-C13E-45EA-96D2-A037980B13FF}" dt="2024-03-05T10:42:59.475" v="11"/>
        <pc:sldMkLst>
          <pc:docMk/>
          <pc:sldMk cId="2426320100" sldId="298"/>
        </pc:sldMkLst>
        <pc:spChg chg="mod">
          <ac:chgData name="Hori, Kaori" userId="f2384def-2f45-4b53-97eb-749d3397a6fe" providerId="ADAL" clId="{5AE5A7ED-C13E-45EA-96D2-A037980B13FF}" dt="2024-03-05T10:42:59.475" v="11"/>
          <ac:spMkLst>
            <pc:docMk/>
            <pc:sldMk cId="2426320100" sldId="298"/>
            <ac:spMk id="11" creationId="{0198D7DE-AC67-2E0F-233C-8D4691A9FC37}"/>
          </ac:spMkLst>
        </pc:spChg>
      </pc:sldChg>
      <pc:sldChg chg="addSp delSp modSp mod">
        <pc:chgData name="Hori, Kaori" userId="f2384def-2f45-4b53-97eb-749d3397a6fe" providerId="ADAL" clId="{5AE5A7ED-C13E-45EA-96D2-A037980B13FF}" dt="2024-03-05T10:47:33.474" v="16"/>
        <pc:sldMkLst>
          <pc:docMk/>
          <pc:sldMk cId="1356034593" sldId="304"/>
        </pc:sldMkLst>
        <pc:spChg chg="add mod">
          <ac:chgData name="Hori, Kaori" userId="f2384def-2f45-4b53-97eb-749d3397a6fe" providerId="ADAL" clId="{5AE5A7ED-C13E-45EA-96D2-A037980B13FF}" dt="2024-03-05T10:47:33.474" v="16"/>
          <ac:spMkLst>
            <pc:docMk/>
            <pc:sldMk cId="1356034593" sldId="304"/>
            <ac:spMk id="3" creationId="{5EF1FE57-7A42-B8E1-C807-9B3BF7A18084}"/>
          </ac:spMkLst>
        </pc:spChg>
        <pc:spChg chg="del mod">
          <ac:chgData name="Hori, Kaori" userId="f2384def-2f45-4b53-97eb-749d3397a6fe" providerId="ADAL" clId="{5AE5A7ED-C13E-45EA-96D2-A037980B13FF}" dt="2024-03-05T10:47:32.732" v="15" actId="478"/>
          <ac:spMkLst>
            <pc:docMk/>
            <pc:sldMk cId="1356034593" sldId="304"/>
            <ac:spMk id="36" creationId="{4873570D-4791-E56A-3514-29FFB2B4F516}"/>
          </ac:spMkLst>
        </pc:spChg>
      </pc:sldChg>
    </pc:docChg>
  </pc:docChgLst>
  <pc:docChgLst>
    <pc:chgData name="Ogata, Yukino" userId="46c124f1-f3c4-49f4-8de1-f58709379159" providerId="ADAL" clId="{5EA8B918-2D3E-4DA5-B6A1-6A209E2971C1}"/>
    <pc:docChg chg="undo custSel modSld">
      <pc:chgData name="Ogata, Yukino" userId="46c124f1-f3c4-49f4-8de1-f58709379159" providerId="ADAL" clId="{5EA8B918-2D3E-4DA5-B6A1-6A209E2971C1}" dt="2024-02-16T01:12:26.228" v="329" actId="1037"/>
      <pc:docMkLst>
        <pc:docMk/>
      </pc:docMkLst>
      <pc:sldChg chg="addSp delSp modSp mod">
        <pc:chgData name="Ogata, Yukino" userId="46c124f1-f3c4-49f4-8de1-f58709379159" providerId="ADAL" clId="{5EA8B918-2D3E-4DA5-B6A1-6A209E2971C1}" dt="2024-02-16T01:12:26.228" v="329" actId="1037"/>
        <pc:sldMkLst>
          <pc:docMk/>
          <pc:sldMk cId="1870829612" sldId="288"/>
        </pc:sldMkLst>
        <pc:spChg chg="mod">
          <ac:chgData name="Ogata, Yukino" userId="46c124f1-f3c4-49f4-8de1-f58709379159" providerId="ADAL" clId="{5EA8B918-2D3E-4DA5-B6A1-6A209E2971C1}" dt="2024-02-15T06:32:31.578" v="153" actId="552"/>
          <ac:spMkLst>
            <pc:docMk/>
            <pc:sldMk cId="1870829612" sldId="288"/>
            <ac:spMk id="7" creationId="{898C8FCE-3265-D03C-3809-782CDF26796C}"/>
          </ac:spMkLst>
        </pc:spChg>
        <pc:spChg chg="mod">
          <ac:chgData name="Ogata, Yukino" userId="46c124f1-f3c4-49f4-8de1-f58709379159" providerId="ADAL" clId="{5EA8B918-2D3E-4DA5-B6A1-6A209E2971C1}" dt="2024-02-15T06:32:31.578" v="153" actId="552"/>
          <ac:spMkLst>
            <pc:docMk/>
            <pc:sldMk cId="1870829612" sldId="288"/>
            <ac:spMk id="8" creationId="{603D3EA1-95B3-A12E-836A-598FFAAE3419}"/>
          </ac:spMkLst>
        </pc:spChg>
        <pc:spChg chg="mod">
          <ac:chgData name="Ogata, Yukino" userId="46c124f1-f3c4-49f4-8de1-f58709379159" providerId="ADAL" clId="{5EA8B918-2D3E-4DA5-B6A1-6A209E2971C1}" dt="2024-02-15T06:32:31.578" v="153" actId="552"/>
          <ac:spMkLst>
            <pc:docMk/>
            <pc:sldMk cId="1870829612" sldId="288"/>
            <ac:spMk id="9" creationId="{B2F2B6F1-9C16-9BE5-D7A2-1B85F0FCFC37}"/>
          </ac:spMkLst>
        </pc:spChg>
        <pc:spChg chg="mod">
          <ac:chgData name="Ogata, Yukino" userId="46c124f1-f3c4-49f4-8de1-f58709379159" providerId="ADAL" clId="{5EA8B918-2D3E-4DA5-B6A1-6A209E2971C1}" dt="2024-02-15T06:32:41.422" v="154" actId="552"/>
          <ac:spMkLst>
            <pc:docMk/>
            <pc:sldMk cId="1870829612" sldId="288"/>
            <ac:spMk id="15" creationId="{954FABB5-ABFB-59A9-C210-1213D0DA2EC2}"/>
          </ac:spMkLst>
        </pc:spChg>
        <pc:spChg chg="mod">
          <ac:chgData name="Ogata, Yukino" userId="46c124f1-f3c4-49f4-8de1-f58709379159" providerId="ADAL" clId="{5EA8B918-2D3E-4DA5-B6A1-6A209E2971C1}" dt="2024-02-15T06:33:53.519" v="155" actId="465"/>
          <ac:spMkLst>
            <pc:docMk/>
            <pc:sldMk cId="1870829612" sldId="288"/>
            <ac:spMk id="16" creationId="{B0E6E618-9179-75D0-8083-D2D2F3A86BDA}"/>
          </ac:spMkLst>
        </pc:spChg>
        <pc:spChg chg="mod">
          <ac:chgData name="Ogata, Yukino" userId="46c124f1-f3c4-49f4-8de1-f58709379159" providerId="ADAL" clId="{5EA8B918-2D3E-4DA5-B6A1-6A209E2971C1}" dt="2024-02-15T06:33:53.519" v="155" actId="465"/>
          <ac:spMkLst>
            <pc:docMk/>
            <pc:sldMk cId="1870829612" sldId="288"/>
            <ac:spMk id="17" creationId="{AA54CB6F-37E1-06A7-DFD5-1D7A128246D1}"/>
          </ac:spMkLst>
        </pc:spChg>
        <pc:spChg chg="mod">
          <ac:chgData name="Ogata, Yukino" userId="46c124f1-f3c4-49f4-8de1-f58709379159" providerId="ADAL" clId="{5EA8B918-2D3E-4DA5-B6A1-6A209E2971C1}" dt="2024-02-15T06:32:31.578" v="153" actId="552"/>
          <ac:spMkLst>
            <pc:docMk/>
            <pc:sldMk cId="1870829612" sldId="288"/>
            <ac:spMk id="18" creationId="{3CEA3DAD-E47F-0C0A-3FFD-F8531CCA3863}"/>
          </ac:spMkLst>
        </pc:spChg>
        <pc:spChg chg="mod">
          <ac:chgData name="Ogata, Yukino" userId="46c124f1-f3c4-49f4-8de1-f58709379159" providerId="ADAL" clId="{5EA8B918-2D3E-4DA5-B6A1-6A209E2971C1}" dt="2024-02-15T06:23:16.900" v="5" actId="1076"/>
          <ac:spMkLst>
            <pc:docMk/>
            <pc:sldMk cId="1870829612" sldId="288"/>
            <ac:spMk id="19" creationId="{5E606254-1764-4366-A313-DF8F0C1E5D4D}"/>
          </ac:spMkLst>
        </pc:spChg>
        <pc:spChg chg="mod">
          <ac:chgData name="Ogata, Yukino" userId="46c124f1-f3c4-49f4-8de1-f58709379159" providerId="ADAL" clId="{5EA8B918-2D3E-4DA5-B6A1-6A209E2971C1}" dt="2024-02-15T06:32:41.422" v="154" actId="552"/>
          <ac:spMkLst>
            <pc:docMk/>
            <pc:sldMk cId="1870829612" sldId="288"/>
            <ac:spMk id="27" creationId="{7122813F-3E6A-AEBA-1B09-76054E43E9EA}"/>
          </ac:spMkLst>
        </pc:spChg>
        <pc:spChg chg="mod topLvl">
          <ac:chgData name="Ogata, Yukino" userId="46c124f1-f3c4-49f4-8de1-f58709379159" providerId="ADAL" clId="{5EA8B918-2D3E-4DA5-B6A1-6A209E2971C1}" dt="2024-02-15T06:30:53.108" v="129" actId="164"/>
          <ac:spMkLst>
            <pc:docMk/>
            <pc:sldMk cId="1870829612" sldId="288"/>
            <ac:spMk id="31" creationId="{163F4C4D-A8EA-F62B-3B12-DDE316A821ED}"/>
          </ac:spMkLst>
        </pc:spChg>
        <pc:spChg chg="mod topLvl">
          <ac:chgData name="Ogata, Yukino" userId="46c124f1-f3c4-49f4-8de1-f58709379159" providerId="ADAL" clId="{5EA8B918-2D3E-4DA5-B6A1-6A209E2971C1}" dt="2024-02-15T06:30:53.108" v="129" actId="164"/>
          <ac:spMkLst>
            <pc:docMk/>
            <pc:sldMk cId="1870829612" sldId="288"/>
            <ac:spMk id="32" creationId="{612525A9-9B9D-BA3F-7D62-2706C60747C3}"/>
          </ac:spMkLst>
        </pc:spChg>
        <pc:spChg chg="mod topLvl">
          <ac:chgData name="Ogata, Yukino" userId="46c124f1-f3c4-49f4-8de1-f58709379159" providerId="ADAL" clId="{5EA8B918-2D3E-4DA5-B6A1-6A209E2971C1}" dt="2024-02-15T06:30:53.108" v="129" actId="164"/>
          <ac:spMkLst>
            <pc:docMk/>
            <pc:sldMk cId="1870829612" sldId="288"/>
            <ac:spMk id="33" creationId="{5D097005-74C8-751B-C504-90FEE7BFAF52}"/>
          </ac:spMkLst>
        </pc:spChg>
        <pc:spChg chg="mod">
          <ac:chgData name="Ogata, Yukino" userId="46c124f1-f3c4-49f4-8de1-f58709379159" providerId="ADAL" clId="{5EA8B918-2D3E-4DA5-B6A1-6A209E2971C1}" dt="2024-02-15T06:34:01.852" v="157" actId="12788"/>
          <ac:spMkLst>
            <pc:docMk/>
            <pc:sldMk cId="1870829612" sldId="288"/>
            <ac:spMk id="43" creationId="{3DDB9CD0-08D9-66EE-74DD-1563E3CAFAF4}"/>
          </ac:spMkLst>
        </pc:spChg>
        <pc:spChg chg="mod">
          <ac:chgData name="Ogata, Yukino" userId="46c124f1-f3c4-49f4-8de1-f58709379159" providerId="ADAL" clId="{5EA8B918-2D3E-4DA5-B6A1-6A209E2971C1}" dt="2024-02-15T06:34:01.852" v="157" actId="12788"/>
          <ac:spMkLst>
            <pc:docMk/>
            <pc:sldMk cId="1870829612" sldId="288"/>
            <ac:spMk id="44" creationId="{81AFACEE-E453-A300-B2F7-55D10B0C6AA5}"/>
          </ac:spMkLst>
        </pc:spChg>
        <pc:spChg chg="mod">
          <ac:chgData name="Ogata, Yukino" userId="46c124f1-f3c4-49f4-8de1-f58709379159" providerId="ADAL" clId="{5EA8B918-2D3E-4DA5-B6A1-6A209E2971C1}" dt="2024-02-15T06:23:25.588" v="10" actId="1076"/>
          <ac:spMkLst>
            <pc:docMk/>
            <pc:sldMk cId="1870829612" sldId="288"/>
            <ac:spMk id="142" creationId="{05F8BF00-FAB5-4819-98CC-6B8DC6568CA3}"/>
          </ac:spMkLst>
        </pc:spChg>
        <pc:grpChg chg="mod">
          <ac:chgData name="Ogata, Yukino" userId="46c124f1-f3c4-49f4-8de1-f58709379159" providerId="ADAL" clId="{5EA8B918-2D3E-4DA5-B6A1-6A209E2971C1}" dt="2024-02-15T06:32:31.578" v="153" actId="552"/>
          <ac:grpSpMkLst>
            <pc:docMk/>
            <pc:sldMk cId="1870829612" sldId="288"/>
            <ac:grpSpMk id="12" creationId="{681EC866-3671-759F-A137-5A2EB0151343}"/>
          </ac:grpSpMkLst>
        </pc:grpChg>
        <pc:grpChg chg="add del mod">
          <ac:chgData name="Ogata, Yukino" userId="46c124f1-f3c4-49f4-8de1-f58709379159" providerId="ADAL" clId="{5EA8B918-2D3E-4DA5-B6A1-6A209E2971C1}" dt="2024-02-15T06:26:43.630" v="34" actId="165"/>
          <ac:grpSpMkLst>
            <pc:docMk/>
            <pc:sldMk cId="1870829612" sldId="288"/>
            <ac:grpSpMk id="29" creationId="{F370CC72-B6F0-83C4-0D81-7544762E09E6}"/>
          </ac:grpSpMkLst>
        </pc:grpChg>
        <pc:grpChg chg="add mod ord">
          <ac:chgData name="Ogata, Yukino" userId="46c124f1-f3c4-49f4-8de1-f58709379159" providerId="ADAL" clId="{5EA8B918-2D3E-4DA5-B6A1-6A209E2971C1}" dt="2024-02-15T06:33:53.519" v="155" actId="465"/>
          <ac:grpSpMkLst>
            <pc:docMk/>
            <pc:sldMk cId="1870829612" sldId="288"/>
            <ac:grpSpMk id="34" creationId="{C6D85799-57EB-9E44-E391-9626B127316D}"/>
          </ac:grpSpMkLst>
        </pc:grpChg>
        <pc:grpChg chg="mod">
          <ac:chgData name="Ogata, Yukino" userId="46c124f1-f3c4-49f4-8de1-f58709379159" providerId="ADAL" clId="{5EA8B918-2D3E-4DA5-B6A1-6A209E2971C1}" dt="2024-02-15T06:33:53.519" v="155" actId="465"/>
          <ac:grpSpMkLst>
            <pc:docMk/>
            <pc:sldMk cId="1870829612" sldId="288"/>
            <ac:grpSpMk id="45" creationId="{53FCE6D1-0D15-F73E-1A18-C291900A1D79}"/>
          </ac:grpSpMkLst>
        </pc:grpChg>
        <pc:picChg chg="mod">
          <ac:chgData name="Ogata, Yukino" userId="46c124f1-f3c4-49f4-8de1-f58709379159" providerId="ADAL" clId="{5EA8B918-2D3E-4DA5-B6A1-6A209E2971C1}" dt="2024-02-15T06:32:31.578" v="153" actId="552"/>
          <ac:picMkLst>
            <pc:docMk/>
            <pc:sldMk cId="1870829612" sldId="288"/>
            <ac:picMk id="10" creationId="{FB2D5A24-6D7A-F16E-81BD-B7CF76857888}"/>
          </ac:picMkLst>
        </pc:picChg>
        <pc:picChg chg="mod">
          <ac:chgData name="Ogata, Yukino" userId="46c124f1-f3c4-49f4-8de1-f58709379159" providerId="ADAL" clId="{5EA8B918-2D3E-4DA5-B6A1-6A209E2971C1}" dt="2024-02-15T06:32:31.578" v="153" actId="552"/>
          <ac:picMkLst>
            <pc:docMk/>
            <pc:sldMk cId="1870829612" sldId="288"/>
            <ac:picMk id="13" creationId="{0C4215B1-E484-D6AF-4483-97247D7AEEAA}"/>
          </ac:picMkLst>
        </pc:picChg>
        <pc:picChg chg="mod">
          <ac:chgData name="Ogata, Yukino" userId="46c124f1-f3c4-49f4-8de1-f58709379159" providerId="ADAL" clId="{5EA8B918-2D3E-4DA5-B6A1-6A209E2971C1}" dt="2024-02-15T06:32:31.578" v="153" actId="552"/>
          <ac:picMkLst>
            <pc:docMk/>
            <pc:sldMk cId="1870829612" sldId="288"/>
            <ac:picMk id="14" creationId="{BA81B599-103C-22D5-9826-0E536E021B64}"/>
          </ac:picMkLst>
        </pc:picChg>
        <pc:picChg chg="mod">
          <ac:chgData name="Ogata, Yukino" userId="46c124f1-f3c4-49f4-8de1-f58709379159" providerId="ADAL" clId="{5EA8B918-2D3E-4DA5-B6A1-6A209E2971C1}" dt="2024-02-16T01:12:26.228" v="329" actId="1037"/>
          <ac:picMkLst>
            <pc:docMk/>
            <pc:sldMk cId="1870829612" sldId="288"/>
            <ac:picMk id="23" creationId="{FB91BBDC-1689-103E-7651-F6146A8231DA}"/>
          </ac:picMkLst>
        </pc:picChg>
        <pc:picChg chg="mod">
          <ac:chgData name="Ogata, Yukino" userId="46c124f1-f3c4-49f4-8de1-f58709379159" providerId="ADAL" clId="{5EA8B918-2D3E-4DA5-B6A1-6A209E2971C1}" dt="2024-02-16T01:12:26.228" v="329" actId="1037"/>
          <ac:picMkLst>
            <pc:docMk/>
            <pc:sldMk cId="1870829612" sldId="288"/>
            <ac:picMk id="24" creationId="{0307BEE2-1189-9A9A-8A0A-022D8FD815E3}"/>
          </ac:picMkLst>
        </pc:picChg>
        <pc:picChg chg="mod">
          <ac:chgData name="Ogata, Yukino" userId="46c124f1-f3c4-49f4-8de1-f58709379159" providerId="ADAL" clId="{5EA8B918-2D3E-4DA5-B6A1-6A209E2971C1}" dt="2024-02-16T01:12:26.228" v="329" actId="1037"/>
          <ac:picMkLst>
            <pc:docMk/>
            <pc:sldMk cId="1870829612" sldId="288"/>
            <ac:picMk id="25" creationId="{F9578CA9-85EE-5C0D-DD2E-2EF7A8AE88D6}"/>
          </ac:picMkLst>
        </pc:picChg>
        <pc:picChg chg="mod">
          <ac:chgData name="Ogata, Yukino" userId="46c124f1-f3c4-49f4-8de1-f58709379159" providerId="ADAL" clId="{5EA8B918-2D3E-4DA5-B6A1-6A209E2971C1}" dt="2024-02-16T01:12:26.228" v="329" actId="1037"/>
          <ac:picMkLst>
            <pc:docMk/>
            <pc:sldMk cId="1870829612" sldId="288"/>
            <ac:picMk id="28" creationId="{A52CA869-19B0-2859-BA6A-2F3B4EA897AA}"/>
          </ac:picMkLst>
        </pc:picChg>
        <pc:picChg chg="mod topLvl">
          <ac:chgData name="Ogata, Yukino" userId="46c124f1-f3c4-49f4-8de1-f58709379159" providerId="ADAL" clId="{5EA8B918-2D3E-4DA5-B6A1-6A209E2971C1}" dt="2024-02-15T06:30:53.108" v="129" actId="164"/>
          <ac:picMkLst>
            <pc:docMk/>
            <pc:sldMk cId="1870829612" sldId="288"/>
            <ac:picMk id="39" creationId="{53CE9B90-A378-8070-CF60-5A7BB453A3B2}"/>
          </ac:picMkLst>
        </pc:picChg>
        <pc:picChg chg="mod">
          <ac:chgData name="Ogata, Yukino" userId="46c124f1-f3c4-49f4-8de1-f58709379159" providerId="ADAL" clId="{5EA8B918-2D3E-4DA5-B6A1-6A209E2971C1}" dt="2024-02-15T06:32:41.422" v="154" actId="552"/>
          <ac:picMkLst>
            <pc:docMk/>
            <pc:sldMk cId="1870829612" sldId="288"/>
            <ac:picMk id="47" creationId="{3D25F885-8C87-04FC-5130-40592ACB5A3D}"/>
          </ac:picMkLst>
        </pc:picChg>
        <pc:picChg chg="mod">
          <ac:chgData name="Ogata, Yukino" userId="46c124f1-f3c4-49f4-8de1-f58709379159" providerId="ADAL" clId="{5EA8B918-2D3E-4DA5-B6A1-6A209E2971C1}" dt="2024-02-15T06:32:31.578" v="153" actId="552"/>
          <ac:picMkLst>
            <pc:docMk/>
            <pc:sldMk cId="1870829612" sldId="288"/>
            <ac:picMk id="48" creationId="{C883D17C-0F1F-801B-D47B-612754987955}"/>
          </ac:picMkLst>
        </pc:picChg>
        <pc:picChg chg="mod">
          <ac:chgData name="Ogata, Yukino" userId="46c124f1-f3c4-49f4-8de1-f58709379159" providerId="ADAL" clId="{5EA8B918-2D3E-4DA5-B6A1-6A209E2971C1}" dt="2024-02-16T01:11:14.915" v="317" actId="12788"/>
          <ac:picMkLst>
            <pc:docMk/>
            <pc:sldMk cId="1870829612" sldId="288"/>
            <ac:picMk id="49" creationId="{CEB89A6A-2028-5A4B-F482-4297D1003C60}"/>
          </ac:picMkLst>
        </pc:picChg>
        <pc:picChg chg="mod">
          <ac:chgData name="Ogata, Yukino" userId="46c124f1-f3c4-49f4-8de1-f58709379159" providerId="ADAL" clId="{5EA8B918-2D3E-4DA5-B6A1-6A209E2971C1}" dt="2024-02-15T06:32:31.578" v="153" actId="552"/>
          <ac:picMkLst>
            <pc:docMk/>
            <pc:sldMk cId="1870829612" sldId="288"/>
            <ac:picMk id="50" creationId="{E36C9553-8C7D-3EBE-1BA7-BBD17B549436}"/>
          </ac:picMkLst>
        </pc:picChg>
        <pc:picChg chg="mod topLvl">
          <ac:chgData name="Ogata, Yukino" userId="46c124f1-f3c4-49f4-8de1-f58709379159" providerId="ADAL" clId="{5EA8B918-2D3E-4DA5-B6A1-6A209E2971C1}" dt="2024-02-15T06:30:53.108" v="129" actId="164"/>
          <ac:picMkLst>
            <pc:docMk/>
            <pc:sldMk cId="1870829612" sldId="288"/>
            <ac:picMk id="51" creationId="{A81A64DC-3FFB-477C-57D5-E63D839264F9}"/>
          </ac:picMkLst>
        </pc:picChg>
        <pc:cxnChg chg="mod">
          <ac:chgData name="Ogata, Yukino" userId="46c124f1-f3c4-49f4-8de1-f58709379159" providerId="ADAL" clId="{5EA8B918-2D3E-4DA5-B6A1-6A209E2971C1}" dt="2024-02-16T01:12:26.228" v="329" actId="1037"/>
          <ac:cxnSpMkLst>
            <pc:docMk/>
            <pc:sldMk cId="1870829612" sldId="288"/>
            <ac:cxnSpMk id="20" creationId="{E2D7F583-9D13-B560-0751-A1045BAD2F01}"/>
          </ac:cxnSpMkLst>
        </pc:cxnChg>
        <pc:cxnChg chg="mod">
          <ac:chgData name="Ogata, Yukino" userId="46c124f1-f3c4-49f4-8de1-f58709379159" providerId="ADAL" clId="{5EA8B918-2D3E-4DA5-B6A1-6A209E2971C1}" dt="2024-02-16T01:12:26.228" v="329" actId="1037"/>
          <ac:cxnSpMkLst>
            <pc:docMk/>
            <pc:sldMk cId="1870829612" sldId="288"/>
            <ac:cxnSpMk id="21" creationId="{3C210A76-00A4-5E65-3465-AB886C1EA7CB}"/>
          </ac:cxnSpMkLst>
        </pc:cxnChg>
        <pc:cxnChg chg="mod">
          <ac:chgData name="Ogata, Yukino" userId="46c124f1-f3c4-49f4-8de1-f58709379159" providerId="ADAL" clId="{5EA8B918-2D3E-4DA5-B6A1-6A209E2971C1}" dt="2024-02-16T01:12:26.228" v="329" actId="1037"/>
          <ac:cxnSpMkLst>
            <pc:docMk/>
            <pc:sldMk cId="1870829612" sldId="288"/>
            <ac:cxnSpMk id="22" creationId="{B55746A6-086F-F27C-F6DE-2C322DC93BC6}"/>
          </ac:cxnSpMkLst>
        </pc:cxnChg>
        <pc:cxnChg chg="mod">
          <ac:chgData name="Ogata, Yukino" userId="46c124f1-f3c4-49f4-8de1-f58709379159" providerId="ADAL" clId="{5EA8B918-2D3E-4DA5-B6A1-6A209E2971C1}" dt="2024-02-15T06:33:53.519" v="155" actId="465"/>
          <ac:cxnSpMkLst>
            <pc:docMk/>
            <pc:sldMk cId="1870829612" sldId="288"/>
            <ac:cxnSpMk id="40" creationId="{6C4220B9-6087-7245-6BCC-D325DBFD429E}"/>
          </ac:cxnSpMkLst>
        </pc:cxnChg>
        <pc:cxnChg chg="mod">
          <ac:chgData name="Ogata, Yukino" userId="46c124f1-f3c4-49f4-8de1-f58709379159" providerId="ADAL" clId="{5EA8B918-2D3E-4DA5-B6A1-6A209E2971C1}" dt="2024-02-15T06:30:53.108" v="129" actId="164"/>
          <ac:cxnSpMkLst>
            <pc:docMk/>
            <pc:sldMk cId="1870829612" sldId="288"/>
            <ac:cxnSpMk id="41" creationId="{93786B24-A57F-1A16-5B2F-2EC88CF7AE93}"/>
          </ac:cxnSpMkLst>
        </pc:cxnChg>
        <pc:cxnChg chg="mod">
          <ac:chgData name="Ogata, Yukino" userId="46c124f1-f3c4-49f4-8de1-f58709379159" providerId="ADAL" clId="{5EA8B918-2D3E-4DA5-B6A1-6A209E2971C1}" dt="2024-02-15T06:33:53.519" v="155" actId="465"/>
          <ac:cxnSpMkLst>
            <pc:docMk/>
            <pc:sldMk cId="1870829612" sldId="288"/>
            <ac:cxnSpMk id="42" creationId="{FB96E84E-2484-480D-85CA-7A3DA23059FC}"/>
          </ac:cxnSpMkLst>
        </pc:cxnChg>
      </pc:sldChg>
      <pc:sldChg chg="modSp mod">
        <pc:chgData name="Ogata, Yukino" userId="46c124f1-f3c4-49f4-8de1-f58709379159" providerId="ADAL" clId="{5EA8B918-2D3E-4DA5-B6A1-6A209E2971C1}" dt="2024-02-15T06:34:15.408" v="158" actId="1076"/>
        <pc:sldMkLst>
          <pc:docMk/>
          <pc:sldMk cId="2268452730" sldId="292"/>
        </pc:sldMkLst>
        <pc:spChg chg="mod">
          <ac:chgData name="Ogata, Yukino" userId="46c124f1-f3c4-49f4-8de1-f58709379159" providerId="ADAL" clId="{5EA8B918-2D3E-4DA5-B6A1-6A209E2971C1}" dt="2024-02-15T06:34:15.408" v="158" actId="1076"/>
          <ac:spMkLst>
            <pc:docMk/>
            <pc:sldMk cId="2268452730" sldId="292"/>
            <ac:spMk id="3" creationId="{07BBF388-88BA-D097-D389-F7780FD9F9C9}"/>
          </ac:spMkLst>
        </pc:spChg>
      </pc:sldChg>
      <pc:sldChg chg="addSp delSp modSp mod">
        <pc:chgData name="Ogata, Yukino" userId="46c124f1-f3c4-49f4-8de1-f58709379159" providerId="ADAL" clId="{5EA8B918-2D3E-4DA5-B6A1-6A209E2971C1}" dt="2024-02-15T08:55:48.019" v="298" actId="12788"/>
        <pc:sldMkLst>
          <pc:docMk/>
          <pc:sldMk cId="2426320100" sldId="298"/>
        </pc:sldMkLst>
        <pc:spChg chg="mod">
          <ac:chgData name="Ogata, Yukino" userId="46c124f1-f3c4-49f4-8de1-f58709379159" providerId="ADAL" clId="{5EA8B918-2D3E-4DA5-B6A1-6A209E2971C1}" dt="2024-02-15T06:37:23.607" v="278" actId="1076"/>
          <ac:spMkLst>
            <pc:docMk/>
            <pc:sldMk cId="2426320100" sldId="298"/>
            <ac:spMk id="48" creationId="{D2A7DFDD-3EFA-7F31-E0D5-D286711820CB}"/>
          </ac:spMkLst>
        </pc:spChg>
        <pc:spChg chg="mod">
          <ac:chgData name="Ogata, Yukino" userId="46c124f1-f3c4-49f4-8de1-f58709379159" providerId="ADAL" clId="{5EA8B918-2D3E-4DA5-B6A1-6A209E2971C1}" dt="2024-02-15T06:37:48.889" v="282" actId="14100"/>
          <ac:spMkLst>
            <pc:docMk/>
            <pc:sldMk cId="2426320100" sldId="298"/>
            <ac:spMk id="65" creationId="{6B4D0BD3-2AD1-7C56-6169-1979041C8F46}"/>
          </ac:spMkLst>
        </pc:spChg>
        <pc:spChg chg="mod">
          <ac:chgData name="Ogata, Yukino" userId="46c124f1-f3c4-49f4-8de1-f58709379159" providerId="ADAL" clId="{5EA8B918-2D3E-4DA5-B6A1-6A209E2971C1}" dt="2024-02-15T08:55:20.890" v="297" actId="12789"/>
          <ac:spMkLst>
            <pc:docMk/>
            <pc:sldMk cId="2426320100" sldId="298"/>
            <ac:spMk id="77" creationId="{551AD0C1-E24C-2208-6021-023348D3E071}"/>
          </ac:spMkLst>
        </pc:spChg>
        <pc:spChg chg="mod">
          <ac:chgData name="Ogata, Yukino" userId="46c124f1-f3c4-49f4-8de1-f58709379159" providerId="ADAL" clId="{5EA8B918-2D3E-4DA5-B6A1-6A209E2971C1}" dt="2024-02-15T08:55:20.890" v="297" actId="12789"/>
          <ac:spMkLst>
            <pc:docMk/>
            <pc:sldMk cId="2426320100" sldId="298"/>
            <ac:spMk id="78" creationId="{841A25A3-896D-C2CC-2C5D-179FE26E3554}"/>
          </ac:spMkLst>
        </pc:spChg>
        <pc:spChg chg="mod topLvl">
          <ac:chgData name="Ogata, Yukino" userId="46c124f1-f3c4-49f4-8de1-f58709379159" providerId="ADAL" clId="{5EA8B918-2D3E-4DA5-B6A1-6A209E2971C1}" dt="2024-02-15T06:37:17.418" v="276" actId="1036"/>
          <ac:spMkLst>
            <pc:docMk/>
            <pc:sldMk cId="2426320100" sldId="298"/>
            <ac:spMk id="79" creationId="{2913F7DF-DC52-7E73-D8CE-5F084CE29558}"/>
          </ac:spMkLst>
        </pc:spChg>
        <pc:spChg chg="mod topLvl">
          <ac:chgData name="Ogata, Yukino" userId="46c124f1-f3c4-49f4-8de1-f58709379159" providerId="ADAL" clId="{5EA8B918-2D3E-4DA5-B6A1-6A209E2971C1}" dt="2024-02-15T06:37:17.418" v="276" actId="1036"/>
          <ac:spMkLst>
            <pc:docMk/>
            <pc:sldMk cId="2426320100" sldId="298"/>
            <ac:spMk id="80" creationId="{C9F2B764-B03A-293A-C0E1-42D71953B4D2}"/>
          </ac:spMkLst>
        </pc:spChg>
        <pc:spChg chg="mod topLvl">
          <ac:chgData name="Ogata, Yukino" userId="46c124f1-f3c4-49f4-8de1-f58709379159" providerId="ADAL" clId="{5EA8B918-2D3E-4DA5-B6A1-6A209E2971C1}" dt="2024-02-15T06:37:17.418" v="276" actId="1036"/>
          <ac:spMkLst>
            <pc:docMk/>
            <pc:sldMk cId="2426320100" sldId="298"/>
            <ac:spMk id="81" creationId="{067A9779-B436-60E2-33A3-7CE75C960954}"/>
          </ac:spMkLst>
        </pc:spChg>
        <pc:grpChg chg="mod">
          <ac:chgData name="Ogata, Yukino" userId="46c124f1-f3c4-49f4-8de1-f58709379159" providerId="ADAL" clId="{5EA8B918-2D3E-4DA5-B6A1-6A209E2971C1}" dt="2024-02-15T06:34:56.120" v="163" actId="1076"/>
          <ac:grpSpMkLst>
            <pc:docMk/>
            <pc:sldMk cId="2426320100" sldId="298"/>
            <ac:grpSpMk id="3" creationId="{B6E94AB9-13F4-8F35-F4F9-36F4D7289966}"/>
          </ac:grpSpMkLst>
        </pc:grpChg>
        <pc:grpChg chg="add del mod">
          <ac:chgData name="Ogata, Yukino" userId="46c124f1-f3c4-49f4-8de1-f58709379159" providerId="ADAL" clId="{5EA8B918-2D3E-4DA5-B6A1-6A209E2971C1}" dt="2024-02-15T06:36:37.620" v="178" actId="165"/>
          <ac:grpSpMkLst>
            <pc:docMk/>
            <pc:sldMk cId="2426320100" sldId="298"/>
            <ac:grpSpMk id="6" creationId="{17BB6C37-980C-434C-7137-95AADB814B11}"/>
          </ac:grpSpMkLst>
        </pc:grpChg>
        <pc:picChg chg="mod">
          <ac:chgData name="Ogata, Yukino" userId="46c124f1-f3c4-49f4-8de1-f58709379159" providerId="ADAL" clId="{5EA8B918-2D3E-4DA5-B6A1-6A209E2971C1}" dt="2024-02-15T08:55:48.019" v="298" actId="12788"/>
          <ac:picMkLst>
            <pc:docMk/>
            <pc:sldMk cId="2426320100" sldId="298"/>
            <ac:picMk id="14" creationId="{187C8ED6-956C-632E-A4C3-27A78251A336}"/>
          </ac:picMkLst>
        </pc:picChg>
        <pc:picChg chg="mod">
          <ac:chgData name="Ogata, Yukino" userId="46c124f1-f3c4-49f4-8de1-f58709379159" providerId="ADAL" clId="{5EA8B918-2D3E-4DA5-B6A1-6A209E2971C1}" dt="2024-02-15T08:55:48.019" v="298" actId="12788"/>
          <ac:picMkLst>
            <pc:docMk/>
            <pc:sldMk cId="2426320100" sldId="298"/>
            <ac:picMk id="15" creationId="{AB0DF2BE-1A26-BE58-B55F-C82FC00C1BB4}"/>
          </ac:picMkLst>
        </pc:picChg>
        <pc:picChg chg="mod">
          <ac:chgData name="Ogata, Yukino" userId="46c124f1-f3c4-49f4-8de1-f58709379159" providerId="ADAL" clId="{5EA8B918-2D3E-4DA5-B6A1-6A209E2971C1}" dt="2024-02-15T08:55:48.019" v="298" actId="12788"/>
          <ac:picMkLst>
            <pc:docMk/>
            <pc:sldMk cId="2426320100" sldId="298"/>
            <ac:picMk id="16" creationId="{26494CA1-01C2-6957-ADAE-B4DDD815D637}"/>
          </ac:picMkLst>
        </pc:picChg>
        <pc:picChg chg="mod">
          <ac:chgData name="Ogata, Yukino" userId="46c124f1-f3c4-49f4-8de1-f58709379159" providerId="ADAL" clId="{5EA8B918-2D3E-4DA5-B6A1-6A209E2971C1}" dt="2024-02-15T08:55:48.019" v="298" actId="12788"/>
          <ac:picMkLst>
            <pc:docMk/>
            <pc:sldMk cId="2426320100" sldId="298"/>
            <ac:picMk id="17" creationId="{F10FFFCF-B0C3-544E-2349-28AE6FE8E7D1}"/>
          </ac:picMkLst>
        </pc:picChg>
        <pc:picChg chg="mod">
          <ac:chgData name="Ogata, Yukino" userId="46c124f1-f3c4-49f4-8de1-f58709379159" providerId="ADAL" clId="{5EA8B918-2D3E-4DA5-B6A1-6A209E2971C1}" dt="2024-02-15T08:55:48.019" v="298" actId="12788"/>
          <ac:picMkLst>
            <pc:docMk/>
            <pc:sldMk cId="2426320100" sldId="298"/>
            <ac:picMk id="18" creationId="{5CF516EB-F79B-5785-7E97-20D7F6626453}"/>
          </ac:picMkLst>
        </pc:picChg>
        <pc:picChg chg="mod">
          <ac:chgData name="Ogata, Yukino" userId="46c124f1-f3c4-49f4-8de1-f58709379159" providerId="ADAL" clId="{5EA8B918-2D3E-4DA5-B6A1-6A209E2971C1}" dt="2024-02-15T08:54:28.291" v="293" actId="1076"/>
          <ac:picMkLst>
            <pc:docMk/>
            <pc:sldMk cId="2426320100" sldId="298"/>
            <ac:picMk id="76" creationId="{E35780AC-9155-AF01-B7AE-63EF748F874C}"/>
          </ac:picMkLst>
        </pc:picChg>
        <pc:picChg chg="mod topLvl">
          <ac:chgData name="Ogata, Yukino" userId="46c124f1-f3c4-49f4-8de1-f58709379159" providerId="ADAL" clId="{5EA8B918-2D3E-4DA5-B6A1-6A209E2971C1}" dt="2024-02-15T06:37:17.418" v="276" actId="1036"/>
          <ac:picMkLst>
            <pc:docMk/>
            <pc:sldMk cId="2426320100" sldId="298"/>
            <ac:picMk id="82" creationId="{2DF1CBB6-8361-3331-0AC4-45E51498B830}"/>
          </ac:picMkLst>
        </pc:picChg>
        <pc:picChg chg="mod">
          <ac:chgData name="Ogata, Yukino" userId="46c124f1-f3c4-49f4-8de1-f58709379159" providerId="ADAL" clId="{5EA8B918-2D3E-4DA5-B6A1-6A209E2971C1}" dt="2024-02-15T06:34:56.120" v="163" actId="1076"/>
          <ac:picMkLst>
            <pc:docMk/>
            <pc:sldMk cId="2426320100" sldId="298"/>
            <ac:picMk id="84" creationId="{A48212A6-3987-D89F-9082-52B3C581AC95}"/>
          </ac:picMkLst>
        </pc:picChg>
        <pc:picChg chg="mod">
          <ac:chgData name="Ogata, Yukino" userId="46c124f1-f3c4-49f4-8de1-f58709379159" providerId="ADAL" clId="{5EA8B918-2D3E-4DA5-B6A1-6A209E2971C1}" dt="2024-02-15T06:34:56.120" v="163" actId="1076"/>
          <ac:picMkLst>
            <pc:docMk/>
            <pc:sldMk cId="2426320100" sldId="298"/>
            <ac:picMk id="87" creationId="{CEA8919B-04FF-C4C8-E51E-C38892F46132}"/>
          </ac:picMkLst>
        </pc:picChg>
        <pc:picChg chg="mod topLvl">
          <ac:chgData name="Ogata, Yukino" userId="46c124f1-f3c4-49f4-8de1-f58709379159" providerId="ADAL" clId="{5EA8B918-2D3E-4DA5-B6A1-6A209E2971C1}" dt="2024-02-15T06:37:17.418" v="276" actId="1036"/>
          <ac:picMkLst>
            <pc:docMk/>
            <pc:sldMk cId="2426320100" sldId="298"/>
            <ac:picMk id="88" creationId="{22E48B4C-9E26-83CA-61B0-00CEA55A62C4}"/>
          </ac:picMkLst>
        </pc:picChg>
        <pc:cxnChg chg="mod">
          <ac:chgData name="Ogata, Yukino" userId="46c124f1-f3c4-49f4-8de1-f58709379159" providerId="ADAL" clId="{5EA8B918-2D3E-4DA5-B6A1-6A209E2971C1}" dt="2024-02-15T08:55:48.019" v="298" actId="12788"/>
          <ac:cxnSpMkLst>
            <pc:docMk/>
            <pc:sldMk cId="2426320100" sldId="298"/>
            <ac:cxnSpMk id="12" creationId="{D7354132-3888-0165-289A-4FABD2BD40AB}"/>
          </ac:cxnSpMkLst>
        </pc:cxnChg>
        <pc:cxnChg chg="mod">
          <ac:chgData name="Ogata, Yukino" userId="46c124f1-f3c4-49f4-8de1-f58709379159" providerId="ADAL" clId="{5EA8B918-2D3E-4DA5-B6A1-6A209E2971C1}" dt="2024-02-15T08:55:48.019" v="298" actId="12788"/>
          <ac:cxnSpMkLst>
            <pc:docMk/>
            <pc:sldMk cId="2426320100" sldId="298"/>
            <ac:cxnSpMk id="13" creationId="{CE1F80D5-5888-24B3-F2EF-67C04A206F76}"/>
          </ac:cxnSpMkLst>
        </pc:cxnChg>
        <pc:cxnChg chg="mod">
          <ac:chgData name="Ogata, Yukino" userId="46c124f1-f3c4-49f4-8de1-f58709379159" providerId="ADAL" clId="{5EA8B918-2D3E-4DA5-B6A1-6A209E2971C1}" dt="2024-02-15T08:55:48.019" v="298" actId="12788"/>
          <ac:cxnSpMkLst>
            <pc:docMk/>
            <pc:sldMk cId="2426320100" sldId="298"/>
            <ac:cxnSpMk id="20" creationId="{AFC184BF-ED8B-B27F-2A3A-0CC288C12D36}"/>
          </ac:cxnSpMkLst>
        </pc:cxnChg>
        <pc:cxnChg chg="mod">
          <ac:chgData name="Ogata, Yukino" userId="46c124f1-f3c4-49f4-8de1-f58709379159" providerId="ADAL" clId="{5EA8B918-2D3E-4DA5-B6A1-6A209E2971C1}" dt="2024-02-15T06:37:32.924" v="280" actId="14100"/>
          <ac:cxnSpMkLst>
            <pc:docMk/>
            <pc:sldMk cId="2426320100" sldId="298"/>
            <ac:cxnSpMk id="22" creationId="{F82FA7F5-F2A6-944B-42ED-C3391C0349C1}"/>
          </ac:cxnSpMkLst>
        </pc:cxnChg>
        <pc:cxnChg chg="mod">
          <ac:chgData name="Ogata, Yukino" userId="46c124f1-f3c4-49f4-8de1-f58709379159" providerId="ADAL" clId="{5EA8B918-2D3E-4DA5-B6A1-6A209E2971C1}" dt="2024-02-15T08:55:48.019" v="298" actId="12788"/>
          <ac:cxnSpMkLst>
            <pc:docMk/>
            <pc:sldMk cId="2426320100" sldId="298"/>
            <ac:cxnSpMk id="30" creationId="{0970B273-9783-DBF1-10E5-244B035A5804}"/>
          </ac:cxnSpMkLst>
        </pc:cxnChg>
      </pc:sldChg>
    </pc:docChg>
  </pc:docChgLst>
  <pc:docChgLst>
    <pc:chgData name="Ogata, Yukino" userId="46c124f1-f3c4-49f4-8de1-f58709379159" providerId="ADAL" clId="{6CCB4676-B440-44EF-9D53-0A8E6F9F76B1}"/>
    <pc:docChg chg="undo custSel modSld">
      <pc:chgData name="Ogata, Yukino" userId="46c124f1-f3c4-49f4-8de1-f58709379159" providerId="ADAL" clId="{6CCB4676-B440-44EF-9D53-0A8E6F9F76B1}" dt="2024-03-07T06:17:43.273" v="16" actId="1076"/>
      <pc:docMkLst>
        <pc:docMk/>
      </pc:docMkLst>
      <pc:sldChg chg="modSp mod">
        <pc:chgData name="Ogata, Yukino" userId="46c124f1-f3c4-49f4-8de1-f58709379159" providerId="ADAL" clId="{6CCB4676-B440-44EF-9D53-0A8E6F9F76B1}" dt="2024-03-07T06:17:43.273" v="16" actId="1076"/>
        <pc:sldMkLst>
          <pc:docMk/>
          <pc:sldMk cId="1870829612" sldId="288"/>
        </pc:sldMkLst>
        <pc:spChg chg="mod">
          <ac:chgData name="Ogata, Yukino" userId="46c124f1-f3c4-49f4-8de1-f58709379159" providerId="ADAL" clId="{6CCB4676-B440-44EF-9D53-0A8E6F9F76B1}" dt="2024-03-07T06:17:33.150" v="15" actId="555"/>
          <ac:spMkLst>
            <pc:docMk/>
            <pc:sldMk cId="1870829612" sldId="288"/>
            <ac:spMk id="15" creationId="{954FABB5-ABFB-59A9-C210-1213D0DA2EC2}"/>
          </ac:spMkLst>
        </pc:spChg>
        <pc:grpChg chg="mod">
          <ac:chgData name="Ogata, Yukino" userId="46c124f1-f3c4-49f4-8de1-f58709379159" providerId="ADAL" clId="{6CCB4676-B440-44EF-9D53-0A8E6F9F76B1}" dt="2024-03-07T06:17:43.273" v="16" actId="1076"/>
          <ac:grpSpMkLst>
            <pc:docMk/>
            <pc:sldMk cId="1870829612" sldId="288"/>
            <ac:grpSpMk id="2" creationId="{83382B70-3C9E-728D-5DBA-D1E79E33806E}"/>
          </ac:grpSpMkLst>
        </pc:grpChg>
        <pc:picChg chg="mod">
          <ac:chgData name="Ogata, Yukino" userId="46c124f1-f3c4-49f4-8de1-f58709379159" providerId="ADAL" clId="{6CCB4676-B440-44EF-9D53-0A8E6F9F76B1}" dt="2024-03-07T06:17:18.802" v="12" actId="1035"/>
          <ac:picMkLst>
            <pc:docMk/>
            <pc:sldMk cId="1870829612" sldId="288"/>
            <ac:picMk id="28" creationId="{A52CA869-19B0-2859-BA6A-2F3B4EA897AA}"/>
          </ac:picMkLst>
        </pc:picChg>
        <pc:cxnChg chg="mod">
          <ac:chgData name="Ogata, Yukino" userId="46c124f1-f3c4-49f4-8de1-f58709379159" providerId="ADAL" clId="{6CCB4676-B440-44EF-9D53-0A8E6F9F76B1}" dt="2024-03-07T06:17:24.713" v="13" actId="14100"/>
          <ac:cxnSpMkLst>
            <pc:docMk/>
            <pc:sldMk cId="1870829612" sldId="288"/>
            <ac:cxnSpMk id="20" creationId="{E2D7F583-9D13-B560-0751-A1045BAD2F01}"/>
          </ac:cxnSpMkLst>
        </pc:cxnChg>
      </pc:sldChg>
    </pc:docChg>
  </pc:docChgLst>
  <pc:docChgLst>
    <pc:chgData name="Hori, Kaori" userId="f2384def-2f45-4b53-97eb-749d3397a6fe" providerId="ADAL" clId="{F4B6D13D-50D0-45BD-8D8D-9BFF9048F281}"/>
    <pc:docChg chg="undo custSel addSld delSld modSld">
      <pc:chgData name="Hori, Kaori" userId="f2384def-2f45-4b53-97eb-749d3397a6fe" providerId="ADAL" clId="{F4B6D13D-50D0-45BD-8D8D-9BFF9048F281}" dt="2024-10-08T05:25:40.448" v="25" actId="47"/>
      <pc:docMkLst>
        <pc:docMk/>
      </pc:docMkLst>
      <pc:sldChg chg="add del">
        <pc:chgData name="Hori, Kaori" userId="f2384def-2f45-4b53-97eb-749d3397a6fe" providerId="ADAL" clId="{F4B6D13D-50D0-45BD-8D8D-9BFF9048F281}" dt="2024-10-08T05:24:54.058" v="21" actId="47"/>
        <pc:sldMkLst>
          <pc:docMk/>
          <pc:sldMk cId="3432584904" sldId="270"/>
        </pc:sldMkLst>
      </pc:sldChg>
      <pc:sldChg chg="add del">
        <pc:chgData name="Hori, Kaori" userId="f2384def-2f45-4b53-97eb-749d3397a6fe" providerId="ADAL" clId="{F4B6D13D-50D0-45BD-8D8D-9BFF9048F281}" dt="2024-10-08T05:25:38.961" v="24"/>
        <pc:sldMkLst>
          <pc:docMk/>
          <pc:sldMk cId="3486245821" sldId="293"/>
        </pc:sldMkLst>
      </pc:sldChg>
      <pc:sldChg chg="addSp delSp modSp mod">
        <pc:chgData name="Hori, Kaori" userId="f2384def-2f45-4b53-97eb-749d3397a6fe" providerId="ADAL" clId="{F4B6D13D-50D0-45BD-8D8D-9BFF9048F281}" dt="2024-10-04T04:52:56.192" v="15" actId="1035"/>
        <pc:sldMkLst>
          <pc:docMk/>
          <pc:sldMk cId="2426320100" sldId="298"/>
        </pc:sldMkLst>
        <pc:spChg chg="mod">
          <ac:chgData name="Hori, Kaori" userId="f2384def-2f45-4b53-97eb-749d3397a6fe" providerId="ADAL" clId="{F4B6D13D-50D0-45BD-8D8D-9BFF9048F281}" dt="2024-10-04T04:52:20.578" v="3"/>
          <ac:spMkLst>
            <pc:docMk/>
            <pc:sldMk cId="2426320100" sldId="298"/>
            <ac:spMk id="80" creationId="{C9F2B764-B03A-293A-C0E1-42D71953B4D2}"/>
          </ac:spMkLst>
        </pc:spChg>
        <pc:picChg chg="add mod">
          <ac:chgData name="Hori, Kaori" userId="f2384def-2f45-4b53-97eb-749d3397a6fe" providerId="ADAL" clId="{F4B6D13D-50D0-45BD-8D8D-9BFF9048F281}" dt="2024-10-04T04:52:47.695" v="11" actId="1076"/>
          <ac:picMkLst>
            <pc:docMk/>
            <pc:sldMk cId="2426320100" sldId="298"/>
            <ac:picMk id="6" creationId="{EEB4FBF6-915D-FC54-9E9F-7367D417729D}"/>
          </ac:picMkLst>
        </pc:picChg>
        <pc:picChg chg="del">
          <ac:chgData name="Hori, Kaori" userId="f2384def-2f45-4b53-97eb-749d3397a6fe" providerId="ADAL" clId="{F4B6D13D-50D0-45BD-8D8D-9BFF9048F281}" dt="2024-10-04T04:52:24.053" v="4" actId="478"/>
          <ac:picMkLst>
            <pc:docMk/>
            <pc:sldMk cId="2426320100" sldId="298"/>
            <ac:picMk id="82" creationId="{2DF1CBB6-8361-3331-0AC4-45E51498B830}"/>
          </ac:picMkLst>
        </pc:picChg>
        <pc:cxnChg chg="mod">
          <ac:chgData name="Hori, Kaori" userId="f2384def-2f45-4b53-97eb-749d3397a6fe" providerId="ADAL" clId="{F4B6D13D-50D0-45BD-8D8D-9BFF9048F281}" dt="2024-10-04T04:52:56.192" v="15" actId="1035"/>
          <ac:cxnSpMkLst>
            <pc:docMk/>
            <pc:sldMk cId="2426320100" sldId="298"/>
            <ac:cxnSpMk id="22" creationId="{F82FA7F5-F2A6-944B-42ED-C3391C0349C1}"/>
          </ac:cxnSpMkLst>
        </pc:cxnChg>
      </pc:sldChg>
      <pc:sldChg chg="add del">
        <pc:chgData name="Hori, Kaori" userId="f2384def-2f45-4b53-97eb-749d3397a6fe" providerId="ADAL" clId="{F4B6D13D-50D0-45BD-8D8D-9BFF9048F281}" dt="2024-10-04T04:52:32.561" v="6"/>
        <pc:sldMkLst>
          <pc:docMk/>
          <pc:sldMk cId="3151904580" sldId="305"/>
        </pc:sldMkLst>
      </pc:sldChg>
      <pc:sldChg chg="add del">
        <pc:chgData name="Hori, Kaori" userId="f2384def-2f45-4b53-97eb-749d3397a6fe" providerId="ADAL" clId="{F4B6D13D-50D0-45BD-8D8D-9BFF9048F281}" dt="2024-10-08T05:24:43.675" v="17"/>
        <pc:sldMkLst>
          <pc:docMk/>
          <pc:sldMk cId="3225523507" sldId="305"/>
        </pc:sldMkLst>
      </pc:sldChg>
      <pc:sldChg chg="add del">
        <pc:chgData name="Hori, Kaori" userId="f2384def-2f45-4b53-97eb-749d3397a6fe" providerId="ADAL" clId="{F4B6D13D-50D0-45BD-8D8D-9BFF9048F281}" dt="2024-10-08T05:25:40.448" v="25" actId="47"/>
        <pc:sldMkLst>
          <pc:docMk/>
          <pc:sldMk cId="4074062165" sldId="305"/>
        </pc:sldMkLst>
      </pc:sldChg>
    </pc:docChg>
  </pc:docChgLst>
  <pc:docChgLst>
    <pc:chgData name="Ohkubo, Ayana B." userId="S::ayana.b.ohkubo@accenture.com::091061b7-d935-4311-9b7a-92414934935a" providerId="AD" clId="Web-{49F9A30B-7AE9-C0BC-519E-41C58F7DC4FC}"/>
    <pc:docChg chg="addSld delSld modSection">
      <pc:chgData name="Ohkubo, Ayana B." userId="S::ayana.b.ohkubo@accenture.com::091061b7-d935-4311-9b7a-92414934935a" providerId="AD" clId="Web-{49F9A30B-7AE9-C0BC-519E-41C58F7DC4FC}" dt="2024-02-09T06:22:18.723" v="5"/>
      <pc:docMkLst>
        <pc:docMk/>
      </pc:docMkLst>
      <pc:sldChg chg="del">
        <pc:chgData name="Ohkubo, Ayana B." userId="S::ayana.b.ohkubo@accenture.com::091061b7-d935-4311-9b7a-92414934935a" providerId="AD" clId="Web-{49F9A30B-7AE9-C0BC-519E-41C58F7DC4FC}" dt="2024-02-09T06:18:53.012" v="1"/>
        <pc:sldMkLst>
          <pc:docMk/>
          <pc:sldMk cId="1157775155" sldId="290"/>
        </pc:sldMkLst>
      </pc:sldChg>
      <pc:sldChg chg="del">
        <pc:chgData name="Ohkubo, Ayana B." userId="S::ayana.b.ohkubo@accenture.com::091061b7-d935-4311-9b7a-92414934935a" providerId="AD" clId="Web-{49F9A30B-7AE9-C0BC-519E-41C58F7DC4FC}" dt="2024-02-09T06:19:15.622" v="4"/>
        <pc:sldMkLst>
          <pc:docMk/>
          <pc:sldMk cId="3895455316" sldId="291"/>
        </pc:sldMkLst>
      </pc:sldChg>
      <pc:sldChg chg="add">
        <pc:chgData name="Ohkubo, Ayana B." userId="S::ayana.b.ohkubo@accenture.com::091061b7-d935-4311-9b7a-92414934935a" providerId="AD" clId="Web-{49F9A30B-7AE9-C0BC-519E-41C58F7DC4FC}" dt="2024-02-09T06:18:47.215" v="0"/>
        <pc:sldMkLst>
          <pc:docMk/>
          <pc:sldMk cId="2268452730" sldId="292"/>
        </pc:sldMkLst>
      </pc:sldChg>
      <pc:sldChg chg="add">
        <pc:chgData name="Ohkubo, Ayana B." userId="S::ayana.b.ohkubo@accenture.com::091061b7-d935-4311-9b7a-92414934935a" providerId="AD" clId="Web-{49F9A30B-7AE9-C0BC-519E-41C58F7DC4FC}" dt="2024-02-09T06:19:07.560" v="2"/>
        <pc:sldMkLst>
          <pc:docMk/>
          <pc:sldMk cId="1901881360" sldId="297"/>
        </pc:sldMkLst>
      </pc:sldChg>
      <pc:sldChg chg="add">
        <pc:chgData name="Ohkubo, Ayana B." userId="S::ayana.b.ohkubo@accenture.com::091061b7-d935-4311-9b7a-92414934935a" providerId="AD" clId="Web-{49F9A30B-7AE9-C0BC-519E-41C58F7DC4FC}" dt="2024-02-09T06:19:07.935" v="3"/>
        <pc:sldMkLst>
          <pc:docMk/>
          <pc:sldMk cId="2426320100" sldId="298"/>
        </pc:sldMkLst>
      </pc:sldChg>
      <pc:sldChg chg="add">
        <pc:chgData name="Ohkubo, Ayana B." userId="S::ayana.b.ohkubo@accenture.com::091061b7-d935-4311-9b7a-92414934935a" providerId="AD" clId="Web-{49F9A30B-7AE9-C0BC-519E-41C58F7DC4FC}" dt="2024-02-09T06:22:18.723" v="5"/>
        <pc:sldMkLst>
          <pc:docMk/>
          <pc:sldMk cId="1356034593" sldId="304"/>
        </pc:sldMkLst>
      </pc:sldChg>
    </pc:docChg>
  </pc:docChgLst>
  <pc:docChgLst>
    <pc:chgData name="Ogata, Yukino" userId="S::yukino.ogata@accenture.com::46c124f1-f3c4-49f4-8de1-f58709379159" providerId="AD" clId="Web-{C817A612-FADA-0DAA-763B-30950779D909}"/>
    <pc:docChg chg="sldOrd modSection">
      <pc:chgData name="Ogata, Yukino" userId="S::yukino.ogata@accenture.com::46c124f1-f3c4-49f4-8de1-f58709379159" providerId="AD" clId="Web-{C817A612-FADA-0DAA-763B-30950779D909}" dt="2024-02-09T06:23:11.233" v="1"/>
      <pc:docMkLst>
        <pc:docMk/>
      </pc:docMkLst>
      <pc:sldChg chg="ord">
        <pc:chgData name="Ogata, Yukino" userId="S::yukino.ogata@accenture.com::46c124f1-f3c4-49f4-8de1-f58709379159" providerId="AD" clId="Web-{C817A612-FADA-0DAA-763B-30950779D909}" dt="2024-02-09T06:23:11.233" v="1"/>
        <pc:sldMkLst>
          <pc:docMk/>
          <pc:sldMk cId="1870829612" sldId="288"/>
        </pc:sldMkLst>
      </pc:sldChg>
    </pc:docChg>
  </pc:docChgLst>
  <pc:docChgLst>
    <pc:chgData name="Ogata, Yukino" userId="S::yukino.ogata@accenture.com::46c124f1-f3c4-49f4-8de1-f58709379159" providerId="AD" clId="Web-{F0F56190-0C91-A890-652E-D0400AEA6EE2}"/>
    <pc:docChg chg="modSld">
      <pc:chgData name="Ogata, Yukino" userId="S::yukino.ogata@accenture.com::46c124f1-f3c4-49f4-8de1-f58709379159" providerId="AD" clId="Web-{F0F56190-0C91-A890-652E-D0400AEA6EE2}" dt="2024-03-08T05:55:27.182" v="0"/>
      <pc:docMkLst>
        <pc:docMk/>
      </pc:docMkLst>
      <pc:sldChg chg="addSp">
        <pc:chgData name="Ogata, Yukino" userId="S::yukino.ogata@accenture.com::46c124f1-f3c4-49f4-8de1-f58709379159" providerId="AD" clId="Web-{F0F56190-0C91-A890-652E-D0400AEA6EE2}" dt="2024-03-08T05:55:27.182" v="0"/>
        <pc:sldMkLst>
          <pc:docMk/>
          <pc:sldMk cId="3432584904" sldId="270"/>
        </pc:sldMkLst>
        <pc:grpChg chg="add">
          <ac:chgData name="Ogata, Yukino" userId="S::yukino.ogata@accenture.com::46c124f1-f3c4-49f4-8de1-f58709379159" providerId="AD" clId="Web-{F0F56190-0C91-A890-652E-D0400AEA6EE2}" dt="2024-03-08T05:55:27.182" v="0"/>
          <ac:grpSpMkLst>
            <pc:docMk/>
            <pc:sldMk cId="3432584904" sldId="270"/>
            <ac:grpSpMk id="3" creationId="{D5F3A15B-2871-D222-A528-377062F3802E}"/>
          </ac:grpSpMkLst>
        </pc:grpChg>
      </pc:sldChg>
    </pc:docChg>
  </pc:docChgLst>
  <pc:docChgLst>
    <pc:chgData name="Hori, Kaori" userId="f2384def-2f45-4b53-97eb-749d3397a6fe" providerId="ADAL" clId="{BD4C738A-58CC-40FE-A0D0-3555C86A684D}"/>
    <pc:docChg chg="custSel modSld">
      <pc:chgData name="Hori, Kaori" userId="f2384def-2f45-4b53-97eb-749d3397a6fe" providerId="ADAL" clId="{BD4C738A-58CC-40FE-A0D0-3555C86A684D}" dt="2024-02-26T08:35:33.451" v="6" actId="478"/>
      <pc:docMkLst>
        <pc:docMk/>
      </pc:docMkLst>
      <pc:sldChg chg="delSp mod">
        <pc:chgData name="Hori, Kaori" userId="f2384def-2f45-4b53-97eb-749d3397a6fe" providerId="ADAL" clId="{BD4C738A-58CC-40FE-A0D0-3555C86A684D}" dt="2024-02-26T08:35:25.841" v="3" actId="478"/>
        <pc:sldMkLst>
          <pc:docMk/>
          <pc:sldMk cId="292596965" sldId="272"/>
        </pc:sldMkLst>
        <pc:spChg chg="del">
          <ac:chgData name="Hori, Kaori" userId="f2384def-2f45-4b53-97eb-749d3397a6fe" providerId="ADAL" clId="{BD4C738A-58CC-40FE-A0D0-3555C86A684D}" dt="2024-02-26T08:35:25.841" v="3" actId="478"/>
          <ac:spMkLst>
            <pc:docMk/>
            <pc:sldMk cId="292596965" sldId="272"/>
            <ac:spMk id="68" creationId="{6DEC3A0C-51B8-70D5-CFBB-A49E9ADAEDAD}"/>
          </ac:spMkLst>
        </pc:spChg>
        <pc:picChg chg="del">
          <ac:chgData name="Hori, Kaori" userId="f2384def-2f45-4b53-97eb-749d3397a6fe" providerId="ADAL" clId="{BD4C738A-58CC-40FE-A0D0-3555C86A684D}" dt="2024-02-26T08:35:25.841" v="3" actId="478"/>
          <ac:picMkLst>
            <pc:docMk/>
            <pc:sldMk cId="292596965" sldId="272"/>
            <ac:picMk id="2" creationId="{5E33FF7C-84F9-D518-83EF-D6797DED315B}"/>
          </ac:picMkLst>
        </pc:picChg>
      </pc:sldChg>
      <pc:sldChg chg="delSp mod">
        <pc:chgData name="Hori, Kaori" userId="f2384def-2f45-4b53-97eb-749d3397a6fe" providerId="ADAL" clId="{BD4C738A-58CC-40FE-A0D0-3555C86A684D}" dt="2024-02-26T08:35:28.453" v="4" actId="478"/>
        <pc:sldMkLst>
          <pc:docMk/>
          <pc:sldMk cId="3756151943" sldId="281"/>
        </pc:sldMkLst>
        <pc:spChg chg="del">
          <ac:chgData name="Hori, Kaori" userId="f2384def-2f45-4b53-97eb-749d3397a6fe" providerId="ADAL" clId="{BD4C738A-58CC-40FE-A0D0-3555C86A684D}" dt="2024-02-26T08:35:28.453" v="4" actId="478"/>
          <ac:spMkLst>
            <pc:docMk/>
            <pc:sldMk cId="3756151943" sldId="281"/>
            <ac:spMk id="70" creationId="{F380BFD5-EA9B-4B8B-4A6C-83ECE497B14E}"/>
          </ac:spMkLst>
        </pc:spChg>
      </pc:sldChg>
      <pc:sldChg chg="delSp mod">
        <pc:chgData name="Hori, Kaori" userId="f2384def-2f45-4b53-97eb-749d3397a6fe" providerId="ADAL" clId="{BD4C738A-58CC-40FE-A0D0-3555C86A684D}" dt="2024-02-26T08:35:29.672" v="5" actId="478"/>
        <pc:sldMkLst>
          <pc:docMk/>
          <pc:sldMk cId="3884489003" sldId="286"/>
        </pc:sldMkLst>
        <pc:spChg chg="del">
          <ac:chgData name="Hori, Kaori" userId="f2384def-2f45-4b53-97eb-749d3397a6fe" providerId="ADAL" clId="{BD4C738A-58CC-40FE-A0D0-3555C86A684D}" dt="2024-02-26T08:35:29.672" v="5" actId="478"/>
          <ac:spMkLst>
            <pc:docMk/>
            <pc:sldMk cId="3884489003" sldId="286"/>
            <ac:spMk id="70" creationId="{F380BFD5-EA9B-4B8B-4A6C-83ECE497B14E}"/>
          </ac:spMkLst>
        </pc:spChg>
      </pc:sldChg>
      <pc:sldChg chg="delSp mod">
        <pc:chgData name="Hori, Kaori" userId="f2384def-2f45-4b53-97eb-749d3397a6fe" providerId="ADAL" clId="{BD4C738A-58CC-40FE-A0D0-3555C86A684D}" dt="2024-02-26T08:35:15.614" v="0" actId="478"/>
        <pc:sldMkLst>
          <pc:docMk/>
          <pc:sldMk cId="2268452730" sldId="292"/>
        </pc:sldMkLst>
        <pc:spChg chg="del">
          <ac:chgData name="Hori, Kaori" userId="f2384def-2f45-4b53-97eb-749d3397a6fe" providerId="ADAL" clId="{BD4C738A-58CC-40FE-A0D0-3555C86A684D}" dt="2024-02-26T08:35:15.614" v="0" actId="478"/>
          <ac:spMkLst>
            <pc:docMk/>
            <pc:sldMk cId="2268452730" sldId="292"/>
            <ac:spMk id="3" creationId="{07BBF388-88BA-D097-D389-F7780FD9F9C9}"/>
          </ac:spMkLst>
        </pc:spChg>
        <pc:spChg chg="del">
          <ac:chgData name="Hori, Kaori" userId="f2384def-2f45-4b53-97eb-749d3397a6fe" providerId="ADAL" clId="{BD4C738A-58CC-40FE-A0D0-3555C86A684D}" dt="2024-02-26T08:35:15.614" v="0" actId="478"/>
          <ac:spMkLst>
            <pc:docMk/>
            <pc:sldMk cId="2268452730" sldId="292"/>
            <ac:spMk id="8" creationId="{0F29E196-E3FE-7C37-1BF5-8C3A8F87F31B}"/>
          </ac:spMkLst>
        </pc:spChg>
        <pc:spChg chg="del">
          <ac:chgData name="Hori, Kaori" userId="f2384def-2f45-4b53-97eb-749d3397a6fe" providerId="ADAL" clId="{BD4C738A-58CC-40FE-A0D0-3555C86A684D}" dt="2024-02-26T08:35:15.614" v="0" actId="478"/>
          <ac:spMkLst>
            <pc:docMk/>
            <pc:sldMk cId="2268452730" sldId="292"/>
            <ac:spMk id="9" creationId="{77FA8C6B-FC32-0C6A-570C-9DA0ADEBBCF5}"/>
          </ac:spMkLst>
        </pc:spChg>
        <pc:spChg chg="del">
          <ac:chgData name="Hori, Kaori" userId="f2384def-2f45-4b53-97eb-749d3397a6fe" providerId="ADAL" clId="{BD4C738A-58CC-40FE-A0D0-3555C86A684D}" dt="2024-02-26T08:35:15.614" v="0" actId="478"/>
          <ac:spMkLst>
            <pc:docMk/>
            <pc:sldMk cId="2268452730" sldId="292"/>
            <ac:spMk id="62" creationId="{08F1D03D-16DA-197A-8FAB-CE34919CCA18}"/>
          </ac:spMkLst>
        </pc:spChg>
      </pc:sldChg>
      <pc:sldChg chg="delSp mod">
        <pc:chgData name="Hori, Kaori" userId="f2384def-2f45-4b53-97eb-749d3397a6fe" providerId="ADAL" clId="{BD4C738A-58CC-40FE-A0D0-3555C86A684D}" dt="2024-02-26T08:35:22.593" v="2" actId="478"/>
        <pc:sldMkLst>
          <pc:docMk/>
          <pc:sldMk cId="1901881360" sldId="297"/>
        </pc:sldMkLst>
        <pc:spChg chg="del">
          <ac:chgData name="Hori, Kaori" userId="f2384def-2f45-4b53-97eb-749d3397a6fe" providerId="ADAL" clId="{BD4C738A-58CC-40FE-A0D0-3555C86A684D}" dt="2024-02-26T08:35:22.593" v="2" actId="478"/>
          <ac:spMkLst>
            <pc:docMk/>
            <pc:sldMk cId="1901881360" sldId="297"/>
            <ac:spMk id="8" creationId="{3C844705-652E-2BCB-1778-504AAAEDD4AF}"/>
          </ac:spMkLst>
        </pc:spChg>
        <pc:spChg chg="del">
          <ac:chgData name="Hori, Kaori" userId="f2384def-2f45-4b53-97eb-749d3397a6fe" providerId="ADAL" clId="{BD4C738A-58CC-40FE-A0D0-3555C86A684D}" dt="2024-02-26T08:35:22.593" v="2" actId="478"/>
          <ac:spMkLst>
            <pc:docMk/>
            <pc:sldMk cId="1901881360" sldId="297"/>
            <ac:spMk id="20" creationId="{967237CF-8B4B-0E76-0769-9479224B7020}"/>
          </ac:spMkLst>
        </pc:spChg>
        <pc:spChg chg="del">
          <ac:chgData name="Hori, Kaori" userId="f2384def-2f45-4b53-97eb-749d3397a6fe" providerId="ADAL" clId="{BD4C738A-58CC-40FE-A0D0-3555C86A684D}" dt="2024-02-26T08:35:22.593" v="2" actId="478"/>
          <ac:spMkLst>
            <pc:docMk/>
            <pc:sldMk cId="1901881360" sldId="297"/>
            <ac:spMk id="25" creationId="{4B7F2493-4431-CA0A-F44F-70E8FC97F86A}"/>
          </ac:spMkLst>
        </pc:spChg>
        <pc:spChg chg="del">
          <ac:chgData name="Hori, Kaori" userId="f2384def-2f45-4b53-97eb-749d3397a6fe" providerId="ADAL" clId="{BD4C738A-58CC-40FE-A0D0-3555C86A684D}" dt="2024-02-26T08:35:22.593" v="2" actId="478"/>
          <ac:spMkLst>
            <pc:docMk/>
            <pc:sldMk cId="1901881360" sldId="297"/>
            <ac:spMk id="40" creationId="{AED7CCF5-80C4-A388-BFE9-06FD0F946025}"/>
          </ac:spMkLst>
        </pc:spChg>
      </pc:sldChg>
      <pc:sldChg chg="delSp mod">
        <pc:chgData name="Hori, Kaori" userId="f2384def-2f45-4b53-97eb-749d3397a6fe" providerId="ADAL" clId="{BD4C738A-58CC-40FE-A0D0-3555C86A684D}" dt="2024-02-26T08:35:18.496" v="1" actId="478"/>
        <pc:sldMkLst>
          <pc:docMk/>
          <pc:sldMk cId="2426320100" sldId="298"/>
        </pc:sldMkLst>
        <pc:spChg chg="del">
          <ac:chgData name="Hori, Kaori" userId="f2384def-2f45-4b53-97eb-749d3397a6fe" providerId="ADAL" clId="{BD4C738A-58CC-40FE-A0D0-3555C86A684D}" dt="2024-02-26T08:35:18.496" v="1" actId="478"/>
          <ac:spMkLst>
            <pc:docMk/>
            <pc:sldMk cId="2426320100" sldId="298"/>
            <ac:spMk id="7" creationId="{14A0904E-AACC-A8AC-1E7C-F56C45F7BC82}"/>
          </ac:spMkLst>
        </pc:spChg>
        <pc:spChg chg="del">
          <ac:chgData name="Hori, Kaori" userId="f2384def-2f45-4b53-97eb-749d3397a6fe" providerId="ADAL" clId="{BD4C738A-58CC-40FE-A0D0-3555C86A684D}" dt="2024-02-26T08:35:18.496" v="1" actId="478"/>
          <ac:spMkLst>
            <pc:docMk/>
            <pc:sldMk cId="2426320100" sldId="298"/>
            <ac:spMk id="10" creationId="{E62CD8FA-9024-6C42-E877-5F8D673712C1}"/>
          </ac:spMkLst>
        </pc:spChg>
      </pc:sldChg>
      <pc:sldChg chg="delSp mod">
        <pc:chgData name="Hori, Kaori" userId="f2384def-2f45-4b53-97eb-749d3397a6fe" providerId="ADAL" clId="{BD4C738A-58CC-40FE-A0D0-3555C86A684D}" dt="2024-02-26T08:35:33.451" v="6" actId="478"/>
        <pc:sldMkLst>
          <pc:docMk/>
          <pc:sldMk cId="1356034593" sldId="304"/>
        </pc:sldMkLst>
        <pc:spChg chg="del">
          <ac:chgData name="Hori, Kaori" userId="f2384def-2f45-4b53-97eb-749d3397a6fe" providerId="ADAL" clId="{BD4C738A-58CC-40FE-A0D0-3555C86A684D}" dt="2024-02-26T08:35:33.451" v="6" actId="478"/>
          <ac:spMkLst>
            <pc:docMk/>
            <pc:sldMk cId="1356034593" sldId="304"/>
            <ac:spMk id="3" creationId="{0705366A-4968-FEB0-CDC8-90AFF03585B1}"/>
          </ac:spMkLst>
        </pc:spChg>
        <pc:spChg chg="del">
          <ac:chgData name="Hori, Kaori" userId="f2384def-2f45-4b53-97eb-749d3397a6fe" providerId="ADAL" clId="{BD4C738A-58CC-40FE-A0D0-3555C86A684D}" dt="2024-02-26T08:35:33.451" v="6" actId="478"/>
          <ac:spMkLst>
            <pc:docMk/>
            <pc:sldMk cId="1356034593" sldId="304"/>
            <ac:spMk id="13" creationId="{F15C3563-F864-934D-2EA7-0682CABA27D9}"/>
          </ac:spMkLst>
        </pc:spChg>
      </pc:sldChg>
    </pc:docChg>
  </pc:docChgLst>
  <pc:docChgLst>
    <pc:chgData name="Ogata, Yukino" userId="46c124f1-f3c4-49f4-8de1-f58709379159" providerId="ADAL" clId="{4E9D5174-A028-4E92-8252-BE374FFE88C2}"/>
    <pc:docChg chg="undo custSel modSld">
      <pc:chgData name="Ogata, Yukino" userId="46c124f1-f3c4-49f4-8de1-f58709379159" providerId="ADAL" clId="{4E9D5174-A028-4E92-8252-BE374FFE88C2}" dt="2024-02-09T07:00:09.829" v="166" actId="1036"/>
      <pc:docMkLst>
        <pc:docMk/>
      </pc:docMkLst>
      <pc:sldChg chg="modSp mod">
        <pc:chgData name="Ogata, Yukino" userId="46c124f1-f3c4-49f4-8de1-f58709379159" providerId="ADAL" clId="{4E9D5174-A028-4E92-8252-BE374FFE88C2}" dt="2024-02-09T05:30:13.191" v="8" actId="1035"/>
        <pc:sldMkLst>
          <pc:docMk/>
          <pc:sldMk cId="1870829612" sldId="288"/>
        </pc:sldMkLst>
        <pc:spChg chg="mod">
          <ac:chgData name="Ogata, Yukino" userId="46c124f1-f3c4-49f4-8de1-f58709379159" providerId="ADAL" clId="{4E9D5174-A028-4E92-8252-BE374FFE88C2}" dt="2024-02-09T05:30:13.191" v="8" actId="1035"/>
          <ac:spMkLst>
            <pc:docMk/>
            <pc:sldMk cId="1870829612" sldId="288"/>
            <ac:spMk id="32" creationId="{612525A9-9B9D-BA3F-7D62-2706C60747C3}"/>
          </ac:spMkLst>
        </pc:spChg>
      </pc:sldChg>
      <pc:sldChg chg="addSp delSp modSp mod">
        <pc:chgData name="Ogata, Yukino" userId="46c124f1-f3c4-49f4-8de1-f58709379159" providerId="ADAL" clId="{4E9D5174-A028-4E92-8252-BE374FFE88C2}" dt="2024-02-09T07:00:09.829" v="166" actId="1036"/>
        <pc:sldMkLst>
          <pc:docMk/>
          <pc:sldMk cId="2426320100" sldId="298"/>
        </pc:sldMkLst>
        <pc:spChg chg="mod">
          <ac:chgData name="Ogata, Yukino" userId="46c124f1-f3c4-49f4-8de1-f58709379159" providerId="ADAL" clId="{4E9D5174-A028-4E92-8252-BE374FFE88C2}" dt="2024-02-09T06:56:33.769" v="138" actId="1036"/>
          <ac:spMkLst>
            <pc:docMk/>
            <pc:sldMk cId="2426320100" sldId="298"/>
            <ac:spMk id="5" creationId="{388ED7B5-652C-6638-7920-0074356DC912}"/>
          </ac:spMkLst>
        </pc:spChg>
        <pc:spChg chg="add del">
          <ac:chgData name="Ogata, Yukino" userId="46c124f1-f3c4-49f4-8de1-f58709379159" providerId="ADAL" clId="{4E9D5174-A028-4E92-8252-BE374FFE88C2}" dt="2024-02-09T06:56:56.657" v="141" actId="22"/>
          <ac:spMkLst>
            <pc:docMk/>
            <pc:sldMk cId="2426320100" sldId="298"/>
            <ac:spMk id="7" creationId="{F9FE3D3D-C495-024B-22FF-564556FBBF0C}"/>
          </ac:spMkLst>
        </pc:spChg>
        <pc:spChg chg="add mod">
          <ac:chgData name="Ogata, Yukino" userId="46c124f1-f3c4-49f4-8de1-f58709379159" providerId="ADAL" clId="{4E9D5174-A028-4E92-8252-BE374FFE88C2}" dt="2024-02-09T07:00:09.829" v="166" actId="1036"/>
          <ac:spMkLst>
            <pc:docMk/>
            <pc:sldMk cId="2426320100" sldId="298"/>
            <ac:spMk id="11" creationId="{0198D7DE-AC67-2E0F-233C-8D4691A9FC37}"/>
          </ac:spMkLst>
        </pc:spChg>
        <pc:spChg chg="mod">
          <ac:chgData name="Ogata, Yukino" userId="46c124f1-f3c4-49f4-8de1-f58709379159" providerId="ADAL" clId="{4E9D5174-A028-4E92-8252-BE374FFE88C2}" dt="2024-02-09T06:57:22.494" v="149" actId="1076"/>
          <ac:spMkLst>
            <pc:docMk/>
            <pc:sldMk cId="2426320100" sldId="298"/>
            <ac:spMk id="26" creationId="{17C13008-5EB9-AE0F-F01E-BE545DCCD29F}"/>
          </ac:spMkLst>
        </pc:spChg>
        <pc:spChg chg="mod">
          <ac:chgData name="Ogata, Yukino" userId="46c124f1-f3c4-49f4-8de1-f58709379159" providerId="ADAL" clId="{4E9D5174-A028-4E92-8252-BE374FFE88C2}" dt="2024-02-09T06:52:57.732" v="76" actId="1036"/>
          <ac:spMkLst>
            <pc:docMk/>
            <pc:sldMk cId="2426320100" sldId="298"/>
            <ac:spMk id="28" creationId="{FC1F5BD5-B168-2224-D46F-ECDFCAAEFAC9}"/>
          </ac:spMkLst>
        </pc:spChg>
        <pc:spChg chg="mod">
          <ac:chgData name="Ogata, Yukino" userId="46c124f1-f3c4-49f4-8de1-f58709379159" providerId="ADAL" clId="{4E9D5174-A028-4E92-8252-BE374FFE88C2}" dt="2024-02-09T06:52:21.782" v="61" actId="14100"/>
          <ac:spMkLst>
            <pc:docMk/>
            <pc:sldMk cId="2426320100" sldId="298"/>
            <ac:spMk id="32" creationId="{A0F12556-DBDD-4251-CCA1-3D04ADF24CEA}"/>
          </ac:spMkLst>
        </pc:spChg>
        <pc:spChg chg="mod">
          <ac:chgData name="Ogata, Yukino" userId="46c124f1-f3c4-49f4-8de1-f58709379159" providerId="ADAL" clId="{4E9D5174-A028-4E92-8252-BE374FFE88C2}" dt="2024-02-09T06:52:21.782" v="61" actId="14100"/>
          <ac:spMkLst>
            <pc:docMk/>
            <pc:sldMk cId="2426320100" sldId="298"/>
            <ac:spMk id="33" creationId="{F79C8E4B-CA4A-1611-12A8-9B6FF58EEEB2}"/>
          </ac:spMkLst>
        </pc:spChg>
        <pc:spChg chg="mod topLvl">
          <ac:chgData name="Ogata, Yukino" userId="46c124f1-f3c4-49f4-8de1-f58709379159" providerId="ADAL" clId="{4E9D5174-A028-4E92-8252-BE374FFE88C2}" dt="2024-02-09T06:52:57.732" v="76" actId="1036"/>
          <ac:spMkLst>
            <pc:docMk/>
            <pc:sldMk cId="2426320100" sldId="298"/>
            <ac:spMk id="42" creationId="{FE0E8499-3178-BE53-7344-E9EFA0DBBAE0}"/>
          </ac:spMkLst>
        </pc:spChg>
        <pc:spChg chg="mod topLvl">
          <ac:chgData name="Ogata, Yukino" userId="46c124f1-f3c4-49f4-8de1-f58709379159" providerId="ADAL" clId="{4E9D5174-A028-4E92-8252-BE374FFE88C2}" dt="2024-02-09T06:52:57.732" v="76" actId="1036"/>
          <ac:spMkLst>
            <pc:docMk/>
            <pc:sldMk cId="2426320100" sldId="298"/>
            <ac:spMk id="52" creationId="{2A6A2B46-1D9C-9944-1552-A9B2198A69F7}"/>
          </ac:spMkLst>
        </pc:spChg>
        <pc:spChg chg="mod">
          <ac:chgData name="Ogata, Yukino" userId="46c124f1-f3c4-49f4-8de1-f58709379159" providerId="ADAL" clId="{4E9D5174-A028-4E92-8252-BE374FFE88C2}" dt="2024-02-09T06:56:20.377" v="135" actId="1036"/>
          <ac:spMkLst>
            <pc:docMk/>
            <pc:sldMk cId="2426320100" sldId="298"/>
            <ac:spMk id="65" creationId="{6B4D0BD3-2AD1-7C56-6169-1979041C8F46}"/>
          </ac:spMkLst>
        </pc:spChg>
        <pc:spChg chg="mod">
          <ac:chgData name="Ogata, Yukino" userId="46c124f1-f3c4-49f4-8de1-f58709379159" providerId="ADAL" clId="{4E9D5174-A028-4E92-8252-BE374FFE88C2}" dt="2024-02-09T06:56:13.800" v="133" actId="1036"/>
          <ac:spMkLst>
            <pc:docMk/>
            <pc:sldMk cId="2426320100" sldId="298"/>
            <ac:spMk id="66" creationId="{42A90242-FD74-8BA2-8C0C-088565F17AC5}"/>
          </ac:spMkLst>
        </pc:spChg>
        <pc:spChg chg="mod">
          <ac:chgData name="Ogata, Yukino" userId="46c124f1-f3c4-49f4-8de1-f58709379159" providerId="ADAL" clId="{4E9D5174-A028-4E92-8252-BE374FFE88C2}" dt="2024-02-09T06:53:34.791" v="99" actId="1035"/>
          <ac:spMkLst>
            <pc:docMk/>
            <pc:sldMk cId="2426320100" sldId="298"/>
            <ac:spMk id="77" creationId="{551AD0C1-E24C-2208-6021-023348D3E071}"/>
          </ac:spMkLst>
        </pc:spChg>
        <pc:spChg chg="mod">
          <ac:chgData name="Ogata, Yukino" userId="46c124f1-f3c4-49f4-8de1-f58709379159" providerId="ADAL" clId="{4E9D5174-A028-4E92-8252-BE374FFE88C2}" dt="2024-02-09T06:53:34.791" v="99" actId="1035"/>
          <ac:spMkLst>
            <pc:docMk/>
            <pc:sldMk cId="2426320100" sldId="298"/>
            <ac:spMk id="78" creationId="{841A25A3-896D-C2CC-2C5D-179FE26E3554}"/>
          </ac:spMkLst>
        </pc:spChg>
        <pc:spChg chg="mod">
          <ac:chgData name="Ogata, Yukino" userId="46c124f1-f3c4-49f4-8de1-f58709379159" providerId="ADAL" clId="{4E9D5174-A028-4E92-8252-BE374FFE88C2}" dt="2024-02-09T06:55:08.921" v="125" actId="552"/>
          <ac:spMkLst>
            <pc:docMk/>
            <pc:sldMk cId="2426320100" sldId="298"/>
            <ac:spMk id="79" creationId="{2913F7DF-DC52-7E73-D8CE-5F084CE29558}"/>
          </ac:spMkLst>
        </pc:spChg>
        <pc:spChg chg="mod">
          <ac:chgData name="Ogata, Yukino" userId="46c124f1-f3c4-49f4-8de1-f58709379159" providerId="ADAL" clId="{4E9D5174-A028-4E92-8252-BE374FFE88C2}" dt="2024-02-09T06:54:38.392" v="121" actId="14100"/>
          <ac:spMkLst>
            <pc:docMk/>
            <pc:sldMk cId="2426320100" sldId="298"/>
            <ac:spMk id="80" creationId="{C9F2B764-B03A-293A-C0E1-42D71953B4D2}"/>
          </ac:spMkLst>
        </pc:spChg>
        <pc:spChg chg="mod">
          <ac:chgData name="Ogata, Yukino" userId="46c124f1-f3c4-49f4-8de1-f58709379159" providerId="ADAL" clId="{4E9D5174-A028-4E92-8252-BE374FFE88C2}" dt="2024-02-09T06:54:30.912" v="119" actId="408"/>
          <ac:spMkLst>
            <pc:docMk/>
            <pc:sldMk cId="2426320100" sldId="298"/>
            <ac:spMk id="81" creationId="{067A9779-B436-60E2-33A3-7CE75C960954}"/>
          </ac:spMkLst>
        </pc:spChg>
        <pc:grpChg chg="add mod">
          <ac:chgData name="Ogata, Yukino" userId="46c124f1-f3c4-49f4-8de1-f58709379159" providerId="ADAL" clId="{4E9D5174-A028-4E92-8252-BE374FFE88C2}" dt="2024-02-09T06:55:08.921" v="125" actId="552"/>
          <ac:grpSpMkLst>
            <pc:docMk/>
            <pc:sldMk cId="2426320100" sldId="298"/>
            <ac:grpSpMk id="3" creationId="{B6E94AB9-13F4-8F35-F4F9-36F4D7289966}"/>
          </ac:grpSpMkLst>
        </pc:grpChg>
        <pc:grpChg chg="mod">
          <ac:chgData name="Ogata, Yukino" userId="46c124f1-f3c4-49f4-8de1-f58709379159" providerId="ADAL" clId="{4E9D5174-A028-4E92-8252-BE374FFE88C2}" dt="2024-02-09T06:57:46.609" v="161" actId="1035"/>
          <ac:grpSpMkLst>
            <pc:docMk/>
            <pc:sldMk cId="2426320100" sldId="298"/>
            <ac:grpSpMk id="8" creationId="{1553208B-F49E-DED2-C475-FDE9F09E015A}"/>
          </ac:grpSpMkLst>
        </pc:grpChg>
        <pc:grpChg chg="add del mod">
          <ac:chgData name="Ogata, Yukino" userId="46c124f1-f3c4-49f4-8de1-f58709379159" providerId="ADAL" clId="{4E9D5174-A028-4E92-8252-BE374FFE88C2}" dt="2024-02-09T06:52:41.935" v="65" actId="165"/>
          <ac:grpSpMkLst>
            <pc:docMk/>
            <pc:sldMk cId="2426320100" sldId="298"/>
            <ac:grpSpMk id="29" creationId="{400121EA-8525-F82E-495D-59E48360C73F}"/>
          </ac:grpSpMkLst>
        </pc:grpChg>
        <pc:picChg chg="mod">
          <ac:chgData name="Ogata, Yukino" userId="46c124f1-f3c4-49f4-8de1-f58709379159" providerId="ADAL" clId="{4E9D5174-A028-4E92-8252-BE374FFE88C2}" dt="2024-02-09T06:52:57.732" v="76" actId="1036"/>
          <ac:picMkLst>
            <pc:docMk/>
            <pc:sldMk cId="2426320100" sldId="298"/>
            <ac:picMk id="14" creationId="{187C8ED6-956C-632E-A4C3-27A78251A336}"/>
          </ac:picMkLst>
        </pc:picChg>
        <pc:picChg chg="mod">
          <ac:chgData name="Ogata, Yukino" userId="46c124f1-f3c4-49f4-8de1-f58709379159" providerId="ADAL" clId="{4E9D5174-A028-4E92-8252-BE374FFE88C2}" dt="2024-02-09T06:52:57.732" v="76" actId="1036"/>
          <ac:picMkLst>
            <pc:docMk/>
            <pc:sldMk cId="2426320100" sldId="298"/>
            <ac:picMk id="15" creationId="{AB0DF2BE-1A26-BE58-B55F-C82FC00C1BB4}"/>
          </ac:picMkLst>
        </pc:picChg>
        <pc:picChg chg="mod">
          <ac:chgData name="Ogata, Yukino" userId="46c124f1-f3c4-49f4-8de1-f58709379159" providerId="ADAL" clId="{4E9D5174-A028-4E92-8252-BE374FFE88C2}" dt="2024-02-09T06:53:21.047" v="87" actId="1035"/>
          <ac:picMkLst>
            <pc:docMk/>
            <pc:sldMk cId="2426320100" sldId="298"/>
            <ac:picMk id="16" creationId="{26494CA1-01C2-6957-ADAE-B4DDD815D637}"/>
          </ac:picMkLst>
        </pc:picChg>
        <pc:picChg chg="mod topLvl">
          <ac:chgData name="Ogata, Yukino" userId="46c124f1-f3c4-49f4-8de1-f58709379159" providerId="ADAL" clId="{4E9D5174-A028-4E92-8252-BE374FFE88C2}" dt="2024-02-09T06:52:57.732" v="76" actId="1036"/>
          <ac:picMkLst>
            <pc:docMk/>
            <pc:sldMk cId="2426320100" sldId="298"/>
            <ac:picMk id="53" creationId="{26FBB452-2DD4-6925-2BBC-E67392B8D316}"/>
          </ac:picMkLst>
        </pc:picChg>
        <pc:picChg chg="mod topLvl">
          <ac:chgData name="Ogata, Yukino" userId="46c124f1-f3c4-49f4-8de1-f58709379159" providerId="ADAL" clId="{4E9D5174-A028-4E92-8252-BE374FFE88C2}" dt="2024-02-09T06:52:57.732" v="76" actId="1036"/>
          <ac:picMkLst>
            <pc:docMk/>
            <pc:sldMk cId="2426320100" sldId="298"/>
            <ac:picMk id="54" creationId="{D099DA77-8BB0-41E5-E2D3-1E0AE329EEAD}"/>
          </ac:picMkLst>
        </pc:picChg>
        <pc:picChg chg="mod">
          <ac:chgData name="Ogata, Yukino" userId="46c124f1-f3c4-49f4-8de1-f58709379159" providerId="ADAL" clId="{4E9D5174-A028-4E92-8252-BE374FFE88C2}" dt="2024-02-09T06:54:22.586" v="114" actId="12789"/>
          <ac:picMkLst>
            <pc:docMk/>
            <pc:sldMk cId="2426320100" sldId="298"/>
            <ac:picMk id="82" creationId="{2DF1CBB6-8361-3331-0AC4-45E51498B830}"/>
          </ac:picMkLst>
        </pc:picChg>
        <pc:picChg chg="mod">
          <ac:chgData name="Ogata, Yukino" userId="46c124f1-f3c4-49f4-8de1-f58709379159" providerId="ADAL" clId="{4E9D5174-A028-4E92-8252-BE374FFE88C2}" dt="2024-02-09T06:55:06.579" v="124" actId="164"/>
          <ac:picMkLst>
            <pc:docMk/>
            <pc:sldMk cId="2426320100" sldId="298"/>
            <ac:picMk id="83" creationId="{7666813E-6E10-5750-5969-219DBF0635C4}"/>
          </ac:picMkLst>
        </pc:picChg>
        <pc:picChg chg="mod">
          <ac:chgData name="Ogata, Yukino" userId="46c124f1-f3c4-49f4-8de1-f58709379159" providerId="ADAL" clId="{4E9D5174-A028-4E92-8252-BE374FFE88C2}" dt="2024-02-09T06:53:34.791" v="99" actId="1035"/>
          <ac:picMkLst>
            <pc:docMk/>
            <pc:sldMk cId="2426320100" sldId="298"/>
            <ac:picMk id="84" creationId="{A48212A6-3987-D89F-9082-52B3C581AC95}"/>
          </ac:picMkLst>
        </pc:picChg>
        <pc:picChg chg="mod">
          <ac:chgData name="Ogata, Yukino" userId="46c124f1-f3c4-49f4-8de1-f58709379159" providerId="ADAL" clId="{4E9D5174-A028-4E92-8252-BE374FFE88C2}" dt="2024-02-09T06:55:06.579" v="124" actId="164"/>
          <ac:picMkLst>
            <pc:docMk/>
            <pc:sldMk cId="2426320100" sldId="298"/>
            <ac:picMk id="86" creationId="{219FB668-8266-0F50-24F9-2B6D7F365DF7}"/>
          </ac:picMkLst>
        </pc:picChg>
        <pc:picChg chg="mod">
          <ac:chgData name="Ogata, Yukino" userId="46c124f1-f3c4-49f4-8de1-f58709379159" providerId="ADAL" clId="{4E9D5174-A028-4E92-8252-BE374FFE88C2}" dt="2024-02-09T06:53:34.791" v="99" actId="1035"/>
          <ac:picMkLst>
            <pc:docMk/>
            <pc:sldMk cId="2426320100" sldId="298"/>
            <ac:picMk id="87" creationId="{CEA8919B-04FF-C4C8-E51E-C38892F46132}"/>
          </ac:picMkLst>
        </pc:picChg>
        <pc:picChg chg="mod">
          <ac:chgData name="Ogata, Yukino" userId="46c124f1-f3c4-49f4-8de1-f58709379159" providerId="ADAL" clId="{4E9D5174-A028-4E92-8252-BE374FFE88C2}" dt="2024-02-09T06:54:26.587" v="118" actId="1037"/>
          <ac:picMkLst>
            <pc:docMk/>
            <pc:sldMk cId="2426320100" sldId="298"/>
            <ac:picMk id="88" creationId="{22E48B4C-9E26-83CA-61B0-00CEA55A62C4}"/>
          </ac:picMkLst>
        </pc:picChg>
        <pc:picChg chg="mod">
          <ac:chgData name="Ogata, Yukino" userId="46c124f1-f3c4-49f4-8de1-f58709379159" providerId="ADAL" clId="{4E9D5174-A028-4E92-8252-BE374FFE88C2}" dt="2024-02-09T06:52:22.129" v="62" actId="14100"/>
          <ac:picMkLst>
            <pc:docMk/>
            <pc:sldMk cId="2426320100" sldId="298"/>
            <ac:picMk id="1025" creationId="{6190D877-9FE8-639A-80C3-BE6EF67C1E39}"/>
          </ac:picMkLst>
        </pc:picChg>
        <pc:picChg chg="mod">
          <ac:chgData name="Ogata, Yukino" userId="46c124f1-f3c4-49f4-8de1-f58709379159" providerId="ADAL" clId="{4E9D5174-A028-4E92-8252-BE374FFE88C2}" dt="2024-02-09T06:52:22.129" v="62" actId="14100"/>
          <ac:picMkLst>
            <pc:docMk/>
            <pc:sldMk cId="2426320100" sldId="298"/>
            <ac:picMk id="1026" creationId="{E09DE782-F42C-8C4D-7794-01B04B276B76}"/>
          </ac:picMkLst>
        </pc:picChg>
        <pc:picChg chg="mod">
          <ac:chgData name="Ogata, Yukino" userId="46c124f1-f3c4-49f4-8de1-f58709379159" providerId="ADAL" clId="{4E9D5174-A028-4E92-8252-BE374FFE88C2}" dt="2024-02-09T06:52:22.129" v="62" actId="14100"/>
          <ac:picMkLst>
            <pc:docMk/>
            <pc:sldMk cId="2426320100" sldId="298"/>
            <ac:picMk id="1027" creationId="{6A7EBD95-5033-2660-6ABC-91848CD4CDDE}"/>
          </ac:picMkLst>
        </pc:picChg>
        <pc:cxnChg chg="mod">
          <ac:chgData name="Ogata, Yukino" userId="46c124f1-f3c4-49f4-8de1-f58709379159" providerId="ADAL" clId="{4E9D5174-A028-4E92-8252-BE374FFE88C2}" dt="2024-02-09T06:52:57.732" v="76" actId="1036"/>
          <ac:cxnSpMkLst>
            <pc:docMk/>
            <pc:sldMk cId="2426320100" sldId="298"/>
            <ac:cxnSpMk id="12" creationId="{D7354132-3888-0165-289A-4FABD2BD40AB}"/>
          </ac:cxnSpMkLst>
        </pc:cxnChg>
        <pc:cxnChg chg="mod">
          <ac:chgData name="Ogata, Yukino" userId="46c124f1-f3c4-49f4-8de1-f58709379159" providerId="ADAL" clId="{4E9D5174-A028-4E92-8252-BE374FFE88C2}" dt="2024-02-09T06:53:21.047" v="87" actId="1035"/>
          <ac:cxnSpMkLst>
            <pc:docMk/>
            <pc:sldMk cId="2426320100" sldId="298"/>
            <ac:cxnSpMk id="13" creationId="{CE1F80D5-5888-24B3-F2EF-67C04A206F76}"/>
          </ac:cxnSpMkLst>
        </pc:cxnChg>
        <pc:cxnChg chg="mod">
          <ac:chgData name="Ogata, Yukino" userId="46c124f1-f3c4-49f4-8de1-f58709379159" providerId="ADAL" clId="{4E9D5174-A028-4E92-8252-BE374FFE88C2}" dt="2024-02-09T06:56:30.067" v="136" actId="554"/>
          <ac:cxnSpMkLst>
            <pc:docMk/>
            <pc:sldMk cId="2426320100" sldId="298"/>
            <ac:cxnSpMk id="21" creationId="{50F7C34A-D847-BC08-FA48-AC765F577A17}"/>
          </ac:cxnSpMkLst>
        </pc:cxnChg>
        <pc:cxnChg chg="mod">
          <ac:chgData name="Ogata, Yukino" userId="46c124f1-f3c4-49f4-8de1-f58709379159" providerId="ADAL" clId="{4E9D5174-A028-4E92-8252-BE374FFE88C2}" dt="2024-02-09T06:55:58.245" v="130" actId="554"/>
          <ac:cxnSpMkLst>
            <pc:docMk/>
            <pc:sldMk cId="2426320100" sldId="298"/>
            <ac:cxnSpMk id="22" creationId="{F82FA7F5-F2A6-944B-42ED-C3391C0349C1}"/>
          </ac:cxnSpMkLst>
        </pc:cxnChg>
        <pc:cxnChg chg="mod">
          <ac:chgData name="Ogata, Yukino" userId="46c124f1-f3c4-49f4-8de1-f58709379159" providerId="ADAL" clId="{4E9D5174-A028-4E92-8252-BE374FFE88C2}" dt="2024-02-09T06:56:08.284" v="131" actId="554"/>
          <ac:cxnSpMkLst>
            <pc:docMk/>
            <pc:sldMk cId="2426320100" sldId="298"/>
            <ac:cxnSpMk id="23" creationId="{B4999C3F-E0ED-5E58-6A46-4077A9DC1455}"/>
          </ac:cxnSpMkLst>
        </pc:cxnChg>
        <pc:cxnChg chg="mod">
          <ac:chgData name="Ogata, Yukino" userId="46c124f1-f3c4-49f4-8de1-f58709379159" providerId="ADAL" clId="{4E9D5174-A028-4E92-8252-BE374FFE88C2}" dt="2024-02-09T06:52:57.732" v="76" actId="1036"/>
          <ac:cxnSpMkLst>
            <pc:docMk/>
            <pc:sldMk cId="2426320100" sldId="298"/>
            <ac:cxnSpMk id="30" creationId="{0970B273-9783-DBF1-10E5-244B035A5804}"/>
          </ac:cxnSpMkLst>
        </pc:cxnChg>
      </pc:sldChg>
    </pc:docChg>
  </pc:docChgLst>
  <pc:docChgLst>
    <pc:chgData name="Ohkubo, Ayana B." userId="091061b7-d935-4311-9b7a-92414934935a" providerId="ADAL" clId="{7BDB638A-8B8E-46C3-954A-A95AC61C037C}"/>
    <pc:docChg chg="undo custSel modSld">
      <pc:chgData name="Ohkubo, Ayana B." userId="091061b7-d935-4311-9b7a-92414934935a" providerId="ADAL" clId="{7BDB638A-8B8E-46C3-954A-A95AC61C037C}" dt="2024-02-16T08:13:05.714" v="246" actId="1076"/>
      <pc:docMkLst>
        <pc:docMk/>
      </pc:docMkLst>
      <pc:sldChg chg="addSp delSp modSp mod">
        <pc:chgData name="Ohkubo, Ayana B." userId="091061b7-d935-4311-9b7a-92414934935a" providerId="ADAL" clId="{7BDB638A-8B8E-46C3-954A-A95AC61C037C}" dt="2024-02-16T08:13:05.714" v="246" actId="1076"/>
        <pc:sldMkLst>
          <pc:docMk/>
          <pc:sldMk cId="2268452730" sldId="292"/>
        </pc:sldMkLst>
        <pc:spChg chg="mod">
          <ac:chgData name="Ohkubo, Ayana B." userId="091061b7-d935-4311-9b7a-92414934935a" providerId="ADAL" clId="{7BDB638A-8B8E-46C3-954A-A95AC61C037C}" dt="2024-02-16T07:57:17.970" v="215" actId="1076"/>
          <ac:spMkLst>
            <pc:docMk/>
            <pc:sldMk cId="2268452730" sldId="292"/>
            <ac:spMk id="4" creationId="{95323F9D-4CE4-C30D-509F-B4C46FE760EE}"/>
          </ac:spMkLst>
        </pc:spChg>
        <pc:spChg chg="mod">
          <ac:chgData name="Ohkubo, Ayana B." userId="091061b7-d935-4311-9b7a-92414934935a" providerId="ADAL" clId="{7BDB638A-8B8E-46C3-954A-A95AC61C037C}" dt="2024-02-16T07:56:11.693" v="204" actId="1076"/>
          <ac:spMkLst>
            <pc:docMk/>
            <pc:sldMk cId="2268452730" sldId="292"/>
            <ac:spMk id="5" creationId="{66163A6E-C09A-B8FC-B721-11ECA131FD60}"/>
          </ac:spMkLst>
        </pc:spChg>
        <pc:spChg chg="add mod">
          <ac:chgData name="Ohkubo, Ayana B." userId="091061b7-d935-4311-9b7a-92414934935a" providerId="ADAL" clId="{7BDB638A-8B8E-46C3-954A-A95AC61C037C}" dt="2024-02-16T07:25:49.102" v="160" actId="1076"/>
          <ac:spMkLst>
            <pc:docMk/>
            <pc:sldMk cId="2268452730" sldId="292"/>
            <ac:spMk id="8" creationId="{0F29E196-E3FE-7C37-1BF5-8C3A8F87F31B}"/>
          </ac:spMkLst>
        </pc:spChg>
        <pc:spChg chg="add mod">
          <ac:chgData name="Ohkubo, Ayana B." userId="091061b7-d935-4311-9b7a-92414934935a" providerId="ADAL" clId="{7BDB638A-8B8E-46C3-954A-A95AC61C037C}" dt="2024-02-16T07:25:56.954" v="161"/>
          <ac:spMkLst>
            <pc:docMk/>
            <pc:sldMk cId="2268452730" sldId="292"/>
            <ac:spMk id="9" creationId="{77FA8C6B-FC32-0C6A-570C-9DA0ADEBBCF5}"/>
          </ac:spMkLst>
        </pc:spChg>
        <pc:spChg chg="mod">
          <ac:chgData name="Ohkubo, Ayana B." userId="091061b7-d935-4311-9b7a-92414934935a" providerId="ADAL" clId="{7BDB638A-8B8E-46C3-954A-A95AC61C037C}" dt="2024-02-16T07:56:52.229" v="209"/>
          <ac:spMkLst>
            <pc:docMk/>
            <pc:sldMk cId="2268452730" sldId="292"/>
            <ac:spMk id="20" creationId="{FE38A70D-54F2-3877-B5F1-F7A0B9D784CF}"/>
          </ac:spMkLst>
        </pc:spChg>
        <pc:spChg chg="mod">
          <ac:chgData name="Ohkubo, Ayana B." userId="091061b7-d935-4311-9b7a-92414934935a" providerId="ADAL" clId="{7BDB638A-8B8E-46C3-954A-A95AC61C037C}" dt="2024-02-16T08:00:04.791" v="244" actId="12789"/>
          <ac:spMkLst>
            <pc:docMk/>
            <pc:sldMk cId="2268452730" sldId="292"/>
            <ac:spMk id="21" creationId="{59DAFD1A-35AF-A9BF-4267-2E063721E393}"/>
          </ac:spMkLst>
        </pc:spChg>
        <pc:spChg chg="mod">
          <ac:chgData name="Ohkubo, Ayana B." userId="091061b7-d935-4311-9b7a-92414934935a" providerId="ADAL" clId="{7BDB638A-8B8E-46C3-954A-A95AC61C037C}" dt="2024-02-16T07:57:04.800" v="212" actId="12788"/>
          <ac:spMkLst>
            <pc:docMk/>
            <pc:sldMk cId="2268452730" sldId="292"/>
            <ac:spMk id="22" creationId="{A26360DB-8363-FB00-8D06-2C47DDEF6FF6}"/>
          </ac:spMkLst>
        </pc:spChg>
        <pc:spChg chg="mod">
          <ac:chgData name="Ohkubo, Ayana B." userId="091061b7-d935-4311-9b7a-92414934935a" providerId="ADAL" clId="{7BDB638A-8B8E-46C3-954A-A95AC61C037C}" dt="2024-02-16T07:57:27.522" v="216" actId="1076"/>
          <ac:spMkLst>
            <pc:docMk/>
            <pc:sldMk cId="2268452730" sldId="292"/>
            <ac:spMk id="25" creationId="{20063E67-492E-3953-9DD0-DCA50F4DFDC3}"/>
          </ac:spMkLst>
        </pc:spChg>
        <pc:spChg chg="mod">
          <ac:chgData name="Ohkubo, Ayana B." userId="091061b7-d935-4311-9b7a-92414934935a" providerId="ADAL" clId="{7BDB638A-8B8E-46C3-954A-A95AC61C037C}" dt="2024-02-16T08:00:04.791" v="244" actId="12789"/>
          <ac:spMkLst>
            <pc:docMk/>
            <pc:sldMk cId="2268452730" sldId="292"/>
            <ac:spMk id="32" creationId="{A8B820BB-FC80-003E-10AE-4B5F4D09E56D}"/>
          </ac:spMkLst>
        </pc:spChg>
        <pc:spChg chg="mod">
          <ac:chgData name="Ohkubo, Ayana B." userId="091061b7-d935-4311-9b7a-92414934935a" providerId="ADAL" clId="{7BDB638A-8B8E-46C3-954A-A95AC61C037C}" dt="2024-02-16T07:56:26.799" v="208" actId="1076"/>
          <ac:spMkLst>
            <pc:docMk/>
            <pc:sldMk cId="2268452730" sldId="292"/>
            <ac:spMk id="41" creationId="{698F3C8E-614A-5C56-4137-52846D8DB283}"/>
          </ac:spMkLst>
        </pc:spChg>
        <pc:spChg chg="mod">
          <ac:chgData name="Ohkubo, Ayana B." userId="091061b7-d935-4311-9b7a-92414934935a" providerId="ADAL" clId="{7BDB638A-8B8E-46C3-954A-A95AC61C037C}" dt="2024-02-16T07:56:26.799" v="208" actId="1076"/>
          <ac:spMkLst>
            <pc:docMk/>
            <pc:sldMk cId="2268452730" sldId="292"/>
            <ac:spMk id="42" creationId="{62CB4B38-F615-5083-EE4B-3074FE4C0C6B}"/>
          </ac:spMkLst>
        </pc:spChg>
        <pc:spChg chg="mod">
          <ac:chgData name="Ohkubo, Ayana B." userId="091061b7-d935-4311-9b7a-92414934935a" providerId="ADAL" clId="{7BDB638A-8B8E-46C3-954A-A95AC61C037C}" dt="2024-02-16T07:55:49.952" v="201" actId="1076"/>
          <ac:spMkLst>
            <pc:docMk/>
            <pc:sldMk cId="2268452730" sldId="292"/>
            <ac:spMk id="45" creationId="{BDE5D446-6B5D-8155-B53D-B7FA318EE797}"/>
          </ac:spMkLst>
        </pc:spChg>
        <pc:spChg chg="mod">
          <ac:chgData name="Ohkubo, Ayana B." userId="091061b7-d935-4311-9b7a-92414934935a" providerId="ADAL" clId="{7BDB638A-8B8E-46C3-954A-A95AC61C037C}" dt="2024-02-16T07:55:49.952" v="201" actId="1076"/>
          <ac:spMkLst>
            <pc:docMk/>
            <pc:sldMk cId="2268452730" sldId="292"/>
            <ac:spMk id="46" creationId="{799C7B83-230E-3460-450D-27E20CD33BA7}"/>
          </ac:spMkLst>
        </pc:spChg>
        <pc:spChg chg="add mod">
          <ac:chgData name="Ohkubo, Ayana B." userId="091061b7-d935-4311-9b7a-92414934935a" providerId="ADAL" clId="{7BDB638A-8B8E-46C3-954A-A95AC61C037C}" dt="2024-02-16T08:13:05.714" v="246" actId="1076"/>
          <ac:spMkLst>
            <pc:docMk/>
            <pc:sldMk cId="2268452730" sldId="292"/>
            <ac:spMk id="62" creationId="{08F1D03D-16DA-197A-8FAB-CE34919CCA18}"/>
          </ac:spMkLst>
        </pc:spChg>
        <pc:spChg chg="mod">
          <ac:chgData name="Ohkubo, Ayana B." userId="091061b7-d935-4311-9b7a-92414934935a" providerId="ADAL" clId="{7BDB638A-8B8E-46C3-954A-A95AC61C037C}" dt="2024-02-16T07:57:11.151" v="213" actId="1076"/>
          <ac:spMkLst>
            <pc:docMk/>
            <pc:sldMk cId="2268452730" sldId="292"/>
            <ac:spMk id="64" creationId="{A15F654B-B971-82D8-A50B-2A72123D5398}"/>
          </ac:spMkLst>
        </pc:spChg>
        <pc:spChg chg="mod">
          <ac:chgData name="Ohkubo, Ayana B." userId="091061b7-d935-4311-9b7a-92414934935a" providerId="ADAL" clId="{7BDB638A-8B8E-46C3-954A-A95AC61C037C}" dt="2024-02-16T07:26:00.204" v="168" actId="20577"/>
          <ac:spMkLst>
            <pc:docMk/>
            <pc:sldMk cId="2268452730" sldId="292"/>
            <ac:spMk id="70" creationId="{5F4BE957-806F-DDED-0EB5-CC1C8B05CC4E}"/>
          </ac:spMkLst>
        </pc:spChg>
        <pc:spChg chg="mod">
          <ac:chgData name="Ohkubo, Ayana B." userId="091061b7-d935-4311-9b7a-92414934935a" providerId="ADAL" clId="{7BDB638A-8B8E-46C3-954A-A95AC61C037C}" dt="2024-02-16T07:55:49.952" v="201" actId="1076"/>
          <ac:spMkLst>
            <pc:docMk/>
            <pc:sldMk cId="2268452730" sldId="292"/>
            <ac:spMk id="81" creationId="{3B2E88DD-6C09-6745-323A-E35779827C61}"/>
          </ac:spMkLst>
        </pc:spChg>
        <pc:spChg chg="mod">
          <ac:chgData name="Ohkubo, Ayana B." userId="091061b7-d935-4311-9b7a-92414934935a" providerId="ADAL" clId="{7BDB638A-8B8E-46C3-954A-A95AC61C037C}" dt="2024-02-16T07:57:11.151" v="213" actId="1076"/>
          <ac:spMkLst>
            <pc:docMk/>
            <pc:sldMk cId="2268452730" sldId="292"/>
            <ac:spMk id="82" creationId="{0081BC84-85EF-3CAF-8987-F992090AFC43}"/>
          </ac:spMkLst>
        </pc:spChg>
        <pc:spChg chg="mod">
          <ac:chgData name="Ohkubo, Ayana B." userId="091061b7-d935-4311-9b7a-92414934935a" providerId="ADAL" clId="{7BDB638A-8B8E-46C3-954A-A95AC61C037C}" dt="2024-02-16T07:59:47.264" v="242" actId="14100"/>
          <ac:spMkLst>
            <pc:docMk/>
            <pc:sldMk cId="2268452730" sldId="292"/>
            <ac:spMk id="83" creationId="{EE1AC7E2-4137-1D38-E6D3-97CC1719DB9D}"/>
          </ac:spMkLst>
        </pc:spChg>
        <pc:spChg chg="mod">
          <ac:chgData name="Ohkubo, Ayana B." userId="091061b7-d935-4311-9b7a-92414934935a" providerId="ADAL" clId="{7BDB638A-8B8E-46C3-954A-A95AC61C037C}" dt="2024-02-16T07:59:44.430" v="241" actId="1076"/>
          <ac:spMkLst>
            <pc:docMk/>
            <pc:sldMk cId="2268452730" sldId="292"/>
            <ac:spMk id="84" creationId="{93E5FD83-26EF-48C0-4DF0-F86CB6FBF3F9}"/>
          </ac:spMkLst>
        </pc:spChg>
        <pc:spChg chg="mod">
          <ac:chgData name="Ohkubo, Ayana B." userId="091061b7-d935-4311-9b7a-92414934935a" providerId="ADAL" clId="{7BDB638A-8B8E-46C3-954A-A95AC61C037C}" dt="2024-02-16T07:59:39.431" v="240" actId="404"/>
          <ac:spMkLst>
            <pc:docMk/>
            <pc:sldMk cId="2268452730" sldId="292"/>
            <ac:spMk id="86" creationId="{50F65285-2DA7-52B5-4259-2C75EF484910}"/>
          </ac:spMkLst>
        </pc:spChg>
        <pc:spChg chg="mod">
          <ac:chgData name="Ohkubo, Ayana B." userId="091061b7-d935-4311-9b7a-92414934935a" providerId="ADAL" clId="{7BDB638A-8B8E-46C3-954A-A95AC61C037C}" dt="2024-02-16T07:55:40.482" v="200" actId="1076"/>
          <ac:spMkLst>
            <pc:docMk/>
            <pc:sldMk cId="2268452730" sldId="292"/>
            <ac:spMk id="142" creationId="{05F8BF00-FAB5-4819-98CC-6B8DC6568CA3}"/>
          </ac:spMkLst>
        </pc:spChg>
        <pc:grpChg chg="add mod">
          <ac:chgData name="Ohkubo, Ayana B." userId="091061b7-d935-4311-9b7a-92414934935a" providerId="ADAL" clId="{7BDB638A-8B8E-46C3-954A-A95AC61C037C}" dt="2024-02-16T07:58:18.073" v="235" actId="1076"/>
          <ac:grpSpMkLst>
            <pc:docMk/>
            <pc:sldMk cId="2268452730" sldId="292"/>
            <ac:grpSpMk id="16" creationId="{253B89E5-5B6B-50FA-6512-5FF56CE72DD0}"/>
          </ac:grpSpMkLst>
        </pc:grpChg>
        <pc:grpChg chg="mod">
          <ac:chgData name="Ohkubo, Ayana B." userId="091061b7-d935-4311-9b7a-92414934935a" providerId="ADAL" clId="{7BDB638A-8B8E-46C3-954A-A95AC61C037C}" dt="2024-02-16T07:57:27.522" v="216" actId="1076"/>
          <ac:grpSpMkLst>
            <pc:docMk/>
            <pc:sldMk cId="2268452730" sldId="292"/>
            <ac:grpSpMk id="28" creationId="{31489FFA-A96C-5296-901E-0B2C7C773C96}"/>
          </ac:grpSpMkLst>
        </pc:grpChg>
        <pc:grpChg chg="mod">
          <ac:chgData name="Ohkubo, Ayana B." userId="091061b7-d935-4311-9b7a-92414934935a" providerId="ADAL" clId="{7BDB638A-8B8E-46C3-954A-A95AC61C037C}" dt="2024-02-16T07:57:11.151" v="213" actId="1076"/>
          <ac:grpSpMkLst>
            <pc:docMk/>
            <pc:sldMk cId="2268452730" sldId="292"/>
            <ac:grpSpMk id="29" creationId="{D8F1C40A-DC3C-4257-F477-8B482DEBAD07}"/>
          </ac:grpSpMkLst>
        </pc:grpChg>
        <pc:grpChg chg="mod">
          <ac:chgData name="Ohkubo, Ayana B." userId="091061b7-d935-4311-9b7a-92414934935a" providerId="ADAL" clId="{7BDB638A-8B8E-46C3-954A-A95AC61C037C}" dt="2024-02-16T07:56:26.799" v="208" actId="1076"/>
          <ac:grpSpMkLst>
            <pc:docMk/>
            <pc:sldMk cId="2268452730" sldId="292"/>
            <ac:grpSpMk id="34" creationId="{48AE7A43-1360-255C-3004-ED100D5E1336}"/>
          </ac:grpSpMkLst>
        </pc:grpChg>
        <pc:grpChg chg="mod">
          <ac:chgData name="Ohkubo, Ayana B." userId="091061b7-d935-4311-9b7a-92414934935a" providerId="ADAL" clId="{7BDB638A-8B8E-46C3-954A-A95AC61C037C}" dt="2024-02-16T07:56:26.799" v="208" actId="1076"/>
          <ac:grpSpMkLst>
            <pc:docMk/>
            <pc:sldMk cId="2268452730" sldId="292"/>
            <ac:grpSpMk id="35" creationId="{43DEE9B2-9645-2A38-9A28-C88A906D248B}"/>
          </ac:grpSpMkLst>
        </pc:grpChg>
        <pc:grpChg chg="mod">
          <ac:chgData name="Ohkubo, Ayana B." userId="091061b7-d935-4311-9b7a-92414934935a" providerId="ADAL" clId="{7BDB638A-8B8E-46C3-954A-A95AC61C037C}" dt="2024-02-16T07:55:49.952" v="201" actId="1076"/>
          <ac:grpSpMkLst>
            <pc:docMk/>
            <pc:sldMk cId="2268452730" sldId="292"/>
            <ac:grpSpMk id="61" creationId="{60CBD047-F146-64BC-6CF2-410882CF9F5E}"/>
          </ac:grpSpMkLst>
        </pc:grpChg>
        <pc:picChg chg="mod">
          <ac:chgData name="Ohkubo, Ayana B." userId="091061b7-d935-4311-9b7a-92414934935a" providerId="ADAL" clId="{7BDB638A-8B8E-46C3-954A-A95AC61C037C}" dt="2024-02-16T08:00:04.791" v="244" actId="12789"/>
          <ac:picMkLst>
            <pc:docMk/>
            <pc:sldMk cId="2268452730" sldId="292"/>
            <ac:picMk id="33" creationId="{2F065556-79B3-2447-6D1A-A8C143E04996}"/>
          </ac:picMkLst>
        </pc:picChg>
        <pc:picChg chg="mod">
          <ac:chgData name="Ohkubo, Ayana B." userId="091061b7-d935-4311-9b7a-92414934935a" providerId="ADAL" clId="{7BDB638A-8B8E-46C3-954A-A95AC61C037C}" dt="2024-02-16T07:58:58.637" v="239" actId="1076"/>
          <ac:picMkLst>
            <pc:docMk/>
            <pc:sldMk cId="2268452730" sldId="292"/>
            <ac:picMk id="36" creationId="{D8DDBAB2-D41F-FF93-920A-6524C2E9B8C1}"/>
          </ac:picMkLst>
        </pc:picChg>
        <pc:picChg chg="mod">
          <ac:chgData name="Ohkubo, Ayana B." userId="091061b7-d935-4311-9b7a-92414934935a" providerId="ADAL" clId="{7BDB638A-8B8E-46C3-954A-A95AC61C037C}" dt="2024-02-16T07:58:58.637" v="239" actId="1076"/>
          <ac:picMkLst>
            <pc:docMk/>
            <pc:sldMk cId="2268452730" sldId="292"/>
            <ac:picMk id="37" creationId="{38729ED2-3201-F2B8-1913-DFBE507A7329}"/>
          </ac:picMkLst>
        </pc:picChg>
        <pc:picChg chg="mod">
          <ac:chgData name="Ohkubo, Ayana B." userId="091061b7-d935-4311-9b7a-92414934935a" providerId="ADAL" clId="{7BDB638A-8B8E-46C3-954A-A95AC61C037C}" dt="2024-02-16T07:56:26.799" v="208" actId="1076"/>
          <ac:picMkLst>
            <pc:docMk/>
            <pc:sldMk cId="2268452730" sldId="292"/>
            <ac:picMk id="38" creationId="{8F288A93-30DA-7861-DC08-EABEE1381EFD}"/>
          </ac:picMkLst>
        </pc:picChg>
        <pc:picChg chg="mod">
          <ac:chgData name="Ohkubo, Ayana B." userId="091061b7-d935-4311-9b7a-92414934935a" providerId="ADAL" clId="{7BDB638A-8B8E-46C3-954A-A95AC61C037C}" dt="2024-02-16T07:56:26.799" v="208" actId="1076"/>
          <ac:picMkLst>
            <pc:docMk/>
            <pc:sldMk cId="2268452730" sldId="292"/>
            <ac:picMk id="39" creationId="{77C2D428-79F0-BE7E-7D9A-ED523BB603A8}"/>
          </ac:picMkLst>
        </pc:picChg>
        <pc:picChg chg="mod">
          <ac:chgData name="Ohkubo, Ayana B." userId="091061b7-d935-4311-9b7a-92414934935a" providerId="ADAL" clId="{7BDB638A-8B8E-46C3-954A-A95AC61C037C}" dt="2024-02-16T07:56:26.799" v="208" actId="1076"/>
          <ac:picMkLst>
            <pc:docMk/>
            <pc:sldMk cId="2268452730" sldId="292"/>
            <ac:picMk id="40" creationId="{EBDFEA1A-A4F2-D617-00BB-79ED970B376F}"/>
          </ac:picMkLst>
        </pc:picChg>
        <pc:picChg chg="mod">
          <ac:chgData name="Ohkubo, Ayana B." userId="091061b7-d935-4311-9b7a-92414934935a" providerId="ADAL" clId="{7BDB638A-8B8E-46C3-954A-A95AC61C037C}" dt="2024-02-16T07:57:59.909" v="226" actId="12789"/>
          <ac:picMkLst>
            <pc:docMk/>
            <pc:sldMk cId="2268452730" sldId="292"/>
            <ac:picMk id="43" creationId="{5D781862-27CB-1037-3BC8-72930B1B5176}"/>
          </ac:picMkLst>
        </pc:picChg>
        <pc:picChg chg="mod">
          <ac:chgData name="Ohkubo, Ayana B." userId="091061b7-d935-4311-9b7a-92414934935a" providerId="ADAL" clId="{7BDB638A-8B8E-46C3-954A-A95AC61C037C}" dt="2024-02-16T07:57:11.151" v="213" actId="1076"/>
          <ac:picMkLst>
            <pc:docMk/>
            <pc:sldMk cId="2268452730" sldId="292"/>
            <ac:picMk id="49" creationId="{9FDE192B-D860-AD02-1BCE-A565F85BB527}"/>
          </ac:picMkLst>
        </pc:picChg>
        <pc:picChg chg="mod">
          <ac:chgData name="Ohkubo, Ayana B." userId="091061b7-d935-4311-9b7a-92414934935a" providerId="ADAL" clId="{7BDB638A-8B8E-46C3-954A-A95AC61C037C}" dt="2024-02-16T07:57:17.970" v="215" actId="1076"/>
          <ac:picMkLst>
            <pc:docMk/>
            <pc:sldMk cId="2268452730" sldId="292"/>
            <ac:picMk id="50" creationId="{3BA8BD84-C0B2-34AD-253B-1EAE69D00B4A}"/>
          </ac:picMkLst>
        </pc:picChg>
        <pc:picChg chg="mod">
          <ac:chgData name="Ohkubo, Ayana B." userId="091061b7-d935-4311-9b7a-92414934935a" providerId="ADAL" clId="{7BDB638A-8B8E-46C3-954A-A95AC61C037C}" dt="2024-02-16T07:56:11.693" v="204" actId="1076"/>
          <ac:picMkLst>
            <pc:docMk/>
            <pc:sldMk cId="2268452730" sldId="292"/>
            <ac:picMk id="51" creationId="{2621BEF5-2B09-BE9D-BE4C-296BFA8E91C1}"/>
          </ac:picMkLst>
        </pc:picChg>
        <pc:picChg chg="mod">
          <ac:chgData name="Ohkubo, Ayana B." userId="091061b7-d935-4311-9b7a-92414934935a" providerId="ADAL" clId="{7BDB638A-8B8E-46C3-954A-A95AC61C037C}" dt="2024-02-16T07:55:49.952" v="201" actId="1076"/>
          <ac:picMkLst>
            <pc:docMk/>
            <pc:sldMk cId="2268452730" sldId="292"/>
            <ac:picMk id="52" creationId="{08247FA3-4050-5582-E654-BC0BF72240EE}"/>
          </ac:picMkLst>
        </pc:picChg>
        <pc:picChg chg="mod">
          <ac:chgData name="Ohkubo, Ayana B." userId="091061b7-d935-4311-9b7a-92414934935a" providerId="ADAL" clId="{7BDB638A-8B8E-46C3-954A-A95AC61C037C}" dt="2024-02-16T07:55:49.952" v="201" actId="1076"/>
          <ac:picMkLst>
            <pc:docMk/>
            <pc:sldMk cId="2268452730" sldId="292"/>
            <ac:picMk id="87" creationId="{4176EB99-E38A-D146-417F-09BFDB07CC10}"/>
          </ac:picMkLst>
        </pc:picChg>
        <pc:picChg chg="mod">
          <ac:chgData name="Ohkubo, Ayana B." userId="091061b7-d935-4311-9b7a-92414934935a" providerId="ADAL" clId="{7BDB638A-8B8E-46C3-954A-A95AC61C037C}" dt="2024-02-16T07:55:49.952" v="201" actId="1076"/>
          <ac:picMkLst>
            <pc:docMk/>
            <pc:sldMk cId="2268452730" sldId="292"/>
            <ac:picMk id="89" creationId="{2074352F-A3BB-3A4C-BAD8-2BEE187610F3}"/>
          </ac:picMkLst>
        </pc:picChg>
        <pc:cxnChg chg="del mod">
          <ac:chgData name="Ohkubo, Ayana B." userId="091061b7-d935-4311-9b7a-92414934935a" providerId="ADAL" clId="{7BDB638A-8B8E-46C3-954A-A95AC61C037C}" dt="2024-02-16T07:58:26.837" v="237" actId="478"/>
          <ac:cxnSpMkLst>
            <pc:docMk/>
            <pc:sldMk cId="2268452730" sldId="292"/>
            <ac:cxnSpMk id="17" creationId="{EC70F4CD-9C5E-5FDB-83BC-43A7CA8C2F0F}"/>
          </ac:cxnSpMkLst>
        </pc:cxnChg>
        <pc:cxnChg chg="mod">
          <ac:chgData name="Ohkubo, Ayana B." userId="091061b7-d935-4311-9b7a-92414934935a" providerId="ADAL" clId="{7BDB638A-8B8E-46C3-954A-A95AC61C037C}" dt="2024-02-16T07:57:17.970" v="215" actId="1076"/>
          <ac:cxnSpMkLst>
            <pc:docMk/>
            <pc:sldMk cId="2268452730" sldId="292"/>
            <ac:cxnSpMk id="18" creationId="{D3844994-0464-1561-1117-134BF336D3D0}"/>
          </ac:cxnSpMkLst>
        </pc:cxnChg>
        <pc:cxnChg chg="mod">
          <ac:chgData name="Ohkubo, Ayana B." userId="091061b7-d935-4311-9b7a-92414934935a" providerId="ADAL" clId="{7BDB638A-8B8E-46C3-954A-A95AC61C037C}" dt="2024-02-16T07:57:17.970" v="215" actId="1076"/>
          <ac:cxnSpMkLst>
            <pc:docMk/>
            <pc:sldMk cId="2268452730" sldId="292"/>
            <ac:cxnSpMk id="47" creationId="{2974FDB5-5AAA-B60C-0012-5B332DDC7605}"/>
          </ac:cxnSpMkLst>
        </pc:cxnChg>
        <pc:cxnChg chg="mod">
          <ac:chgData name="Ohkubo, Ayana B." userId="091061b7-d935-4311-9b7a-92414934935a" providerId="ADAL" clId="{7BDB638A-8B8E-46C3-954A-A95AC61C037C}" dt="2024-02-16T07:56:17.449" v="205" actId="14100"/>
          <ac:cxnSpMkLst>
            <pc:docMk/>
            <pc:sldMk cId="2268452730" sldId="292"/>
            <ac:cxnSpMk id="48" creationId="{4327D371-3AC5-E0E6-625F-232843AF4F01}"/>
          </ac:cxnSpMkLst>
        </pc:cxnChg>
        <pc:cxnChg chg="mod">
          <ac:chgData name="Ohkubo, Ayana B." userId="091061b7-d935-4311-9b7a-92414934935a" providerId="ADAL" clId="{7BDB638A-8B8E-46C3-954A-A95AC61C037C}" dt="2024-02-16T07:57:11.151" v="213" actId="1076"/>
          <ac:cxnSpMkLst>
            <pc:docMk/>
            <pc:sldMk cId="2268452730" sldId="292"/>
            <ac:cxnSpMk id="53" creationId="{70D0D053-8833-2780-75AD-05F332E24583}"/>
          </ac:cxnSpMkLst>
        </pc:cxnChg>
        <pc:cxnChg chg="mod">
          <ac:chgData name="Ohkubo, Ayana B." userId="091061b7-d935-4311-9b7a-92414934935a" providerId="ADAL" clId="{7BDB638A-8B8E-46C3-954A-A95AC61C037C}" dt="2024-02-16T07:55:49.952" v="201" actId="1076"/>
          <ac:cxnSpMkLst>
            <pc:docMk/>
            <pc:sldMk cId="2268452730" sldId="292"/>
            <ac:cxnSpMk id="55" creationId="{932CCFB5-6F4D-CDF9-2F42-3904D6E0F6FF}"/>
          </ac:cxnSpMkLst>
        </pc:cxnChg>
        <pc:cxnChg chg="mod">
          <ac:chgData name="Ohkubo, Ayana B." userId="091061b7-d935-4311-9b7a-92414934935a" providerId="ADAL" clId="{7BDB638A-8B8E-46C3-954A-A95AC61C037C}" dt="2024-02-16T07:56:11.693" v="204" actId="1076"/>
          <ac:cxnSpMkLst>
            <pc:docMk/>
            <pc:sldMk cId="2268452730" sldId="292"/>
            <ac:cxnSpMk id="56" creationId="{91C83199-9FB4-BC51-7AAE-6BE940E18532}"/>
          </ac:cxnSpMkLst>
        </pc:cxnChg>
        <pc:cxnChg chg="mod">
          <ac:chgData name="Ohkubo, Ayana B." userId="091061b7-d935-4311-9b7a-92414934935a" providerId="ADAL" clId="{7BDB638A-8B8E-46C3-954A-A95AC61C037C}" dt="2024-02-16T07:55:49.952" v="201" actId="1076"/>
          <ac:cxnSpMkLst>
            <pc:docMk/>
            <pc:sldMk cId="2268452730" sldId="292"/>
            <ac:cxnSpMk id="57" creationId="{5BABA9D8-B097-A9F9-34AC-2556DDFEF15F}"/>
          </ac:cxnSpMkLst>
        </pc:cxnChg>
      </pc:sldChg>
      <pc:sldChg chg="addSp modSp mod">
        <pc:chgData name="Ohkubo, Ayana B." userId="091061b7-d935-4311-9b7a-92414934935a" providerId="ADAL" clId="{7BDB638A-8B8E-46C3-954A-A95AC61C037C}" dt="2024-02-16T07:23:51.890" v="146" actId="20577"/>
        <pc:sldMkLst>
          <pc:docMk/>
          <pc:sldMk cId="1901881360" sldId="297"/>
        </pc:sldMkLst>
        <pc:spChg chg="mod">
          <ac:chgData name="Ohkubo, Ayana B." userId="091061b7-d935-4311-9b7a-92414934935a" providerId="ADAL" clId="{7BDB638A-8B8E-46C3-954A-A95AC61C037C}" dt="2024-02-16T07:21:27.284" v="18"/>
          <ac:spMkLst>
            <pc:docMk/>
            <pc:sldMk cId="1901881360" sldId="297"/>
            <ac:spMk id="6" creationId="{B6405379-5E24-DBC6-6D79-24B0E14562F5}"/>
          </ac:spMkLst>
        </pc:spChg>
        <pc:spChg chg="add mod">
          <ac:chgData name="Ohkubo, Ayana B." userId="091061b7-d935-4311-9b7a-92414934935a" providerId="ADAL" clId="{7BDB638A-8B8E-46C3-954A-A95AC61C037C}" dt="2024-02-16T07:21:01.548" v="16" actId="14100"/>
          <ac:spMkLst>
            <pc:docMk/>
            <pc:sldMk cId="1901881360" sldId="297"/>
            <ac:spMk id="8" creationId="{3C844705-652E-2BCB-1778-504AAAEDD4AF}"/>
          </ac:spMkLst>
        </pc:spChg>
        <pc:spChg chg="add mod">
          <ac:chgData name="Ohkubo, Ayana B." userId="091061b7-d935-4311-9b7a-92414934935a" providerId="ADAL" clId="{7BDB638A-8B8E-46C3-954A-A95AC61C037C}" dt="2024-02-16T07:20:53.810" v="13"/>
          <ac:spMkLst>
            <pc:docMk/>
            <pc:sldMk cId="1901881360" sldId="297"/>
            <ac:spMk id="20" creationId="{967237CF-8B4B-0E76-0769-9479224B7020}"/>
          </ac:spMkLst>
        </pc:spChg>
        <pc:spChg chg="add mod">
          <ac:chgData name="Ohkubo, Ayana B." userId="091061b7-d935-4311-9b7a-92414934935a" providerId="ADAL" clId="{7BDB638A-8B8E-46C3-954A-A95AC61C037C}" dt="2024-02-16T07:20:53.810" v="13"/>
          <ac:spMkLst>
            <pc:docMk/>
            <pc:sldMk cId="1901881360" sldId="297"/>
            <ac:spMk id="25" creationId="{4B7F2493-4431-CA0A-F44F-70E8FC97F86A}"/>
          </ac:spMkLst>
        </pc:spChg>
        <pc:spChg chg="add mod">
          <ac:chgData name="Ohkubo, Ayana B." userId="091061b7-d935-4311-9b7a-92414934935a" providerId="ADAL" clId="{7BDB638A-8B8E-46C3-954A-A95AC61C037C}" dt="2024-02-16T07:23:51.890" v="146" actId="20577"/>
          <ac:spMkLst>
            <pc:docMk/>
            <pc:sldMk cId="1901881360" sldId="297"/>
            <ac:spMk id="40" creationId="{AED7CCF5-80C4-A388-BFE9-06FD0F946025}"/>
          </ac:spMkLst>
        </pc:spChg>
        <pc:spChg chg="mod">
          <ac:chgData name="Ohkubo, Ayana B." userId="091061b7-d935-4311-9b7a-92414934935a" providerId="ADAL" clId="{7BDB638A-8B8E-46C3-954A-A95AC61C037C}" dt="2024-02-16T07:21:22.818" v="17"/>
          <ac:spMkLst>
            <pc:docMk/>
            <pc:sldMk cId="1901881360" sldId="297"/>
            <ac:spMk id="74" creationId="{15F30198-2B5F-531F-6AED-E4CD7B2E3A89}"/>
          </ac:spMkLst>
        </pc:spChg>
        <pc:spChg chg="mod">
          <ac:chgData name="Ohkubo, Ayana B." userId="091061b7-d935-4311-9b7a-92414934935a" providerId="ADAL" clId="{7BDB638A-8B8E-46C3-954A-A95AC61C037C}" dt="2024-02-16T07:20:57.305" v="15" actId="20577"/>
          <ac:spMkLst>
            <pc:docMk/>
            <pc:sldMk cId="1901881360" sldId="297"/>
            <ac:spMk id="79" creationId="{9579FA20-2DD3-05B3-FB21-D38C591EB468}"/>
          </ac:spMkLst>
        </pc:spChg>
        <pc:spChg chg="mod">
          <ac:chgData name="Ohkubo, Ayana B." userId="091061b7-d935-4311-9b7a-92414934935a" providerId="ADAL" clId="{7BDB638A-8B8E-46C3-954A-A95AC61C037C}" dt="2024-02-16T07:23:16.638" v="39" actId="14100"/>
          <ac:spMkLst>
            <pc:docMk/>
            <pc:sldMk cId="1901881360" sldId="297"/>
            <ac:spMk id="123" creationId="{62D82BC9-6D87-33EE-A670-30E021C63188}"/>
          </ac:spMkLst>
        </pc:spChg>
        <pc:spChg chg="mod">
          <ac:chgData name="Ohkubo, Ayana B." userId="091061b7-d935-4311-9b7a-92414934935a" providerId="ADAL" clId="{7BDB638A-8B8E-46C3-954A-A95AC61C037C}" dt="2024-02-16T07:23:20.559" v="40" actId="14100"/>
          <ac:spMkLst>
            <pc:docMk/>
            <pc:sldMk cId="1901881360" sldId="297"/>
            <ac:spMk id="132" creationId="{6AC6A983-4055-5D43-9EBD-3C52BCCC37CA}"/>
          </ac:spMkLst>
        </pc:spChg>
        <pc:picChg chg="mod">
          <ac:chgData name="Ohkubo, Ayana B." userId="091061b7-d935-4311-9b7a-92414934935a" providerId="ADAL" clId="{7BDB638A-8B8E-46C3-954A-A95AC61C037C}" dt="2024-02-16T07:23:08.783" v="37" actId="14100"/>
          <ac:picMkLst>
            <pc:docMk/>
            <pc:sldMk cId="1901881360" sldId="297"/>
            <ac:picMk id="2049" creationId="{3EF01E67-A037-4CF5-4442-7F3B295F330A}"/>
          </ac:picMkLst>
        </pc:picChg>
        <pc:picChg chg="mod">
          <ac:chgData name="Ohkubo, Ayana B." userId="091061b7-d935-4311-9b7a-92414934935a" providerId="ADAL" clId="{7BDB638A-8B8E-46C3-954A-A95AC61C037C}" dt="2024-02-16T07:23:08.783" v="37" actId="14100"/>
          <ac:picMkLst>
            <pc:docMk/>
            <pc:sldMk cId="1901881360" sldId="297"/>
            <ac:picMk id="2050" creationId="{C46D3611-9E55-5D8C-BC27-36E5810E8075}"/>
          </ac:picMkLst>
        </pc:picChg>
      </pc:sldChg>
      <pc:sldChg chg="addSp modSp mod">
        <pc:chgData name="Ohkubo, Ayana B." userId="091061b7-d935-4311-9b7a-92414934935a" providerId="ADAL" clId="{7BDB638A-8B8E-46C3-954A-A95AC61C037C}" dt="2024-02-16T07:25:13.610" v="158" actId="14100"/>
        <pc:sldMkLst>
          <pc:docMk/>
          <pc:sldMk cId="2426320100" sldId="298"/>
        </pc:sldMkLst>
        <pc:spChg chg="add mod">
          <ac:chgData name="Ohkubo, Ayana B." userId="091061b7-d935-4311-9b7a-92414934935a" providerId="ADAL" clId="{7BDB638A-8B8E-46C3-954A-A95AC61C037C}" dt="2024-02-16T07:24:02.314" v="148"/>
          <ac:spMkLst>
            <pc:docMk/>
            <pc:sldMk cId="2426320100" sldId="298"/>
            <ac:spMk id="6" creationId="{E62CD8FA-9024-6C42-E877-5F8D673712C1}"/>
          </ac:spMkLst>
        </pc:spChg>
        <pc:spChg chg="add mod">
          <ac:chgData name="Ohkubo, Ayana B." userId="091061b7-d935-4311-9b7a-92414934935a" providerId="ADAL" clId="{7BDB638A-8B8E-46C3-954A-A95AC61C037C}" dt="2024-02-16T07:24:23.910" v="153" actId="14100"/>
          <ac:spMkLst>
            <pc:docMk/>
            <pc:sldMk cId="2426320100" sldId="298"/>
            <ac:spMk id="7" creationId="{14A0904E-AACC-A8AC-1E7C-F56C45F7BC82}"/>
          </ac:spMkLst>
        </pc:spChg>
        <pc:spChg chg="add mod">
          <ac:chgData name="Ohkubo, Ayana B." userId="091061b7-d935-4311-9b7a-92414934935a" providerId="ADAL" clId="{7BDB638A-8B8E-46C3-954A-A95AC61C037C}" dt="2024-02-16T07:24:32.737" v="157" actId="1076"/>
          <ac:spMkLst>
            <pc:docMk/>
            <pc:sldMk cId="2426320100" sldId="298"/>
            <ac:spMk id="10" creationId="{E62CD8FA-9024-6C42-E877-5F8D673712C1}"/>
          </ac:spMkLst>
        </pc:spChg>
        <pc:spChg chg="mod">
          <ac:chgData name="Ohkubo, Ayana B." userId="091061b7-d935-4311-9b7a-92414934935a" providerId="ADAL" clId="{7BDB638A-8B8E-46C3-954A-A95AC61C037C}" dt="2024-02-16T07:24:29.570" v="156" actId="20577"/>
          <ac:spMkLst>
            <pc:docMk/>
            <pc:sldMk cId="2426320100" sldId="298"/>
            <ac:spMk id="37" creationId="{6A4DC149-83F5-69EF-2EE7-C017B1D01A6A}"/>
          </ac:spMkLst>
        </pc:spChg>
        <pc:spChg chg="mod">
          <ac:chgData name="Ohkubo, Ayana B." userId="091061b7-d935-4311-9b7a-92414934935a" providerId="ADAL" clId="{7BDB638A-8B8E-46C3-954A-A95AC61C037C}" dt="2024-02-16T07:25:13.610" v="158" actId="14100"/>
          <ac:spMkLst>
            <pc:docMk/>
            <pc:sldMk cId="2426320100" sldId="298"/>
            <ac:spMk id="77" creationId="{551AD0C1-E24C-2208-6021-023348D3E071}"/>
          </ac:spMkLst>
        </pc:spChg>
        <pc:spChg chg="mod">
          <ac:chgData name="Ohkubo, Ayana B." userId="091061b7-d935-4311-9b7a-92414934935a" providerId="ADAL" clId="{7BDB638A-8B8E-46C3-954A-A95AC61C037C}" dt="2024-02-16T07:25:13.610" v="158" actId="14100"/>
          <ac:spMkLst>
            <pc:docMk/>
            <pc:sldMk cId="2426320100" sldId="298"/>
            <ac:spMk id="78" creationId="{841A25A3-896D-C2CC-2C5D-179FE26E3554}"/>
          </ac:spMkLst>
        </pc:spChg>
      </pc:sldChg>
      <pc:sldChg chg="addSp modSp mod">
        <pc:chgData name="Ohkubo, Ayana B." userId="091061b7-d935-4311-9b7a-92414934935a" providerId="ADAL" clId="{7BDB638A-8B8E-46C3-954A-A95AC61C037C}" dt="2024-02-16T07:20:11.979" v="12" actId="20577"/>
        <pc:sldMkLst>
          <pc:docMk/>
          <pc:sldMk cId="1356034593" sldId="304"/>
        </pc:sldMkLst>
        <pc:spChg chg="add mod">
          <ac:chgData name="Ohkubo, Ayana B." userId="091061b7-d935-4311-9b7a-92414934935a" providerId="ADAL" clId="{7BDB638A-8B8E-46C3-954A-A95AC61C037C}" dt="2024-02-16T07:20:06.620" v="0"/>
          <ac:spMkLst>
            <pc:docMk/>
            <pc:sldMk cId="1356034593" sldId="304"/>
            <ac:spMk id="3" creationId="{0705366A-4968-FEB0-CDC8-90AFF03585B1}"/>
          </ac:spMkLst>
        </pc:spChg>
        <pc:spChg chg="mod">
          <ac:chgData name="Ohkubo, Ayana B." userId="091061b7-d935-4311-9b7a-92414934935a" providerId="ADAL" clId="{7BDB638A-8B8E-46C3-954A-A95AC61C037C}" dt="2024-02-16T07:20:11.979" v="12" actId="20577"/>
          <ac:spMkLst>
            <pc:docMk/>
            <pc:sldMk cId="1356034593" sldId="304"/>
            <ac:spMk id="17" creationId="{78821C55-097D-81BA-D191-CAC3772F2FD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0B7813D-411B-44F3-807E-CB190E56A1BE}" type="datetimeFigureOut">
              <a:rPr kumimoji="1" lang="ja-JP" altLang="en-US" smtClean="0"/>
              <a:t>2024/10/8</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CD4FBA6A-4979-458F-AD27-5CC455627672}" type="slidenum">
              <a:rPr kumimoji="1" lang="ja-JP" altLang="en-US" smtClean="0"/>
              <a:t>‹#›</a:t>
            </a:fld>
            <a:endParaRPr kumimoji="1" lang="ja-JP" altLang="en-US"/>
          </a:p>
        </p:txBody>
      </p:sp>
    </p:spTree>
    <p:extLst>
      <p:ext uri="{BB962C8B-B14F-4D97-AF65-F5344CB8AC3E}">
        <p14:creationId xmlns:p14="http://schemas.microsoft.com/office/powerpoint/2010/main" val="38321034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4FBA6A-4979-458F-AD27-5CC45562767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642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83958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19254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068515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47701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4032503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484605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4107948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467595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45091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839105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83984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86852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385435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798167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489771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56880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39810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90315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5482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98549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47312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77162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02265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673069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svg"/><Relationship Id="rId21" Type="http://schemas.openxmlformats.org/officeDocument/2006/relationships/image" Target="../media/image4.jp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svg"/><Relationship Id="rId24" Type="http://schemas.openxmlformats.org/officeDocument/2006/relationships/image" Target="../media/image26.png"/><Relationship Id="rId5" Type="http://schemas.openxmlformats.org/officeDocument/2006/relationships/image" Target="../media/image8.svg"/><Relationship Id="rId15" Type="http://schemas.openxmlformats.org/officeDocument/2006/relationships/image" Target="../media/image18.png"/><Relationship Id="rId23" Type="http://schemas.openxmlformats.org/officeDocument/2006/relationships/image" Target="../media/image25.pn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30.png"/><Relationship Id="rId12" Type="http://schemas.openxmlformats.org/officeDocument/2006/relationships/image" Target="../media/image12.sv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29.svg"/><Relationship Id="rId11" Type="http://schemas.openxmlformats.org/officeDocument/2006/relationships/image" Target="../media/image11.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6.png"/><Relationship Id="rId9" Type="http://schemas.openxmlformats.org/officeDocument/2006/relationships/image" Target="../media/image32.png"/><Relationship Id="rId14"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51.png"/><Relationship Id="rId3" Type="http://schemas.microsoft.com/office/2007/relationships/hdphoto" Target="../media/hdphoto1.wdp"/><Relationship Id="rId7"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四角形: 角を丸くする 44">
            <a:extLst>
              <a:ext uri="{FF2B5EF4-FFF2-40B4-BE49-F238E27FC236}">
                <a16:creationId xmlns:a16="http://schemas.microsoft.com/office/drawing/2014/main" id="{E1242B66-AF7D-41CF-9037-58780C3083C1}"/>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9" name="四角形: 角を丸くする 188">
            <a:extLst>
              <a:ext uri="{FF2B5EF4-FFF2-40B4-BE49-F238E27FC236}">
                <a16:creationId xmlns:a16="http://schemas.microsoft.com/office/drawing/2014/main" id="{7E030017-F6AC-4334-ADE7-B5706B71E67F}"/>
              </a:ext>
            </a:extLst>
          </p:cNvPr>
          <p:cNvSpPr/>
          <p:nvPr/>
        </p:nvSpPr>
        <p:spPr>
          <a:xfrm>
            <a:off x="1985276" y="8280824"/>
            <a:ext cx="4617290" cy="1195074"/>
          </a:xfrm>
          <a:prstGeom prst="roundRect">
            <a:avLst/>
          </a:prstGeom>
          <a:solidFill>
            <a:schemeClr val="accent2">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4" name="図 13" descr="アイコン&#10;&#10;自動的に生成された説明">
            <a:extLst>
              <a:ext uri="{FF2B5EF4-FFF2-40B4-BE49-F238E27FC236}">
                <a16:creationId xmlns:a16="http://schemas.microsoft.com/office/drawing/2014/main" id="{ABAD6434-DDB4-47C4-A27F-C20941E83A2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93582" y="8296571"/>
            <a:ext cx="1298739" cy="1217332"/>
          </a:xfrm>
          <a:prstGeom prst="rect">
            <a:avLst/>
          </a:prstGeom>
        </p:spPr>
      </p:pic>
      <p:grpSp>
        <p:nvGrpSpPr>
          <p:cNvPr id="146" name="Group 92">
            <a:extLst>
              <a:ext uri="{FF2B5EF4-FFF2-40B4-BE49-F238E27FC236}">
                <a16:creationId xmlns:a16="http://schemas.microsoft.com/office/drawing/2014/main" id="{B24E4D6B-CE96-497B-A1A5-171720BAEFAB}"/>
              </a:ext>
            </a:extLst>
          </p:cNvPr>
          <p:cNvGrpSpPr>
            <a:grpSpLocks noChangeAspect="1"/>
          </p:cNvGrpSpPr>
          <p:nvPr/>
        </p:nvGrpSpPr>
        <p:grpSpPr bwMode="auto">
          <a:xfrm>
            <a:off x="746744" y="6025632"/>
            <a:ext cx="356906" cy="356906"/>
            <a:chOff x="6546" y="1719"/>
            <a:chExt cx="426" cy="426"/>
          </a:xfrm>
          <a:solidFill>
            <a:srgbClr val="EE5105"/>
          </a:solidFill>
        </p:grpSpPr>
        <p:sp>
          <p:nvSpPr>
            <p:cNvPr id="147" name="Freeform 93">
              <a:extLst>
                <a:ext uri="{FF2B5EF4-FFF2-40B4-BE49-F238E27FC236}">
                  <a16:creationId xmlns:a16="http://schemas.microsoft.com/office/drawing/2014/main" id="{8C74D61B-5B9C-40FE-8A7E-8C60F6095D9A}"/>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50" name="Freeform 94">
              <a:extLst>
                <a:ext uri="{FF2B5EF4-FFF2-40B4-BE49-F238E27FC236}">
                  <a16:creationId xmlns:a16="http://schemas.microsoft.com/office/drawing/2014/main" id="{8EDC8C35-001A-4B1F-80E0-CD6158CA94B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nvGrpSpPr>
          <p:cNvPr id="151" name="Group 92">
            <a:extLst>
              <a:ext uri="{FF2B5EF4-FFF2-40B4-BE49-F238E27FC236}">
                <a16:creationId xmlns:a16="http://schemas.microsoft.com/office/drawing/2014/main" id="{2127B42A-6AE0-4C46-9FD2-4AC33EA99101}"/>
              </a:ext>
            </a:extLst>
          </p:cNvPr>
          <p:cNvGrpSpPr>
            <a:grpSpLocks noChangeAspect="1"/>
          </p:cNvGrpSpPr>
          <p:nvPr/>
        </p:nvGrpSpPr>
        <p:grpSpPr bwMode="auto">
          <a:xfrm>
            <a:off x="746744" y="6692220"/>
            <a:ext cx="356906" cy="356906"/>
            <a:chOff x="6546" y="1719"/>
            <a:chExt cx="426" cy="426"/>
          </a:xfrm>
          <a:solidFill>
            <a:srgbClr val="EE5105"/>
          </a:solidFill>
        </p:grpSpPr>
        <p:sp>
          <p:nvSpPr>
            <p:cNvPr id="152" name="Freeform 93">
              <a:extLst>
                <a:ext uri="{FF2B5EF4-FFF2-40B4-BE49-F238E27FC236}">
                  <a16:creationId xmlns:a16="http://schemas.microsoft.com/office/drawing/2014/main" id="{6ACB4FE6-7DD0-4C27-93AD-2136A3929335}"/>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53" name="Freeform 94">
              <a:extLst>
                <a:ext uri="{FF2B5EF4-FFF2-40B4-BE49-F238E27FC236}">
                  <a16:creationId xmlns:a16="http://schemas.microsoft.com/office/drawing/2014/main" id="{C28EAB2A-ECAC-43D1-B025-4A22777DD299}"/>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5" name="正方形/長方形 24">
            <a:extLst>
              <a:ext uri="{FF2B5EF4-FFF2-40B4-BE49-F238E27FC236}">
                <a16:creationId xmlns:a16="http://schemas.microsoft.com/office/drawing/2014/main" id="{BACD4DC5-1A6A-4935-B492-120112809F62}"/>
              </a:ext>
            </a:extLst>
          </p:cNvPr>
          <p:cNvSpPr/>
          <p:nvPr/>
        </p:nvSpPr>
        <p:spPr>
          <a:xfrm>
            <a:off x="1175967" y="6488095"/>
            <a:ext cx="5157422" cy="756233"/>
          </a:xfrm>
          <a:prstGeom prst="rect">
            <a:avLst/>
          </a:prstGeom>
        </p:spPr>
        <p:txBody>
          <a:bodyPr wrap="square">
            <a:spAutoFit/>
          </a:bodyPr>
          <a:lstStyle/>
          <a:p>
            <a:pPr marL="0" marR="0" lvl="0" indent="0" algn="l" defTabSz="914400" rtl="0" eaLnBrk="1" fontAlgn="base" latinLnBrk="0" hangingPunct="1">
              <a:lnSpc>
                <a:spcPct val="11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顔写真を表にして縦向きに置き、</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base" latinLnBrk="0" hangingPunct="1">
              <a:lnSpc>
                <a:spcPct val="11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つきあたりまで押し当ててください</a:t>
            </a:r>
          </a:p>
        </p:txBody>
      </p:sp>
      <p:sp>
        <p:nvSpPr>
          <p:cNvPr id="159" name="正方形/長方形 158">
            <a:extLst>
              <a:ext uri="{FF2B5EF4-FFF2-40B4-BE49-F238E27FC236}">
                <a16:creationId xmlns:a16="http://schemas.microsoft.com/office/drawing/2014/main" id="{B3BBF554-3171-44A8-8267-A2ED5F15102F}"/>
              </a:ext>
            </a:extLst>
          </p:cNvPr>
          <p:cNvSpPr/>
          <p:nvPr/>
        </p:nvSpPr>
        <p:spPr>
          <a:xfrm>
            <a:off x="1175967" y="5991549"/>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カバー等は外してください</a:t>
            </a:r>
          </a:p>
        </p:txBody>
      </p:sp>
      <p:grpSp>
        <p:nvGrpSpPr>
          <p:cNvPr id="4" name="グループ化 3">
            <a:extLst>
              <a:ext uri="{FF2B5EF4-FFF2-40B4-BE49-F238E27FC236}">
                <a16:creationId xmlns:a16="http://schemas.microsoft.com/office/drawing/2014/main" id="{7C5CB82D-C077-42DB-A64E-1076C4609847}"/>
              </a:ext>
            </a:extLst>
          </p:cNvPr>
          <p:cNvGrpSpPr/>
          <p:nvPr/>
        </p:nvGrpSpPr>
        <p:grpSpPr>
          <a:xfrm>
            <a:off x="3761534" y="2974314"/>
            <a:ext cx="2579068" cy="1243196"/>
            <a:chOff x="3983380" y="4670464"/>
            <a:chExt cx="2579068" cy="1243196"/>
          </a:xfrm>
        </p:grpSpPr>
        <p:sp>
          <p:nvSpPr>
            <p:cNvPr id="94" name="テキスト ボックス 93">
              <a:extLst>
                <a:ext uri="{FF2B5EF4-FFF2-40B4-BE49-F238E27FC236}">
                  <a16:creationId xmlns:a16="http://schemas.microsoft.com/office/drawing/2014/main" id="{78424D46-28C0-4C2C-91AD-36D6A206E514}"/>
                </a:ext>
              </a:extLst>
            </p:cNvPr>
            <p:cNvSpPr txBox="1"/>
            <p:nvPr/>
          </p:nvSpPr>
          <p:spPr>
            <a:xfrm>
              <a:off x="3983380" y="5390440"/>
              <a:ext cx="484428" cy="523220"/>
            </a:xfrm>
            <a:prstGeom prst="rect">
              <a:avLst/>
            </a:prstGeom>
            <a:noFill/>
          </p:spPr>
          <p:txBody>
            <a:bodyPr wrap="non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a:t>
              </a:r>
              <a:endParaRPr kumimoji="1" lang="ja-JP" altLang="en-US"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endParaRPr>
            </a:p>
          </p:txBody>
        </p:sp>
        <p:sp>
          <p:nvSpPr>
            <p:cNvPr id="96" name="テキスト ボックス 95">
              <a:extLst>
                <a:ext uri="{FF2B5EF4-FFF2-40B4-BE49-F238E27FC236}">
                  <a16:creationId xmlns:a16="http://schemas.microsoft.com/office/drawing/2014/main" id="{153BB1A1-A4D0-431E-942E-34C5A2DFCC9D}"/>
                </a:ext>
              </a:extLst>
            </p:cNvPr>
            <p:cNvSpPr txBox="1"/>
            <p:nvPr/>
          </p:nvSpPr>
          <p:spPr>
            <a:xfrm>
              <a:off x="4316523"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カバーあり</a:t>
              </a:r>
            </a:p>
          </p:txBody>
        </p:sp>
        <p:sp>
          <p:nvSpPr>
            <p:cNvPr id="130" name="テキスト ボックス 129">
              <a:extLst>
                <a:ext uri="{FF2B5EF4-FFF2-40B4-BE49-F238E27FC236}">
                  <a16:creationId xmlns:a16="http://schemas.microsoft.com/office/drawing/2014/main" id="{4D1E64A3-7AB5-4560-95B6-2023C70BED36}"/>
                </a:ext>
              </a:extLst>
            </p:cNvPr>
            <p:cNvSpPr txBox="1"/>
            <p:nvPr/>
          </p:nvSpPr>
          <p:spPr>
            <a:xfrm>
              <a:off x="5608341"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カバーなし</a:t>
              </a:r>
            </a:p>
          </p:txBody>
        </p:sp>
        <p:pic>
          <p:nvPicPr>
            <p:cNvPr id="92" name="Picture 2" descr="マイナンバーカード見本">
              <a:extLst>
                <a:ext uri="{FF2B5EF4-FFF2-40B4-BE49-F238E27FC236}">
                  <a16:creationId xmlns:a16="http://schemas.microsoft.com/office/drawing/2014/main" id="{F37F6EF6-BB57-49C8-A1EF-4BD2860BF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673"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93" name="正方形/長方形 92">
              <a:extLst>
                <a:ext uri="{FF2B5EF4-FFF2-40B4-BE49-F238E27FC236}">
                  <a16:creationId xmlns:a16="http://schemas.microsoft.com/office/drawing/2014/main" id="{4B012466-88A2-4FDD-8344-A804CD2CD233}"/>
                </a:ext>
              </a:extLst>
            </p:cNvPr>
            <p:cNvSpPr/>
            <p:nvPr/>
          </p:nvSpPr>
          <p:spPr>
            <a:xfrm>
              <a:off x="4079472" y="4670464"/>
              <a:ext cx="1106246" cy="716913"/>
            </a:xfrm>
            <a:prstGeom prst="rect">
              <a:avLst/>
            </a:prstGeom>
            <a:gradFill flip="none" rotWithShape="1">
              <a:gsLst>
                <a:gs pos="0">
                  <a:schemeClr val="accent1">
                    <a:lumMod val="5000"/>
                    <a:lumOff val="95000"/>
                    <a:alpha val="14000"/>
                  </a:schemeClr>
                </a:gs>
                <a:gs pos="100000">
                  <a:schemeClr val="bg1">
                    <a:lumMod val="95000"/>
                    <a:alpha val="83000"/>
                  </a:schemeClr>
                </a:gs>
              </a:gsLst>
              <a:lin ang="108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27" name="Picture 2" descr="マイナンバーカード見本">
              <a:extLst>
                <a:ext uri="{FF2B5EF4-FFF2-40B4-BE49-F238E27FC236}">
                  <a16:creationId xmlns:a16="http://schemas.microsoft.com/office/drawing/2014/main" id="{D9836E93-2E46-4366-B9A1-86B0E1796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001"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grpSp>
          <p:nvGrpSpPr>
            <p:cNvPr id="183" name="Group 92">
              <a:extLst>
                <a:ext uri="{FF2B5EF4-FFF2-40B4-BE49-F238E27FC236}">
                  <a16:creationId xmlns:a16="http://schemas.microsoft.com/office/drawing/2014/main" id="{8820DC01-79D7-44A7-A80C-297D8FA4246D}"/>
                </a:ext>
              </a:extLst>
            </p:cNvPr>
            <p:cNvGrpSpPr>
              <a:grpSpLocks noChangeAspect="1"/>
            </p:cNvGrpSpPr>
            <p:nvPr/>
          </p:nvGrpSpPr>
          <p:grpSpPr bwMode="auto">
            <a:xfrm>
              <a:off x="5375597" y="5472361"/>
              <a:ext cx="276999" cy="276999"/>
              <a:chOff x="6546" y="1719"/>
              <a:chExt cx="426" cy="426"/>
            </a:xfrm>
            <a:solidFill>
              <a:srgbClr val="EE5105"/>
            </a:solidFill>
          </p:grpSpPr>
          <p:sp>
            <p:nvSpPr>
              <p:cNvPr id="184" name="Freeform 93">
                <a:extLst>
                  <a:ext uri="{FF2B5EF4-FFF2-40B4-BE49-F238E27FC236}">
                    <a16:creationId xmlns:a16="http://schemas.microsoft.com/office/drawing/2014/main" id="{4374FDBA-E314-4750-8EA2-5DE444416A04}"/>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85" name="Freeform 94">
                <a:extLst>
                  <a:ext uri="{FF2B5EF4-FFF2-40B4-BE49-F238E27FC236}">
                    <a16:creationId xmlns:a16="http://schemas.microsoft.com/office/drawing/2014/main" id="{8506174D-368B-403D-8E56-FA333B3B2BCE}"/>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sp>
        <p:nvSpPr>
          <p:cNvPr id="31" name="四角形: 角を丸くする 30">
            <a:extLst>
              <a:ext uri="{FF2B5EF4-FFF2-40B4-BE49-F238E27FC236}">
                <a16:creationId xmlns:a16="http://schemas.microsoft.com/office/drawing/2014/main" id="{57A45ACA-B0FE-4577-A501-170CB480C032}"/>
              </a:ext>
            </a:extLst>
          </p:cNvPr>
          <p:cNvSpPr/>
          <p:nvPr/>
        </p:nvSpPr>
        <p:spPr>
          <a:xfrm>
            <a:off x="260757" y="5782163"/>
            <a:ext cx="6318018" cy="1609811"/>
          </a:xfrm>
          <a:prstGeom prst="roundRect">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矢印: 五方向 32">
            <a:extLst>
              <a:ext uri="{FF2B5EF4-FFF2-40B4-BE49-F238E27FC236}">
                <a16:creationId xmlns:a16="http://schemas.microsoft.com/office/drawing/2014/main" id="{897F60E3-3136-4FC1-A923-0711895BC318}"/>
              </a:ext>
            </a:extLst>
          </p:cNvPr>
          <p:cNvSpPr/>
          <p:nvPr/>
        </p:nvSpPr>
        <p:spPr>
          <a:xfrm>
            <a:off x="308088" y="7680665"/>
            <a:ext cx="2675744" cy="476741"/>
          </a:xfrm>
          <a:prstGeom prst="homePlate">
            <a:avLst>
              <a:gd name="adj" fmla="val 36540"/>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6" name="正方形/長方形 35">
            <a:extLst>
              <a:ext uri="{FF2B5EF4-FFF2-40B4-BE49-F238E27FC236}">
                <a16:creationId xmlns:a16="http://schemas.microsoft.com/office/drawing/2014/main" id="{61A90BF7-4775-4FCD-9758-22C37D2CCD1A}"/>
              </a:ext>
            </a:extLst>
          </p:cNvPr>
          <p:cNvSpPr/>
          <p:nvPr/>
        </p:nvSpPr>
        <p:spPr>
          <a:xfrm>
            <a:off x="314283" y="7798043"/>
            <a:ext cx="249299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マイナンバーカードを置いた後は</a:t>
            </a:r>
          </a:p>
        </p:txBody>
      </p:sp>
      <p:sp>
        <p:nvSpPr>
          <p:cNvPr id="188" name="テキスト ボックス 187">
            <a:extLst>
              <a:ext uri="{FF2B5EF4-FFF2-40B4-BE49-F238E27FC236}">
                <a16:creationId xmlns:a16="http://schemas.microsoft.com/office/drawing/2014/main" id="{549F8D18-FB1A-4104-ABED-F1BE87718DAD}"/>
              </a:ext>
            </a:extLst>
          </p:cNvPr>
          <p:cNvSpPr txBox="1"/>
          <p:nvPr/>
        </p:nvSpPr>
        <p:spPr>
          <a:xfrm>
            <a:off x="2076514" y="8527401"/>
            <a:ext cx="4485934" cy="707886"/>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受付完了後はマイナンバーカードを</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忘れずにお取りください！</a:t>
            </a:r>
          </a:p>
        </p:txBody>
      </p:sp>
      <p:sp>
        <p:nvSpPr>
          <p:cNvPr id="120" name="矢印: 下 119">
            <a:extLst>
              <a:ext uri="{FF2B5EF4-FFF2-40B4-BE49-F238E27FC236}">
                <a16:creationId xmlns:a16="http://schemas.microsoft.com/office/drawing/2014/main" id="{875AC749-E9CB-4D24-AA4A-236A74545E6E}"/>
              </a:ext>
            </a:extLst>
          </p:cNvPr>
          <p:cNvSpPr/>
          <p:nvPr/>
        </p:nvSpPr>
        <p:spPr>
          <a:xfrm rot="10800000">
            <a:off x="3943748" y="4223992"/>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75" name="Picture 2" descr="マイナンバーカード見本">
            <a:extLst>
              <a:ext uri="{FF2B5EF4-FFF2-40B4-BE49-F238E27FC236}">
                <a16:creationId xmlns:a16="http://schemas.microsoft.com/office/drawing/2014/main" id="{7D225174-5DC4-4F17-BD9A-E864E7C72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64781" y="4636840"/>
            <a:ext cx="1106246" cy="679050"/>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 descr="マイナンバーカード見本">
            <a:extLst>
              <a:ext uri="{FF2B5EF4-FFF2-40B4-BE49-F238E27FC236}">
                <a16:creationId xmlns:a16="http://schemas.microsoft.com/office/drawing/2014/main" id="{28EC7B0D-5A2D-4630-82C7-12B2F2A7C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336530" y="4580022"/>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179" name="テキスト ボックス 178">
            <a:extLst>
              <a:ext uri="{FF2B5EF4-FFF2-40B4-BE49-F238E27FC236}">
                <a16:creationId xmlns:a16="http://schemas.microsoft.com/office/drawing/2014/main" id="{72C0A910-D3CA-420A-AFC9-EA473ED7B838}"/>
              </a:ext>
            </a:extLst>
          </p:cNvPr>
          <p:cNvSpPr txBox="1"/>
          <p:nvPr/>
        </p:nvSpPr>
        <p:spPr>
          <a:xfrm>
            <a:off x="5687058" y="4759864"/>
            <a:ext cx="64633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縦向き</a:t>
            </a:r>
          </a:p>
        </p:txBody>
      </p:sp>
      <p:grpSp>
        <p:nvGrpSpPr>
          <p:cNvPr id="180" name="Group 92">
            <a:extLst>
              <a:ext uri="{FF2B5EF4-FFF2-40B4-BE49-F238E27FC236}">
                <a16:creationId xmlns:a16="http://schemas.microsoft.com/office/drawing/2014/main" id="{39FD48E2-9CD5-44B4-A4E0-7B48166F6E08}"/>
              </a:ext>
            </a:extLst>
          </p:cNvPr>
          <p:cNvGrpSpPr>
            <a:grpSpLocks noChangeAspect="1"/>
          </p:cNvGrpSpPr>
          <p:nvPr/>
        </p:nvGrpSpPr>
        <p:grpSpPr bwMode="auto">
          <a:xfrm>
            <a:off x="5429780" y="4743147"/>
            <a:ext cx="276999" cy="276999"/>
            <a:chOff x="6546" y="1719"/>
            <a:chExt cx="426" cy="426"/>
          </a:xfrm>
          <a:solidFill>
            <a:srgbClr val="EE5105"/>
          </a:solidFill>
        </p:grpSpPr>
        <p:sp>
          <p:nvSpPr>
            <p:cNvPr id="181" name="Freeform 93">
              <a:extLst>
                <a:ext uri="{FF2B5EF4-FFF2-40B4-BE49-F238E27FC236}">
                  <a16:creationId xmlns:a16="http://schemas.microsoft.com/office/drawing/2014/main" id="{B3D71E74-4C1E-4D77-A88B-613A83B258BD}"/>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82" name="Freeform 94">
              <a:extLst>
                <a:ext uri="{FF2B5EF4-FFF2-40B4-BE49-F238E27FC236}">
                  <a16:creationId xmlns:a16="http://schemas.microsoft.com/office/drawing/2014/main" id="{9C30A324-EA80-4B5A-B77D-F1ABA35D1095}"/>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90" name="矢印: 下 189">
            <a:extLst>
              <a:ext uri="{FF2B5EF4-FFF2-40B4-BE49-F238E27FC236}">
                <a16:creationId xmlns:a16="http://schemas.microsoft.com/office/drawing/2014/main" id="{31908E81-ED57-44AF-B744-9AF1363098B9}"/>
              </a:ext>
            </a:extLst>
          </p:cNvPr>
          <p:cNvSpPr/>
          <p:nvPr/>
        </p:nvSpPr>
        <p:spPr>
          <a:xfrm rot="10800000">
            <a:off x="4713456" y="4223992"/>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正方形/長方形 36">
            <a:extLst>
              <a:ext uri="{FF2B5EF4-FFF2-40B4-BE49-F238E27FC236}">
                <a16:creationId xmlns:a16="http://schemas.microsoft.com/office/drawing/2014/main" id="{4EB020BC-8969-4FDB-9A71-4FB75355E6E5}"/>
              </a:ext>
            </a:extLst>
          </p:cNvPr>
          <p:cNvSpPr/>
          <p:nvPr/>
        </p:nvSpPr>
        <p:spPr>
          <a:xfrm>
            <a:off x="2888702" y="7755976"/>
            <a:ext cx="3873099" cy="363176"/>
          </a:xfrm>
          <a:prstGeom prst="rect">
            <a:avLst/>
          </a:prstGeom>
        </p:spPr>
        <p:txBody>
          <a:bodyPr wrap="square">
            <a:spAutoFit/>
          </a:bodyPr>
          <a:lstStyle/>
          <a:p>
            <a:pPr marL="0" marR="0" lvl="0" indent="0" algn="ctr" defTabSz="914400" rtl="0" eaLnBrk="1" fontAlgn="base" latinLnBrk="0" hangingPunct="1">
              <a:lnSpc>
                <a:spcPct val="110000"/>
              </a:lnSpc>
              <a:spcBef>
                <a:spcPct val="4000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画面の指示に従って操作してください</a:t>
            </a:r>
          </a:p>
        </p:txBody>
      </p:sp>
      <p:pic>
        <p:nvPicPr>
          <p:cNvPr id="48" name="図 47" descr="座る, 持つ, 男, テーブル が含まれている画像&#10;&#10;自動的に生成された説明">
            <a:extLst>
              <a:ext uri="{FF2B5EF4-FFF2-40B4-BE49-F238E27FC236}">
                <a16:creationId xmlns:a16="http://schemas.microsoft.com/office/drawing/2014/main" id="{BAD4336F-2B69-438B-9DAC-4D45F357C8B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38950" y="2852828"/>
            <a:ext cx="2470478" cy="2719153"/>
          </a:xfrm>
          <a:prstGeom prst="rect">
            <a:avLst/>
          </a:prstGeom>
        </p:spPr>
      </p:pic>
      <p:sp>
        <p:nvSpPr>
          <p:cNvPr id="49" name="吹き出し: 円形 48">
            <a:extLst>
              <a:ext uri="{FF2B5EF4-FFF2-40B4-BE49-F238E27FC236}">
                <a16:creationId xmlns:a16="http://schemas.microsoft.com/office/drawing/2014/main" id="{9656A8A9-8A39-4A09-83CF-498C66EDF1CD}"/>
              </a:ext>
            </a:extLst>
          </p:cNvPr>
          <p:cNvSpPr/>
          <p:nvPr/>
        </p:nvSpPr>
        <p:spPr>
          <a:xfrm>
            <a:off x="2172738" y="4588311"/>
            <a:ext cx="1397865" cy="828834"/>
          </a:xfrm>
          <a:prstGeom prst="wedgeEllipseCallout">
            <a:avLst>
              <a:gd name="adj1" fmla="val -54814"/>
              <a:gd name="adj2" fmla="val -29711"/>
            </a:avLst>
          </a:prstGeom>
          <a:solidFill>
            <a:schemeClr val="bg1"/>
          </a:solidFill>
          <a:ln w="38100" cap="rnd">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702314B3-1952-47CA-9A39-5FC5C145B4A6}"/>
              </a:ext>
            </a:extLst>
          </p:cNvPr>
          <p:cNvSpPr/>
          <p:nvPr/>
        </p:nvSpPr>
        <p:spPr>
          <a:xfrm>
            <a:off x="2096462" y="4800624"/>
            <a:ext cx="1550415"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つきあたりまで</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押し当てる</a:t>
            </a:r>
          </a:p>
        </p:txBody>
      </p:sp>
      <p:sp>
        <p:nvSpPr>
          <p:cNvPr id="51" name="テキスト ボックス 50">
            <a:extLst>
              <a:ext uri="{FF2B5EF4-FFF2-40B4-BE49-F238E27FC236}">
                <a16:creationId xmlns:a16="http://schemas.microsoft.com/office/drawing/2014/main" id="{85DDD1ED-BC15-4CDF-8508-032812B7E5F2}"/>
              </a:ext>
            </a:extLst>
          </p:cNvPr>
          <p:cNvSpPr txBox="1"/>
          <p:nvPr/>
        </p:nvSpPr>
        <p:spPr>
          <a:xfrm>
            <a:off x="284547" y="1662686"/>
            <a:ext cx="6288902" cy="954107"/>
          </a:xfrm>
          <a:prstGeom prst="rect">
            <a:avLst/>
          </a:prstGeom>
          <a:noFill/>
        </p:spPr>
        <p:txBody>
          <a:bodyPr wrap="non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カードリーダーに</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マイナンバーカードを置いてください</a:t>
            </a:r>
          </a:p>
        </p:txBody>
      </p:sp>
      <p:grpSp>
        <p:nvGrpSpPr>
          <p:cNvPr id="52" name="グループ化 51">
            <a:extLst>
              <a:ext uri="{FF2B5EF4-FFF2-40B4-BE49-F238E27FC236}">
                <a16:creationId xmlns:a16="http://schemas.microsoft.com/office/drawing/2014/main" id="{A1B06F6A-0FE9-4595-8F4B-B4AF90EAB3B5}"/>
              </a:ext>
            </a:extLst>
          </p:cNvPr>
          <p:cNvGrpSpPr/>
          <p:nvPr/>
        </p:nvGrpSpPr>
        <p:grpSpPr>
          <a:xfrm>
            <a:off x="604611" y="1426870"/>
            <a:ext cx="1346449" cy="676141"/>
            <a:chOff x="-252116" y="1604071"/>
            <a:chExt cx="1489643" cy="828024"/>
          </a:xfrm>
        </p:grpSpPr>
        <p:sp>
          <p:nvSpPr>
            <p:cNvPr id="53" name="楕円 52">
              <a:extLst>
                <a:ext uri="{FF2B5EF4-FFF2-40B4-BE49-F238E27FC236}">
                  <a16:creationId xmlns:a16="http://schemas.microsoft.com/office/drawing/2014/main" id="{B05BF3A6-005B-4414-B3AF-4CF8B3B64C10}"/>
                </a:ext>
              </a:extLst>
            </p:cNvPr>
            <p:cNvSpPr/>
            <p:nvPr/>
          </p:nvSpPr>
          <p:spPr>
            <a:xfrm>
              <a:off x="-252116" y="1604071"/>
              <a:ext cx="1489643" cy="763232"/>
            </a:xfrm>
            <a:prstGeom prst="ellips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カンタン</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受付！</a:t>
              </a:r>
            </a:p>
          </p:txBody>
        </p:sp>
        <p:sp>
          <p:nvSpPr>
            <p:cNvPr id="54" name="二等辺三角形 53">
              <a:extLst>
                <a:ext uri="{FF2B5EF4-FFF2-40B4-BE49-F238E27FC236}">
                  <a16:creationId xmlns:a16="http://schemas.microsoft.com/office/drawing/2014/main" id="{5310C154-B858-4E1E-A5FA-4D988B360DC5}"/>
                </a:ext>
              </a:extLst>
            </p:cNvPr>
            <p:cNvSpPr/>
            <p:nvPr/>
          </p:nvSpPr>
          <p:spPr>
            <a:xfrm rot="8100000">
              <a:off x="801563" y="2151431"/>
              <a:ext cx="320067" cy="280664"/>
            </a:xfrm>
            <a:prstGeom prst="triangl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pic>
        <p:nvPicPr>
          <p:cNvPr id="2" name="図 1" descr="グラフィカル ユーザー インターフェイス, アプリケーション&#10;&#10;自動的に生成された説明">
            <a:extLst>
              <a:ext uri="{FF2B5EF4-FFF2-40B4-BE49-F238E27FC236}">
                <a16:creationId xmlns:a16="http://schemas.microsoft.com/office/drawing/2014/main" id="{A9E6E1F5-0389-462F-C254-D60163177AFD}"/>
              </a:ext>
            </a:extLst>
          </p:cNvPr>
          <p:cNvPicPr>
            <a:picLocks noChangeAspect="1"/>
          </p:cNvPicPr>
          <p:nvPr/>
        </p:nvPicPr>
        <p:blipFill rotWithShape="1">
          <a:blip r:embed="rId5">
            <a:extLst>
              <a:ext uri="{28A0092B-C50C-407E-A947-70E740481C1C}">
                <a14:useLocalDpi xmlns:a14="http://schemas.microsoft.com/office/drawing/2010/main" val="0"/>
              </a:ext>
            </a:extLst>
          </a:blip>
          <a:srcRect t="66597" b="4995"/>
          <a:stretch/>
        </p:blipFill>
        <p:spPr>
          <a:xfrm>
            <a:off x="43764" y="46726"/>
            <a:ext cx="3829189" cy="1087783"/>
          </a:xfrm>
          <a:prstGeom prst="rect">
            <a:avLst/>
          </a:prstGeom>
        </p:spPr>
      </p:pic>
      <p:sp>
        <p:nvSpPr>
          <p:cNvPr id="3" name="吹き出し: 角を丸めた四角形 2">
            <a:extLst>
              <a:ext uri="{FF2B5EF4-FFF2-40B4-BE49-F238E27FC236}">
                <a16:creationId xmlns:a16="http://schemas.microsoft.com/office/drawing/2014/main" id="{A7896818-F50C-EBC9-0B3E-7059E6F5699E}"/>
              </a:ext>
            </a:extLst>
          </p:cNvPr>
          <p:cNvSpPr/>
          <p:nvPr/>
        </p:nvSpPr>
        <p:spPr>
          <a:xfrm>
            <a:off x="3853542" y="253928"/>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1342304C-D17A-26A7-70BF-8F684F457FB0}"/>
              </a:ext>
            </a:extLst>
          </p:cNvPr>
          <p:cNvSpPr txBox="1"/>
          <p:nvPr/>
        </p:nvSpPr>
        <p:spPr>
          <a:xfrm>
            <a:off x="3816027" y="375276"/>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96749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8" name="四角形: 角を丸くする 47">
            <a:extLst>
              <a:ext uri="{FF2B5EF4-FFF2-40B4-BE49-F238E27FC236}">
                <a16:creationId xmlns:a16="http://schemas.microsoft.com/office/drawing/2014/main" id="{D2A7DFDD-3EFA-7F31-E0D5-D286711820CB}"/>
              </a:ext>
            </a:extLst>
          </p:cNvPr>
          <p:cNvSpPr/>
          <p:nvPr/>
        </p:nvSpPr>
        <p:spPr>
          <a:xfrm>
            <a:off x="102394" y="986054"/>
            <a:ext cx="6653212" cy="8857686"/>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09A4D6AD-468D-429B-D908-AC30086E71AC}"/>
              </a:ext>
            </a:extLst>
          </p:cNvPr>
          <p:cNvSpPr txBox="1"/>
          <p:nvPr/>
        </p:nvSpPr>
        <p:spPr>
          <a:xfrm>
            <a:off x="216978" y="1650167"/>
            <a:ext cx="6463233"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利用方法や画面の表示内容に不明点がある場合にはお気軽に職員までお声かけください</a:t>
            </a:r>
            <a:endParaRPr kumimoji="1" lang="en-US" altLang="ja-JP" sz="12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388ED7B5-652C-6638-7920-0074356DC912}"/>
              </a:ext>
            </a:extLst>
          </p:cNvPr>
          <p:cNvSpPr txBox="1"/>
          <p:nvPr/>
        </p:nvSpPr>
        <p:spPr>
          <a:xfrm>
            <a:off x="689223" y="2772061"/>
            <a:ext cx="480272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認証方法を選択し、本人確認をします。</a:t>
            </a:r>
          </a:p>
        </p:txBody>
      </p:sp>
      <p:cxnSp>
        <p:nvCxnSpPr>
          <p:cNvPr id="12" name="直線矢印コネクタ 11">
            <a:extLst>
              <a:ext uri="{FF2B5EF4-FFF2-40B4-BE49-F238E27FC236}">
                <a16:creationId xmlns:a16="http://schemas.microsoft.com/office/drawing/2014/main" id="{D7354132-3888-0165-289A-4FABD2BD40AB}"/>
              </a:ext>
            </a:extLst>
          </p:cNvPr>
          <p:cNvCxnSpPr>
            <a:cxnSpLocks/>
          </p:cNvCxnSpPr>
          <p:nvPr/>
        </p:nvCxnSpPr>
        <p:spPr>
          <a:xfrm>
            <a:off x="496571" y="2399225"/>
            <a:ext cx="0" cy="251066"/>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CE1F80D5-5888-24B3-F2EF-67C04A206F76}"/>
              </a:ext>
            </a:extLst>
          </p:cNvPr>
          <p:cNvCxnSpPr>
            <a:cxnSpLocks/>
          </p:cNvCxnSpPr>
          <p:nvPr/>
        </p:nvCxnSpPr>
        <p:spPr>
          <a:xfrm>
            <a:off x="492327" y="5667169"/>
            <a:ext cx="8489" cy="1329198"/>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4" name="グラフィックス 13" descr="バッジ 1 単色塗りつぶし">
            <a:extLst>
              <a:ext uri="{FF2B5EF4-FFF2-40B4-BE49-F238E27FC236}">
                <a16:creationId xmlns:a16="http://schemas.microsoft.com/office/drawing/2014/main" id="{187C8ED6-956C-632E-A4C3-27A78251A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938" y="1901243"/>
            <a:ext cx="519267" cy="497982"/>
          </a:xfrm>
          <a:prstGeom prst="rect">
            <a:avLst/>
          </a:prstGeom>
        </p:spPr>
      </p:pic>
      <p:pic>
        <p:nvPicPr>
          <p:cNvPr id="15" name="グラフィックス 14" descr="バッジ 単色塗りつぶし">
            <a:extLst>
              <a:ext uri="{FF2B5EF4-FFF2-40B4-BE49-F238E27FC236}">
                <a16:creationId xmlns:a16="http://schemas.microsoft.com/office/drawing/2014/main" id="{AB0DF2BE-1A26-BE58-B55F-C82FC00C1B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6938" y="2650291"/>
            <a:ext cx="519267" cy="497982"/>
          </a:xfrm>
          <a:prstGeom prst="rect">
            <a:avLst/>
          </a:prstGeom>
        </p:spPr>
      </p:pic>
      <p:pic>
        <p:nvPicPr>
          <p:cNvPr id="16" name="グラフィックス 15" descr="バッジ 3 単色塗りつぶし">
            <a:extLst>
              <a:ext uri="{FF2B5EF4-FFF2-40B4-BE49-F238E27FC236}">
                <a16:creationId xmlns:a16="http://schemas.microsoft.com/office/drawing/2014/main" id="{26494CA1-01C2-6957-ADAE-B4DDD815D6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6938" y="5169187"/>
            <a:ext cx="519267" cy="497982"/>
          </a:xfrm>
          <a:prstGeom prst="rect">
            <a:avLst/>
          </a:prstGeom>
        </p:spPr>
      </p:pic>
      <p:pic>
        <p:nvPicPr>
          <p:cNvPr id="17" name="グラフィックス 16" descr="バッジ 4 単色塗りつぶし">
            <a:extLst>
              <a:ext uri="{FF2B5EF4-FFF2-40B4-BE49-F238E27FC236}">
                <a16:creationId xmlns:a16="http://schemas.microsoft.com/office/drawing/2014/main" id="{F10FFFCF-B0C3-544E-2349-28AE6FE8E7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6938" y="6714778"/>
            <a:ext cx="519267" cy="497982"/>
          </a:xfrm>
          <a:prstGeom prst="rect">
            <a:avLst/>
          </a:prstGeom>
        </p:spPr>
      </p:pic>
      <p:pic>
        <p:nvPicPr>
          <p:cNvPr id="18" name="グラフィックス 17" descr="バッジ 5 単色塗りつぶし">
            <a:extLst>
              <a:ext uri="{FF2B5EF4-FFF2-40B4-BE49-F238E27FC236}">
                <a16:creationId xmlns:a16="http://schemas.microsoft.com/office/drawing/2014/main" id="{5CF516EB-F79B-5785-7E97-20D7F662645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3456" y="8941918"/>
            <a:ext cx="526230" cy="504660"/>
          </a:xfrm>
          <a:prstGeom prst="rect">
            <a:avLst/>
          </a:prstGeom>
        </p:spPr>
      </p:pic>
      <p:cxnSp>
        <p:nvCxnSpPr>
          <p:cNvPr id="20" name="直線矢印コネクタ 19">
            <a:extLst>
              <a:ext uri="{FF2B5EF4-FFF2-40B4-BE49-F238E27FC236}">
                <a16:creationId xmlns:a16="http://schemas.microsoft.com/office/drawing/2014/main" id="{AFC184BF-ED8B-B27F-2A3A-0CC288C12D36}"/>
              </a:ext>
            </a:extLst>
          </p:cNvPr>
          <p:cNvCxnSpPr>
            <a:cxnSpLocks/>
          </p:cNvCxnSpPr>
          <p:nvPr/>
        </p:nvCxnSpPr>
        <p:spPr>
          <a:xfrm flipH="1">
            <a:off x="496571" y="7212760"/>
            <a:ext cx="1" cy="1729158"/>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50F7C34A-D847-BC08-FA48-AC765F577A17}"/>
              </a:ext>
            </a:extLst>
          </p:cNvPr>
          <p:cNvCxnSpPr>
            <a:cxnSpLocks/>
          </p:cNvCxnSpPr>
          <p:nvPr/>
        </p:nvCxnSpPr>
        <p:spPr>
          <a:xfrm>
            <a:off x="752151" y="2745935"/>
            <a:ext cx="48312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82FA7F5-F2A6-944B-42ED-C3391C0349C1}"/>
              </a:ext>
            </a:extLst>
          </p:cNvPr>
          <p:cNvCxnSpPr>
            <a:cxnSpLocks/>
          </p:cNvCxnSpPr>
          <p:nvPr/>
        </p:nvCxnSpPr>
        <p:spPr>
          <a:xfrm>
            <a:off x="801027" y="5260906"/>
            <a:ext cx="3428078"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4999C3F-E0ED-5E58-6A46-4077A9DC1455}"/>
              </a:ext>
            </a:extLst>
          </p:cNvPr>
          <p:cNvCxnSpPr>
            <a:cxnSpLocks/>
          </p:cNvCxnSpPr>
          <p:nvPr/>
        </p:nvCxnSpPr>
        <p:spPr>
          <a:xfrm>
            <a:off x="733364" y="6803624"/>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0E6C60C-7DCA-3BB6-C9AF-E5F743BE11A0}"/>
              </a:ext>
            </a:extLst>
          </p:cNvPr>
          <p:cNvCxnSpPr>
            <a:cxnSpLocks/>
          </p:cNvCxnSpPr>
          <p:nvPr/>
        </p:nvCxnSpPr>
        <p:spPr>
          <a:xfrm>
            <a:off x="702904" y="9036261"/>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BDBCB7C7-2AA4-D141-5290-A6A3337F1823}"/>
              </a:ext>
            </a:extLst>
          </p:cNvPr>
          <p:cNvSpPr txBox="1"/>
          <p:nvPr/>
        </p:nvSpPr>
        <p:spPr>
          <a:xfrm>
            <a:off x="669483" y="9091136"/>
            <a:ext cx="5598444"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マイナ受付完了です。</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マイナンバーカードをカードリーダーから取り出してください。</a:t>
            </a:r>
            <a:endParaRPr kumimoji="1" lang="en-US" altLang="ja-JP" sz="1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カードの取り忘れにご注意ください。</a:t>
            </a:r>
            <a:endParaRPr kumimoji="1" lang="en-US" altLang="ja-JP" sz="1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17C13008-5EB9-AE0F-F01E-BE545DCCD29F}"/>
              </a:ext>
            </a:extLst>
          </p:cNvPr>
          <p:cNvSpPr txBox="1"/>
          <p:nvPr/>
        </p:nvSpPr>
        <p:spPr>
          <a:xfrm>
            <a:off x="752151" y="1912462"/>
            <a:ext cx="45783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マイナンバーカードを読み取り口に置いてください。</a:t>
            </a:r>
          </a:p>
        </p:txBody>
      </p:sp>
      <p:cxnSp>
        <p:nvCxnSpPr>
          <p:cNvPr id="30" name="直線矢印コネクタ 29">
            <a:extLst>
              <a:ext uri="{FF2B5EF4-FFF2-40B4-BE49-F238E27FC236}">
                <a16:creationId xmlns:a16="http://schemas.microsoft.com/office/drawing/2014/main" id="{0970B273-9783-DBF1-10E5-244B035A5804}"/>
              </a:ext>
            </a:extLst>
          </p:cNvPr>
          <p:cNvCxnSpPr>
            <a:cxnSpLocks/>
          </p:cNvCxnSpPr>
          <p:nvPr/>
        </p:nvCxnSpPr>
        <p:spPr>
          <a:xfrm>
            <a:off x="473219" y="3148273"/>
            <a:ext cx="0" cy="2020914"/>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75563024-7090-BCF3-328F-B1ADF3B5A248}"/>
              </a:ext>
            </a:extLst>
          </p:cNvPr>
          <p:cNvSpPr txBox="1"/>
          <p:nvPr/>
        </p:nvSpPr>
        <p:spPr>
          <a:xfrm>
            <a:off x="53572" y="1087173"/>
            <a:ext cx="6750566"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マイナ保険証で受付をする際は顔認証付きカードリーダーを使います。</a:t>
            </a:r>
            <a:endPar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画面の指示に沿って受付をしてください。</a:t>
            </a:r>
          </a:p>
        </p:txBody>
      </p:sp>
      <p:grpSp>
        <p:nvGrpSpPr>
          <p:cNvPr id="8" name="グループ化 7">
            <a:extLst>
              <a:ext uri="{FF2B5EF4-FFF2-40B4-BE49-F238E27FC236}">
                <a16:creationId xmlns:a16="http://schemas.microsoft.com/office/drawing/2014/main" id="{1553208B-F49E-DED2-C475-FDE9F09E015A}"/>
              </a:ext>
            </a:extLst>
          </p:cNvPr>
          <p:cNvGrpSpPr/>
          <p:nvPr/>
        </p:nvGrpSpPr>
        <p:grpSpPr>
          <a:xfrm>
            <a:off x="5085998" y="1915665"/>
            <a:ext cx="1356390" cy="734258"/>
            <a:chOff x="4904625" y="1765278"/>
            <a:chExt cx="1640673" cy="888150"/>
          </a:xfrm>
        </p:grpSpPr>
        <p:pic>
          <p:nvPicPr>
            <p:cNvPr id="9" name="図 8">
              <a:extLst>
                <a:ext uri="{FF2B5EF4-FFF2-40B4-BE49-F238E27FC236}">
                  <a16:creationId xmlns:a16="http://schemas.microsoft.com/office/drawing/2014/main" id="{52907DB1-3257-88A4-3234-09E7418E2736}"/>
                </a:ext>
              </a:extLst>
            </p:cNvPr>
            <p:cNvPicPr>
              <a:picLocks noChangeAspect="1"/>
            </p:cNvPicPr>
            <p:nvPr/>
          </p:nvPicPr>
          <p:blipFill>
            <a:blip r:embed="rId12"/>
            <a:stretch>
              <a:fillRect/>
            </a:stretch>
          </p:blipFill>
          <p:spPr>
            <a:xfrm>
              <a:off x="4904625" y="1765278"/>
              <a:ext cx="1640673" cy="888150"/>
            </a:xfrm>
            <a:prstGeom prst="rect">
              <a:avLst/>
            </a:prstGeom>
            <a:ln w="19050">
              <a:solidFill>
                <a:schemeClr val="tx1">
                  <a:lumMod val="50000"/>
                  <a:lumOff val="50000"/>
                </a:schemeClr>
              </a:solidFill>
            </a:ln>
          </p:spPr>
        </p:pic>
        <p:sp>
          <p:nvSpPr>
            <p:cNvPr id="27" name="正方形/長方形 26">
              <a:extLst>
                <a:ext uri="{FF2B5EF4-FFF2-40B4-BE49-F238E27FC236}">
                  <a16:creationId xmlns:a16="http://schemas.microsoft.com/office/drawing/2014/main" id="{2AD83BF9-54EC-166C-44BE-95954F655C8E}"/>
                </a:ext>
              </a:extLst>
            </p:cNvPr>
            <p:cNvSpPr/>
            <p:nvPr/>
          </p:nvSpPr>
          <p:spPr>
            <a:xfrm>
              <a:off x="4947423" y="2466492"/>
              <a:ext cx="284978" cy="145138"/>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28" name="テキスト ボックス 27">
            <a:extLst>
              <a:ext uri="{FF2B5EF4-FFF2-40B4-BE49-F238E27FC236}">
                <a16:creationId xmlns:a16="http://schemas.microsoft.com/office/drawing/2014/main" id="{FC1F5BD5-B168-2224-D46F-ECDFCAAEFAC9}"/>
              </a:ext>
            </a:extLst>
          </p:cNvPr>
          <p:cNvSpPr txBox="1"/>
          <p:nvPr/>
        </p:nvSpPr>
        <p:spPr>
          <a:xfrm>
            <a:off x="4458150" y="3103445"/>
            <a:ext cx="2376222" cy="1015663"/>
          </a:xfrm>
          <a:prstGeom prst="rect">
            <a:avLst/>
          </a:prstGeom>
          <a:noFill/>
        </p:spPr>
        <p:txBody>
          <a:bodyPr wrap="square" rtlCol="0">
            <a:spAutoFit/>
          </a:bodyPr>
          <a:lstStyle/>
          <a:p>
            <a:r>
              <a:rPr kumimoji="1" lang="en-US" altLang="ja-JP" sz="1200" dirty="0">
                <a:latin typeface="+mn-ea"/>
              </a:rPr>
              <a:t>※</a:t>
            </a:r>
            <a:r>
              <a:rPr kumimoji="1" lang="ja-JP" altLang="en-US" sz="1200" dirty="0">
                <a:latin typeface="+mn-ea"/>
              </a:rPr>
              <a:t>暗証番号を</a:t>
            </a:r>
            <a:r>
              <a:rPr lang="ja-JP" altLang="en-US" sz="1200" b="0" i="0" dirty="0">
                <a:solidFill>
                  <a:srgbClr val="040C28"/>
                </a:solidFill>
                <a:effectLst/>
                <a:latin typeface="+mn-ea"/>
              </a:rPr>
              <a:t>連続して間違うと不正防止のためロックがかかります</a:t>
            </a:r>
            <a:br>
              <a:rPr kumimoji="1" lang="en-US" altLang="ja-JP" sz="1200" dirty="0">
                <a:latin typeface="+mn-ea"/>
              </a:rPr>
            </a:br>
            <a:r>
              <a:rPr kumimoji="1" lang="en-US" altLang="ja-JP" sz="1200" dirty="0">
                <a:latin typeface="+mn-ea"/>
              </a:rPr>
              <a:t>※</a:t>
            </a:r>
            <a:r>
              <a:rPr kumimoji="1" lang="ja-JP" altLang="en-US" sz="1200" dirty="0">
                <a:latin typeface="+mn-ea"/>
              </a:rPr>
              <a:t>認証がうまくいかない方は</a:t>
            </a:r>
            <a:br>
              <a:rPr kumimoji="1" lang="en-US" altLang="ja-JP" sz="1200" dirty="0">
                <a:latin typeface="+mn-ea"/>
              </a:rPr>
            </a:br>
            <a:r>
              <a:rPr kumimoji="1" lang="ja-JP" altLang="en-US" sz="1200" dirty="0">
                <a:latin typeface="+mn-ea"/>
              </a:rPr>
              <a:t>職員にお声がけください</a:t>
            </a:r>
          </a:p>
        </p:txBody>
      </p:sp>
      <p:sp>
        <p:nvSpPr>
          <p:cNvPr id="42" name="正方形/長方形 41">
            <a:extLst>
              <a:ext uri="{FF2B5EF4-FFF2-40B4-BE49-F238E27FC236}">
                <a16:creationId xmlns:a16="http://schemas.microsoft.com/office/drawing/2014/main" id="{FE0E8499-3178-BE53-7344-E9EFA0DBBAE0}"/>
              </a:ext>
            </a:extLst>
          </p:cNvPr>
          <p:cNvSpPr/>
          <p:nvPr/>
        </p:nvSpPr>
        <p:spPr>
          <a:xfrm>
            <a:off x="757217" y="3061943"/>
            <a:ext cx="1693174" cy="204692"/>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Meiryo UI" panose="020B0604030504040204" pitchFamily="50" charset="-128"/>
                <a:ea typeface="Meiryo UI" panose="020B0604030504040204" pitchFamily="50" charset="-128"/>
              </a:rPr>
              <a:t>①顔認証</a:t>
            </a:r>
          </a:p>
        </p:txBody>
      </p:sp>
      <p:sp>
        <p:nvSpPr>
          <p:cNvPr id="52" name="正方形/長方形 51">
            <a:extLst>
              <a:ext uri="{FF2B5EF4-FFF2-40B4-BE49-F238E27FC236}">
                <a16:creationId xmlns:a16="http://schemas.microsoft.com/office/drawing/2014/main" id="{2A6A2B46-1D9C-9944-1552-A9B2198A69F7}"/>
              </a:ext>
            </a:extLst>
          </p:cNvPr>
          <p:cNvSpPr/>
          <p:nvPr/>
        </p:nvSpPr>
        <p:spPr>
          <a:xfrm>
            <a:off x="2728605" y="3061942"/>
            <a:ext cx="1668190" cy="204692"/>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Meiryo UI" panose="020B0604030504040204" pitchFamily="50" charset="-128"/>
                <a:ea typeface="Meiryo UI" panose="020B0604030504040204" pitchFamily="50" charset="-128"/>
              </a:rPr>
              <a:t>②暗証番号</a:t>
            </a:r>
          </a:p>
        </p:txBody>
      </p:sp>
      <p:pic>
        <p:nvPicPr>
          <p:cNvPr id="53" name="図 52">
            <a:extLst>
              <a:ext uri="{FF2B5EF4-FFF2-40B4-BE49-F238E27FC236}">
                <a16:creationId xmlns:a16="http://schemas.microsoft.com/office/drawing/2014/main" id="{26FBB452-2DD4-6925-2BBC-E67392B8D316}"/>
              </a:ext>
            </a:extLst>
          </p:cNvPr>
          <p:cNvPicPr>
            <a:picLocks noChangeAspect="1"/>
          </p:cNvPicPr>
          <p:nvPr/>
        </p:nvPicPr>
        <p:blipFill>
          <a:blip r:embed="rId13"/>
          <a:stretch>
            <a:fillRect/>
          </a:stretch>
        </p:blipFill>
        <p:spPr>
          <a:xfrm>
            <a:off x="777894" y="3304195"/>
            <a:ext cx="1667114" cy="899289"/>
          </a:xfrm>
          <a:prstGeom prst="rect">
            <a:avLst/>
          </a:prstGeom>
          <a:ln w="15875">
            <a:solidFill>
              <a:schemeClr val="tx1">
                <a:lumMod val="50000"/>
                <a:lumOff val="50000"/>
              </a:schemeClr>
            </a:solidFill>
          </a:ln>
          <a:effectLst>
            <a:outerShdw blurRad="50800" dist="38100" dir="2700000" algn="tl" rotWithShape="0">
              <a:prstClr val="black">
                <a:alpha val="40000"/>
              </a:prstClr>
            </a:outerShdw>
          </a:effectLst>
        </p:spPr>
      </p:pic>
      <p:pic>
        <p:nvPicPr>
          <p:cNvPr id="54" name="図 53">
            <a:extLst>
              <a:ext uri="{FF2B5EF4-FFF2-40B4-BE49-F238E27FC236}">
                <a16:creationId xmlns:a16="http://schemas.microsoft.com/office/drawing/2014/main" id="{D099DA77-8BB0-41E5-E2D3-1E0AE329EEAD}"/>
              </a:ext>
            </a:extLst>
          </p:cNvPr>
          <p:cNvPicPr>
            <a:picLocks noChangeAspect="1"/>
          </p:cNvPicPr>
          <p:nvPr/>
        </p:nvPicPr>
        <p:blipFill>
          <a:blip r:embed="rId14"/>
          <a:stretch>
            <a:fillRect/>
          </a:stretch>
        </p:blipFill>
        <p:spPr>
          <a:xfrm>
            <a:off x="2745827" y="3303163"/>
            <a:ext cx="1650966" cy="893137"/>
          </a:xfrm>
          <a:prstGeom prst="rect">
            <a:avLst/>
          </a:prstGeom>
          <a:ln w="15875">
            <a:solidFill>
              <a:schemeClr val="tx1">
                <a:lumMod val="50000"/>
                <a:lumOff val="50000"/>
              </a:schemeClr>
            </a:solidFill>
          </a:ln>
          <a:effectLst>
            <a:outerShdw blurRad="50800" dist="38100" dir="2700000" algn="tl" rotWithShape="0">
              <a:prstClr val="black">
                <a:alpha val="40000"/>
              </a:prstClr>
            </a:outerShdw>
          </a:effectLst>
        </p:spPr>
      </p:pic>
      <p:sp>
        <p:nvSpPr>
          <p:cNvPr id="65" name="テキスト ボックス 64">
            <a:extLst>
              <a:ext uri="{FF2B5EF4-FFF2-40B4-BE49-F238E27FC236}">
                <a16:creationId xmlns:a16="http://schemas.microsoft.com/office/drawing/2014/main" id="{6B4D0BD3-2AD1-7C56-6169-1979041C8F46}"/>
              </a:ext>
            </a:extLst>
          </p:cNvPr>
          <p:cNvSpPr txBox="1"/>
          <p:nvPr/>
        </p:nvSpPr>
        <p:spPr>
          <a:xfrm>
            <a:off x="717875" y="5262648"/>
            <a:ext cx="477407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案内に沿って、情報提供の同意可否を選択します。</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6" name="テキスト ボックス 65">
            <a:extLst>
              <a:ext uri="{FF2B5EF4-FFF2-40B4-BE49-F238E27FC236}">
                <a16:creationId xmlns:a16="http://schemas.microsoft.com/office/drawing/2014/main" id="{42A90242-FD74-8BA2-8C0C-088565F17AC5}"/>
              </a:ext>
            </a:extLst>
          </p:cNvPr>
          <p:cNvSpPr txBox="1"/>
          <p:nvPr/>
        </p:nvSpPr>
        <p:spPr>
          <a:xfrm>
            <a:off x="760617" y="6829750"/>
            <a:ext cx="5904941" cy="307777"/>
          </a:xfrm>
          <a:prstGeom prst="rect">
            <a:avLst/>
          </a:prstGeom>
          <a:noFill/>
        </p:spPr>
        <p:txBody>
          <a:bodyPr wrap="square" rtlCol="0">
            <a:spAutoFit/>
          </a:bodyPr>
          <a:lstStyle/>
          <a:p>
            <a:r>
              <a:rPr kumimoji="1" lang="ja-JP" altLang="en-US" sz="1400" dirty="0">
                <a:latin typeface="+mn-ea"/>
              </a:rPr>
              <a:t>処方箋の提出方法を選択します。</a:t>
            </a:r>
            <a:endParaRPr kumimoji="1" lang="en-US" altLang="ja-JP" sz="1400" dirty="0">
              <a:latin typeface="+mn-ea"/>
            </a:endParaRPr>
          </a:p>
        </p:txBody>
      </p:sp>
      <p:pic>
        <p:nvPicPr>
          <p:cNvPr id="76" name="Picture 4" descr="マイナちゃん">
            <a:extLst>
              <a:ext uri="{FF2B5EF4-FFF2-40B4-BE49-F238E27FC236}">
                <a16:creationId xmlns:a16="http://schemas.microsoft.com/office/drawing/2014/main" id="{E35780AC-9155-AF01-B7AE-63EF748F874C}"/>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5351" b="9290"/>
          <a:stretch/>
        </p:blipFill>
        <p:spPr bwMode="auto">
          <a:xfrm>
            <a:off x="6083393" y="5897091"/>
            <a:ext cx="671631" cy="763998"/>
          </a:xfrm>
          <a:prstGeom prst="rect">
            <a:avLst/>
          </a:prstGeom>
          <a:noFill/>
          <a:extLst>
            <a:ext uri="{909E8E84-426E-40DD-AFC4-6F175D3DCCD1}">
              <a14:hiddenFill xmlns:a14="http://schemas.microsoft.com/office/drawing/2010/main">
                <a:solidFill>
                  <a:srgbClr val="FFFFFF"/>
                </a:solidFill>
              </a14:hiddenFill>
            </a:ext>
          </a:extLst>
        </p:spPr>
      </p:pic>
      <p:sp>
        <p:nvSpPr>
          <p:cNvPr id="77" name="テキスト ボックス 76">
            <a:extLst>
              <a:ext uri="{FF2B5EF4-FFF2-40B4-BE49-F238E27FC236}">
                <a16:creationId xmlns:a16="http://schemas.microsoft.com/office/drawing/2014/main" id="{551AD0C1-E24C-2208-6021-023348D3E071}"/>
              </a:ext>
            </a:extLst>
          </p:cNvPr>
          <p:cNvSpPr txBox="1"/>
          <p:nvPr/>
        </p:nvSpPr>
        <p:spPr>
          <a:xfrm>
            <a:off x="4269619" y="5550605"/>
            <a:ext cx="1767550" cy="1239079"/>
          </a:xfrm>
          <a:prstGeom prst="wedgeRoundRectCallout">
            <a:avLst>
              <a:gd name="adj1" fmla="val 61472"/>
              <a:gd name="adj2" fmla="val -1756"/>
              <a:gd name="adj3" fmla="val 16667"/>
            </a:avLst>
          </a:prstGeom>
          <a:solidFill>
            <a:schemeClr val="bg1"/>
          </a:solidFill>
          <a:ln>
            <a:solidFill>
              <a:schemeClr val="bg1">
                <a:lumMod val="65000"/>
              </a:schemeClr>
            </a:solidFill>
          </a:ln>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8" name="テキスト ボックス 77">
            <a:extLst>
              <a:ext uri="{FF2B5EF4-FFF2-40B4-BE49-F238E27FC236}">
                <a16:creationId xmlns:a16="http://schemas.microsoft.com/office/drawing/2014/main" id="{841A25A3-896D-C2CC-2C5D-179FE26E3554}"/>
              </a:ext>
            </a:extLst>
          </p:cNvPr>
          <p:cNvSpPr txBox="1"/>
          <p:nvPr/>
        </p:nvSpPr>
        <p:spPr>
          <a:xfrm>
            <a:off x="4242621" y="5531508"/>
            <a:ext cx="1824595" cy="1277273"/>
          </a:xfrm>
          <a:prstGeom prst="rect">
            <a:avLst/>
          </a:prstGeom>
          <a:noFill/>
          <a:ln>
            <a:noFill/>
          </a:ln>
        </p:spPr>
        <p:txBody>
          <a:bodyPr wrap="square" rtlCol="0" anchor="ctr">
            <a:spAutoFit/>
          </a:bodyPr>
          <a:lstStyle/>
          <a:p>
            <a:r>
              <a:rPr kumimoji="1" lang="ja-JP" altLang="en-US" sz="1100" dirty="0">
                <a:latin typeface="+mn-ea"/>
              </a:rPr>
              <a:t>情報提供に</a:t>
            </a:r>
            <a:r>
              <a:rPr kumimoji="1" lang="ja-JP" altLang="en-US" sz="1100" b="1" dirty="0">
                <a:solidFill>
                  <a:srgbClr val="FF0000"/>
                </a:solidFill>
                <a:latin typeface="+mn-ea"/>
              </a:rPr>
              <a:t>同意する</a:t>
            </a:r>
            <a:r>
              <a:rPr kumimoji="1" lang="ja-JP" altLang="en-US" sz="1100" dirty="0">
                <a:latin typeface="+mn-ea"/>
              </a:rPr>
              <a:t>と、医師・歯科医師・薬剤師が服用している薬や診療の情報を確認できるようになり、データに基づくよりよい医療につながります。</a:t>
            </a:r>
          </a:p>
        </p:txBody>
      </p:sp>
      <p:pic>
        <p:nvPicPr>
          <p:cNvPr id="84" name="図 83">
            <a:extLst>
              <a:ext uri="{FF2B5EF4-FFF2-40B4-BE49-F238E27FC236}">
                <a16:creationId xmlns:a16="http://schemas.microsoft.com/office/drawing/2014/main" id="{A48212A6-3987-D89F-9082-52B3C581AC95}"/>
              </a:ext>
            </a:extLst>
          </p:cNvPr>
          <p:cNvPicPr>
            <a:picLocks noChangeAspect="1"/>
          </p:cNvPicPr>
          <p:nvPr/>
        </p:nvPicPr>
        <p:blipFill>
          <a:blip r:embed="rId16"/>
          <a:stretch>
            <a:fillRect/>
          </a:stretch>
        </p:blipFill>
        <p:spPr>
          <a:xfrm>
            <a:off x="2564957" y="5779285"/>
            <a:ext cx="1588737" cy="859784"/>
          </a:xfrm>
          <a:prstGeom prst="rect">
            <a:avLst/>
          </a:prstGeom>
          <a:ln w="19050">
            <a:solidFill>
              <a:schemeClr val="tx1">
                <a:lumMod val="50000"/>
                <a:lumOff val="50000"/>
              </a:schemeClr>
            </a:solidFill>
          </a:ln>
        </p:spPr>
      </p:pic>
      <p:grpSp>
        <p:nvGrpSpPr>
          <p:cNvPr id="3" name="グループ化 2">
            <a:extLst>
              <a:ext uri="{FF2B5EF4-FFF2-40B4-BE49-F238E27FC236}">
                <a16:creationId xmlns:a16="http://schemas.microsoft.com/office/drawing/2014/main" id="{B6E94AB9-13F4-8F35-F4F9-36F4D7289966}"/>
              </a:ext>
            </a:extLst>
          </p:cNvPr>
          <p:cNvGrpSpPr/>
          <p:nvPr/>
        </p:nvGrpSpPr>
        <p:grpSpPr>
          <a:xfrm>
            <a:off x="724539" y="5779285"/>
            <a:ext cx="1685357" cy="875906"/>
            <a:chOff x="744843" y="4717868"/>
            <a:chExt cx="1685357" cy="875906"/>
          </a:xfrm>
        </p:grpSpPr>
        <p:pic>
          <p:nvPicPr>
            <p:cNvPr id="83" name="図 82">
              <a:extLst>
                <a:ext uri="{FF2B5EF4-FFF2-40B4-BE49-F238E27FC236}">
                  <a16:creationId xmlns:a16="http://schemas.microsoft.com/office/drawing/2014/main" id="{7666813E-6E10-5750-5969-219DBF0635C4}"/>
                </a:ext>
              </a:extLst>
            </p:cNvPr>
            <p:cNvPicPr>
              <a:picLocks noChangeAspect="1"/>
            </p:cNvPicPr>
            <p:nvPr/>
          </p:nvPicPr>
          <p:blipFill>
            <a:blip r:embed="rId17"/>
            <a:stretch>
              <a:fillRect/>
            </a:stretch>
          </p:blipFill>
          <p:spPr>
            <a:xfrm>
              <a:off x="811087" y="4717868"/>
              <a:ext cx="1619113" cy="875906"/>
            </a:xfrm>
            <a:prstGeom prst="rect">
              <a:avLst/>
            </a:prstGeom>
            <a:ln w="15875">
              <a:solidFill>
                <a:schemeClr val="tx1">
                  <a:lumMod val="50000"/>
                  <a:lumOff val="50000"/>
                </a:schemeClr>
              </a:solidFill>
            </a:ln>
          </p:spPr>
        </p:pic>
        <p:pic>
          <p:nvPicPr>
            <p:cNvPr id="86" name="グラフィックス 85" descr="右向き指示マーク 単色塗りつぶし">
              <a:extLst>
                <a:ext uri="{FF2B5EF4-FFF2-40B4-BE49-F238E27FC236}">
                  <a16:creationId xmlns:a16="http://schemas.microsoft.com/office/drawing/2014/main" id="{219FB668-8266-0F50-24F9-2B6D7F365DF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44843" y="5184115"/>
              <a:ext cx="386797" cy="372058"/>
            </a:xfrm>
            <a:prstGeom prst="rect">
              <a:avLst/>
            </a:prstGeom>
          </p:spPr>
        </p:pic>
      </p:grpSp>
      <p:pic>
        <p:nvPicPr>
          <p:cNvPr id="87" name="グラフィックス 86" descr="右向き指示マーク 単色塗りつぶし">
            <a:extLst>
              <a:ext uri="{FF2B5EF4-FFF2-40B4-BE49-F238E27FC236}">
                <a16:creationId xmlns:a16="http://schemas.microsoft.com/office/drawing/2014/main" id="{CEA8919B-04FF-C4C8-E51E-C38892F4613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466740" y="6247719"/>
            <a:ext cx="386797" cy="372058"/>
          </a:xfrm>
          <a:prstGeom prst="rect">
            <a:avLst/>
          </a:prstGeom>
        </p:spPr>
      </p:pic>
      <p:sp>
        <p:nvSpPr>
          <p:cNvPr id="79" name="四角形: 角を丸くする 78">
            <a:extLst>
              <a:ext uri="{FF2B5EF4-FFF2-40B4-BE49-F238E27FC236}">
                <a16:creationId xmlns:a16="http://schemas.microsoft.com/office/drawing/2014/main" id="{2913F7DF-DC52-7E73-D8CE-5F084CE29558}"/>
              </a:ext>
            </a:extLst>
          </p:cNvPr>
          <p:cNvSpPr/>
          <p:nvPr/>
        </p:nvSpPr>
        <p:spPr>
          <a:xfrm>
            <a:off x="724538" y="4306208"/>
            <a:ext cx="5717845" cy="910746"/>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80" name="テキスト ボックス 79">
            <a:extLst>
              <a:ext uri="{FF2B5EF4-FFF2-40B4-BE49-F238E27FC236}">
                <a16:creationId xmlns:a16="http://schemas.microsoft.com/office/drawing/2014/main" id="{C9F2B764-B03A-293A-C0E1-42D71953B4D2}"/>
              </a:ext>
            </a:extLst>
          </p:cNvPr>
          <p:cNvSpPr txBox="1"/>
          <p:nvPr/>
        </p:nvSpPr>
        <p:spPr>
          <a:xfrm>
            <a:off x="1993322" y="4392250"/>
            <a:ext cx="3467639" cy="73866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マイナンバーカードを保険証として利用するための登録が必要です</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」と表示された場合は</a:t>
            </a:r>
            <a:r>
              <a:rPr kumimoji="1" lang="ja-JP" altLang="en-US"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「マイナ受付」の初回登録の方法</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に沿って対応してください。</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初回登録完了後、③情報提供の同意にお進みください。</a:t>
            </a:r>
          </a:p>
        </p:txBody>
      </p:sp>
      <p:sp>
        <p:nvSpPr>
          <p:cNvPr id="81" name="フローチャート: 組合せ 80">
            <a:extLst>
              <a:ext uri="{FF2B5EF4-FFF2-40B4-BE49-F238E27FC236}">
                <a16:creationId xmlns:a16="http://schemas.microsoft.com/office/drawing/2014/main" id="{067A9779-B436-60E2-33A3-7CE75C960954}"/>
              </a:ext>
            </a:extLst>
          </p:cNvPr>
          <p:cNvSpPr/>
          <p:nvPr/>
        </p:nvSpPr>
        <p:spPr>
          <a:xfrm rot="16200000">
            <a:off x="5347348" y="4680499"/>
            <a:ext cx="563132" cy="162165"/>
          </a:xfrm>
          <a:prstGeom prst="flowChartMerge">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88" name="図 87">
            <a:extLst>
              <a:ext uri="{FF2B5EF4-FFF2-40B4-BE49-F238E27FC236}">
                <a16:creationId xmlns:a16="http://schemas.microsoft.com/office/drawing/2014/main" id="{22E48B4C-9E26-83CA-61B0-00CEA55A62C4}"/>
              </a:ext>
            </a:extLst>
          </p:cNvPr>
          <p:cNvPicPr>
            <a:picLocks noChangeAspect="1"/>
          </p:cNvPicPr>
          <p:nvPr/>
        </p:nvPicPr>
        <p:blipFill>
          <a:blip r:embed="rId20"/>
          <a:stretch>
            <a:fillRect/>
          </a:stretch>
        </p:blipFill>
        <p:spPr>
          <a:xfrm>
            <a:off x="815786" y="4430399"/>
            <a:ext cx="1177536" cy="662364"/>
          </a:xfrm>
          <a:prstGeom prst="rect">
            <a:avLst/>
          </a:prstGeom>
          <a:ln w="19050">
            <a:solidFill>
              <a:schemeClr val="tx1">
                <a:lumMod val="50000"/>
                <a:lumOff val="50000"/>
              </a:schemeClr>
            </a:solidFill>
          </a:ln>
        </p:spPr>
      </p:pic>
      <p:sp>
        <p:nvSpPr>
          <p:cNvPr id="32" name="正方形/長方形 31">
            <a:extLst>
              <a:ext uri="{FF2B5EF4-FFF2-40B4-BE49-F238E27FC236}">
                <a16:creationId xmlns:a16="http://schemas.microsoft.com/office/drawing/2014/main" id="{A0F12556-DBDD-4251-CCA1-3D04ADF24CEA}"/>
              </a:ext>
            </a:extLst>
          </p:cNvPr>
          <p:cNvSpPr/>
          <p:nvPr/>
        </p:nvSpPr>
        <p:spPr>
          <a:xfrm>
            <a:off x="2688275" y="7081817"/>
            <a:ext cx="1868473" cy="30111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000" b="1" dirty="0">
                <a:latin typeface="+mn-ea"/>
              </a:rPr>
              <a:t>電子処方箋を選択した場合</a:t>
            </a:r>
          </a:p>
        </p:txBody>
      </p:sp>
      <p:sp>
        <p:nvSpPr>
          <p:cNvPr id="33" name="正方形/長方形 32">
            <a:extLst>
              <a:ext uri="{FF2B5EF4-FFF2-40B4-BE49-F238E27FC236}">
                <a16:creationId xmlns:a16="http://schemas.microsoft.com/office/drawing/2014/main" id="{F79C8E4B-CA4A-1611-12A8-9B6FF58EEEB2}"/>
              </a:ext>
            </a:extLst>
          </p:cNvPr>
          <p:cNvSpPr/>
          <p:nvPr/>
        </p:nvSpPr>
        <p:spPr>
          <a:xfrm>
            <a:off x="4759569" y="7081817"/>
            <a:ext cx="1868473" cy="30111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000" b="1" dirty="0">
                <a:latin typeface="+mn-ea"/>
              </a:rPr>
              <a:t>事前連絡していない処方箋が</a:t>
            </a:r>
            <a:endParaRPr kumimoji="1" lang="en-US" altLang="ja-JP" sz="1000" b="1" dirty="0">
              <a:latin typeface="+mn-ea"/>
            </a:endParaRPr>
          </a:p>
          <a:p>
            <a:pPr algn="ctr"/>
            <a:r>
              <a:rPr kumimoji="1" lang="ja-JP" altLang="en-US" sz="1000" b="1" dirty="0">
                <a:latin typeface="+mn-ea"/>
              </a:rPr>
              <a:t>２枚以上ある場合</a:t>
            </a:r>
          </a:p>
        </p:txBody>
      </p:sp>
      <p:cxnSp>
        <p:nvCxnSpPr>
          <p:cNvPr id="34" name="直線矢印コネクタ 33">
            <a:extLst>
              <a:ext uri="{FF2B5EF4-FFF2-40B4-BE49-F238E27FC236}">
                <a16:creationId xmlns:a16="http://schemas.microsoft.com/office/drawing/2014/main" id="{5201CC91-4E64-8C7C-6C30-965709DCA99F}"/>
              </a:ext>
            </a:extLst>
          </p:cNvPr>
          <p:cNvCxnSpPr>
            <a:cxnSpLocks/>
          </p:cNvCxnSpPr>
          <p:nvPr/>
        </p:nvCxnSpPr>
        <p:spPr>
          <a:xfrm>
            <a:off x="2368671" y="8188221"/>
            <a:ext cx="436405" cy="0"/>
          </a:xfrm>
          <a:prstGeom prst="straightConnector1">
            <a:avLst/>
          </a:prstGeom>
          <a:ln w="38100">
            <a:solidFill>
              <a:schemeClr val="accent2"/>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17601026-C02C-AF58-CD19-D705B7EA0B6D}"/>
              </a:ext>
            </a:extLst>
          </p:cNvPr>
          <p:cNvCxnSpPr>
            <a:cxnSpLocks/>
          </p:cNvCxnSpPr>
          <p:nvPr/>
        </p:nvCxnSpPr>
        <p:spPr>
          <a:xfrm>
            <a:off x="4439949" y="8188221"/>
            <a:ext cx="436405" cy="0"/>
          </a:xfrm>
          <a:prstGeom prst="straightConnector1">
            <a:avLst/>
          </a:prstGeom>
          <a:ln w="38100">
            <a:solidFill>
              <a:schemeClr val="accent2"/>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テキスト ボックス 67">
            <a:extLst>
              <a:ext uri="{FF2B5EF4-FFF2-40B4-BE49-F238E27FC236}">
                <a16:creationId xmlns:a16="http://schemas.microsoft.com/office/drawing/2014/main" id="{B7A7E0DB-39FC-5A82-1303-81CAB013488B}"/>
              </a:ext>
            </a:extLst>
          </p:cNvPr>
          <p:cNvSpPr txBox="1"/>
          <p:nvPr/>
        </p:nvSpPr>
        <p:spPr>
          <a:xfrm>
            <a:off x="2688275" y="7361399"/>
            <a:ext cx="1868473"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457200" rtl="0" eaLnBrk="1" fontAlgn="auto" latinLnBrk="0" hangingPunct="1">
              <a:lnSpc>
                <a:spcPct val="100000"/>
              </a:lnSpc>
              <a:spcBef>
                <a:spcPts val="0"/>
              </a:spcBef>
              <a:spcAft>
                <a:spcPts val="0"/>
              </a:spcAft>
              <a:buClrTx/>
              <a:buSzTx/>
              <a:tabLst/>
              <a:defRPr/>
            </a:pPr>
            <a:r>
              <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当薬局に提出する電子処方箋を選択します。</a:t>
            </a:r>
            <a:endParaRPr kumimoji="1" lang="en-US" altLang="ja-JP"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sp>
        <p:nvSpPr>
          <p:cNvPr id="37" name="テキスト ボックス 67">
            <a:extLst>
              <a:ext uri="{FF2B5EF4-FFF2-40B4-BE49-F238E27FC236}">
                <a16:creationId xmlns:a16="http://schemas.microsoft.com/office/drawing/2014/main" id="{6A4DC149-83F5-69EF-2EE7-C017B1D01A6A}"/>
              </a:ext>
            </a:extLst>
          </p:cNvPr>
          <p:cNvSpPr txBox="1"/>
          <p:nvPr/>
        </p:nvSpPr>
        <p:spPr>
          <a:xfrm>
            <a:off x="4759569" y="7361400"/>
            <a:ext cx="1868473"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457200" rtl="0" eaLnBrk="1" fontAlgn="auto" latinLnBrk="0" hangingPunct="1">
              <a:lnSpc>
                <a:spcPct val="100000"/>
              </a:lnSpc>
              <a:spcBef>
                <a:spcPts val="0"/>
              </a:spcBef>
              <a:spcAft>
                <a:spcPts val="0"/>
              </a:spcAft>
              <a:buClrTx/>
              <a:buSzTx/>
              <a:tabLst/>
              <a:defRPr/>
            </a:pPr>
            <a:r>
              <a:rPr kumimoji="1" lang="ja-JP" altLang="en-US"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当薬局で調剤する</a:t>
            </a:r>
            <a:br>
              <a:rPr kumimoji="1" lang="en-US" altLang="ja-JP"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br>
            <a:r>
              <a:rPr kumimoji="1" lang="ja-JP" altLang="en-US"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電子処方箋を選択します。</a:t>
            </a:r>
            <a:endParaRPr kumimoji="1" lang="en-US" altLang="ja-JP"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
        <p:nvSpPr>
          <p:cNvPr id="38" name="テキスト ボックス 65">
            <a:extLst>
              <a:ext uri="{FF2B5EF4-FFF2-40B4-BE49-F238E27FC236}">
                <a16:creationId xmlns:a16="http://schemas.microsoft.com/office/drawing/2014/main" id="{53594959-AE58-30A3-F40E-5CCCAEDACD22}"/>
              </a:ext>
            </a:extLst>
          </p:cNvPr>
          <p:cNvSpPr txBox="1"/>
          <p:nvPr/>
        </p:nvSpPr>
        <p:spPr>
          <a:xfrm>
            <a:off x="1693211" y="8655661"/>
            <a:ext cx="5065767" cy="4154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marR="0" lvl="0" indent="-171450" algn="l" defTabSz="4572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1" lang="ja-JP" altLang="en-US" sz="105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「事前連絡済」とは</a:t>
            </a:r>
            <a:r>
              <a:rPr kumimoji="1" lang="en-US" altLang="ja-JP" sz="105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FAX</a:t>
            </a:r>
            <a:r>
              <a:rPr kumimoji="1" lang="ja-JP" altLang="en-US" sz="105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やアプリで薬局に事前に引換番号や被保険者情報を連絡していることです。処方内容（控え）を連絡している場合も該当します。</a:t>
            </a:r>
            <a:endParaRPr kumimoji="1" lang="en-US" altLang="ja-JP" sz="105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pic>
        <p:nvPicPr>
          <p:cNvPr id="45" name="図 44" descr="グラフィカル ユーザー インターフェイス, アプリケーション&#10;&#10;自動的に生成された説明">
            <a:extLst>
              <a:ext uri="{FF2B5EF4-FFF2-40B4-BE49-F238E27FC236}">
                <a16:creationId xmlns:a16="http://schemas.microsoft.com/office/drawing/2014/main" id="{6BD21F56-8FAB-B74A-1972-F9B9BB3DCCF5}"/>
              </a:ext>
            </a:extLst>
          </p:cNvPr>
          <p:cNvPicPr>
            <a:picLocks noChangeAspect="1"/>
          </p:cNvPicPr>
          <p:nvPr/>
        </p:nvPicPr>
        <p:blipFill rotWithShape="1">
          <a:blip r:embed="rId21">
            <a:extLst>
              <a:ext uri="{28A0092B-C50C-407E-A947-70E740481C1C}">
                <a14:useLocalDpi xmlns:a14="http://schemas.microsoft.com/office/drawing/2010/main" val="0"/>
              </a:ext>
            </a:extLst>
          </a:blip>
          <a:srcRect t="71075" b="7224"/>
          <a:stretch/>
        </p:blipFill>
        <p:spPr>
          <a:xfrm>
            <a:off x="43764" y="64924"/>
            <a:ext cx="3829189" cy="830990"/>
          </a:xfrm>
          <a:prstGeom prst="rect">
            <a:avLst/>
          </a:prstGeom>
        </p:spPr>
      </p:pic>
      <p:sp>
        <p:nvSpPr>
          <p:cNvPr id="46" name="吹き出し: 角を丸めた四角形 45">
            <a:extLst>
              <a:ext uri="{FF2B5EF4-FFF2-40B4-BE49-F238E27FC236}">
                <a16:creationId xmlns:a16="http://schemas.microsoft.com/office/drawing/2014/main" id="{0D2187A3-A249-BCD6-3E73-0E550F0F4FDC}"/>
              </a:ext>
            </a:extLst>
          </p:cNvPr>
          <p:cNvSpPr/>
          <p:nvPr/>
        </p:nvSpPr>
        <p:spPr>
          <a:xfrm>
            <a:off x="3853542" y="123632"/>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7" name="テキスト ボックス 46">
            <a:extLst>
              <a:ext uri="{FF2B5EF4-FFF2-40B4-BE49-F238E27FC236}">
                <a16:creationId xmlns:a16="http://schemas.microsoft.com/office/drawing/2014/main" id="{572746CC-70F0-2013-9936-9E2F5832BED9}"/>
              </a:ext>
            </a:extLst>
          </p:cNvPr>
          <p:cNvSpPr txBox="1"/>
          <p:nvPr/>
        </p:nvSpPr>
        <p:spPr>
          <a:xfrm>
            <a:off x="3816027" y="244980"/>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025" name="Picture 1">
            <a:extLst>
              <a:ext uri="{FF2B5EF4-FFF2-40B4-BE49-F238E27FC236}">
                <a16:creationId xmlns:a16="http://schemas.microsoft.com/office/drawing/2014/main" id="{6190D877-9FE8-639A-80C3-BE6EF67C1E3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57217" y="7748596"/>
            <a:ext cx="1587273" cy="900000"/>
          </a:xfrm>
          <a:prstGeom prst="rect">
            <a:avLst/>
          </a:prstGeom>
          <a:ln w="158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E09DE782-F42C-8C4D-7794-01B04B276B7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29256" y="7748596"/>
            <a:ext cx="1586511" cy="900000"/>
          </a:xfrm>
          <a:prstGeom prst="rect">
            <a:avLst/>
          </a:prstGeom>
          <a:ln w="158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6A7EBD95-5033-2660-6ABC-91848CD4CDD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00169" y="7748596"/>
            <a:ext cx="1587273" cy="900000"/>
          </a:xfrm>
          <a:prstGeom prst="rect">
            <a:avLst/>
          </a:prstGeom>
          <a:ln w="158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0198D7DE-AC67-2E0F-233C-8D4691A9FC37}"/>
              </a:ext>
            </a:extLst>
          </p:cNvPr>
          <p:cNvSpPr txBox="1"/>
          <p:nvPr/>
        </p:nvSpPr>
        <p:spPr>
          <a:xfrm>
            <a:off x="753097" y="2166994"/>
            <a:ext cx="4205423"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カバー等は外してください</a:t>
            </a:r>
            <a:b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顔写真を表にして縦向きに置き、​つきあたりまで押し当ててください</a:t>
            </a:r>
          </a:p>
        </p:txBody>
      </p:sp>
      <p:pic>
        <p:nvPicPr>
          <p:cNvPr id="6" name="図 5">
            <a:extLst>
              <a:ext uri="{FF2B5EF4-FFF2-40B4-BE49-F238E27FC236}">
                <a16:creationId xmlns:a16="http://schemas.microsoft.com/office/drawing/2014/main" id="{EEB4FBF6-915D-FC54-9E9F-7367D417729D}"/>
              </a:ext>
            </a:extLst>
          </p:cNvPr>
          <p:cNvPicPr>
            <a:picLocks noChangeAspect="1"/>
          </p:cNvPicPr>
          <p:nvPr/>
        </p:nvPicPr>
        <p:blipFill>
          <a:blip r:embed="rId25"/>
          <a:stretch>
            <a:fillRect/>
          </a:stretch>
        </p:blipFill>
        <p:spPr>
          <a:xfrm>
            <a:off x="5809375" y="4387968"/>
            <a:ext cx="522042" cy="754061"/>
          </a:xfrm>
          <a:prstGeom prst="rect">
            <a:avLst/>
          </a:prstGeom>
        </p:spPr>
      </p:pic>
    </p:spTree>
    <p:extLst>
      <p:ext uri="{BB962C8B-B14F-4D97-AF65-F5344CB8AC3E}">
        <p14:creationId xmlns:p14="http://schemas.microsoft.com/office/powerpoint/2010/main" val="242632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102394" y="797922"/>
            <a:ext cx="6653212" cy="9029667"/>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26" name="Picture 1">
            <a:extLst>
              <a:ext uri="{FF2B5EF4-FFF2-40B4-BE49-F238E27FC236}">
                <a16:creationId xmlns:a16="http://schemas.microsoft.com/office/drawing/2014/main" id="{123AA6D5-FD9C-CC35-D7DF-D90496AFF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33" y="1936326"/>
            <a:ext cx="2301745" cy="1305113"/>
          </a:xfrm>
          <a:prstGeom prst="rect">
            <a:avLst/>
          </a:prstGeom>
          <a:ln w="158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2B861000-F8F4-73B4-6B6C-5F61E8ABF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33" y="4887660"/>
            <a:ext cx="2301745" cy="1305739"/>
          </a:xfrm>
          <a:prstGeom prst="rect">
            <a:avLst/>
          </a:prstGeom>
          <a:ln w="158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35" name="Picture 3">
            <a:extLst>
              <a:ext uri="{FF2B5EF4-FFF2-40B4-BE49-F238E27FC236}">
                <a16:creationId xmlns:a16="http://schemas.microsoft.com/office/drawing/2014/main" id="{4D7F8002-AD73-02D1-F60C-C4D9E6B57D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33" y="7839620"/>
            <a:ext cx="2301745" cy="1305113"/>
          </a:xfrm>
          <a:prstGeom prst="rect">
            <a:avLst/>
          </a:prstGeom>
          <a:ln w="158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09A4D6AD-468D-429B-D908-AC30086E71AC}"/>
              </a:ext>
            </a:extLst>
          </p:cNvPr>
          <p:cNvSpPr txBox="1"/>
          <p:nvPr/>
        </p:nvSpPr>
        <p:spPr>
          <a:xfrm>
            <a:off x="2895254" y="57334"/>
            <a:ext cx="3962746" cy="738664"/>
          </a:xfrm>
          <a:prstGeom prst="rect">
            <a:avLst/>
          </a:prstGeom>
          <a:noFill/>
        </p:spPr>
        <p:txBody>
          <a:bodyPr wrap="square" rtlCol="0">
            <a:spAutoFit/>
          </a:bodyPr>
          <a:lstStyle/>
          <a:p>
            <a:r>
              <a:rPr kumimoji="1" lang="en-US" altLang="ja-JP" sz="1400">
                <a:latin typeface="游ゴシック Medium" panose="020B0500000000000000" pitchFamily="50" charset="-128"/>
                <a:ea typeface="游ゴシック Medium" panose="020B0500000000000000" pitchFamily="50" charset="-128"/>
              </a:rPr>
              <a:t>※</a:t>
            </a:r>
            <a:r>
              <a:rPr kumimoji="1" lang="ja-JP" altLang="en-US" sz="1400" b="1">
                <a:solidFill>
                  <a:srgbClr val="F18101"/>
                </a:solidFill>
                <a:latin typeface="Meiryo UI" panose="020B0604030504040204" pitchFamily="50" charset="-128"/>
                <a:ea typeface="Meiryo UI" panose="020B0604030504040204" pitchFamily="50" charset="-128"/>
              </a:rPr>
              <a:t>マイナ受付</a:t>
            </a:r>
            <a:r>
              <a:rPr kumimoji="1" lang="ja-JP" altLang="en-US" sz="1400" b="1">
                <a:latin typeface="游ゴシック Medium" panose="020B0500000000000000" pitchFamily="50" charset="-128"/>
                <a:ea typeface="游ゴシック Medium" panose="020B0500000000000000" pitchFamily="50" charset="-128"/>
              </a:rPr>
              <a:t>の手順　 の詳細です。</a:t>
            </a:r>
            <a:endParaRPr kumimoji="1" lang="en-US" altLang="ja-JP" sz="1400" b="1">
              <a:latin typeface="游ゴシック Medium" panose="020B0500000000000000" pitchFamily="50" charset="-128"/>
              <a:ea typeface="游ゴシック Medium" panose="020B0500000000000000" pitchFamily="50" charset="-128"/>
            </a:endParaRPr>
          </a:p>
          <a:p>
            <a:r>
              <a:rPr kumimoji="1" lang="en-US" altLang="ja-JP" sz="1400">
                <a:latin typeface="游ゴシック Medium" panose="020B0500000000000000" pitchFamily="50" charset="-128"/>
                <a:ea typeface="游ゴシック Medium" panose="020B0500000000000000" pitchFamily="50" charset="-128"/>
              </a:rPr>
              <a:t>※</a:t>
            </a:r>
            <a:r>
              <a:rPr kumimoji="1" lang="ja-JP" altLang="en-US" sz="1400">
                <a:latin typeface="游ゴシック Medium" panose="020B0500000000000000" pitchFamily="50" charset="-128"/>
                <a:ea typeface="游ゴシック Medium" panose="020B0500000000000000" pitchFamily="50" charset="-128"/>
              </a:rPr>
              <a:t>不明点がある場合はお気軽に職員までお声がけください。</a:t>
            </a:r>
            <a:endParaRPr kumimoji="1" lang="en-US" altLang="ja-JP" sz="1400">
              <a:latin typeface="游ゴシック Medium" panose="020B0500000000000000" pitchFamily="50" charset="-128"/>
              <a:ea typeface="游ゴシック Medium" panose="020B0500000000000000" pitchFamily="50" charset="-128"/>
            </a:endParaRPr>
          </a:p>
        </p:txBody>
      </p:sp>
      <p:sp>
        <p:nvSpPr>
          <p:cNvPr id="6" name="テキスト ボックス 5">
            <a:extLst>
              <a:ext uri="{FF2B5EF4-FFF2-40B4-BE49-F238E27FC236}">
                <a16:creationId xmlns:a16="http://schemas.microsoft.com/office/drawing/2014/main" id="{B6405379-5E24-DBC6-6D79-24B0E14562F5}"/>
              </a:ext>
            </a:extLst>
          </p:cNvPr>
          <p:cNvSpPr txBox="1"/>
          <p:nvPr/>
        </p:nvSpPr>
        <p:spPr>
          <a:xfrm>
            <a:off x="580120" y="6954097"/>
            <a:ext cx="4802724" cy="307777"/>
          </a:xfrm>
          <a:prstGeom prst="rect">
            <a:avLst/>
          </a:prstGeom>
          <a:noFill/>
          <a:ln>
            <a:noFill/>
          </a:ln>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1" sz="1400">
                <a:latin typeface="游ゴシック" panose="020B0400000000000000" pitchFamily="50" charset="-128"/>
                <a:ea typeface="游ゴシック" panose="020B0400000000000000" pitchFamily="50" charset="-128"/>
              </a:defRPr>
            </a:lvl1pPr>
          </a:lstStyle>
          <a:p>
            <a:r>
              <a:rPr lang="ja-JP" altLang="en-US" dirty="0"/>
              <a:t>当薬局で調剤を受ける電子処方箋を選択します</a:t>
            </a:r>
            <a:endParaRPr lang="en-US" altLang="ja-JP" dirty="0"/>
          </a:p>
        </p:txBody>
      </p:sp>
      <p:sp>
        <p:nvSpPr>
          <p:cNvPr id="10" name="テキスト ボックス 9">
            <a:extLst>
              <a:ext uri="{FF2B5EF4-FFF2-40B4-BE49-F238E27FC236}">
                <a16:creationId xmlns:a16="http://schemas.microsoft.com/office/drawing/2014/main" id="{AF5D5264-4A79-157C-2E25-B7E824AAF51E}"/>
              </a:ext>
            </a:extLst>
          </p:cNvPr>
          <p:cNvSpPr txBox="1"/>
          <p:nvPr/>
        </p:nvSpPr>
        <p:spPr>
          <a:xfrm>
            <a:off x="580120" y="926585"/>
            <a:ext cx="3861629" cy="340519"/>
          </a:xfrm>
          <a:prstGeom prst="roundRect">
            <a:avLst/>
          </a:prstGeom>
          <a:noFill/>
          <a:ln>
            <a:noFill/>
          </a:ln>
        </p:spPr>
        <p:txBody>
          <a:bodyPr wrap="square" rtlCol="0" anchor="ctr">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a:latin typeface="游ゴシック" panose="020B0400000000000000" pitchFamily="50" charset="-128"/>
                <a:ea typeface="游ゴシック" panose="020B0400000000000000" pitchFamily="50" charset="-128"/>
              </a:rPr>
              <a:t>処方箋</a:t>
            </a:r>
            <a:r>
              <a:rPr kumimoji="1" lang="ja-JP" altLang="en-US" sz="140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の</a:t>
            </a:r>
            <a:r>
              <a:rPr kumimoji="1" lang="ja-JP" altLang="en-US" sz="1400">
                <a:latin typeface="游ゴシック" panose="020B0400000000000000" pitchFamily="50" charset="-128"/>
                <a:ea typeface="游ゴシック" panose="020B0400000000000000" pitchFamily="50" charset="-128"/>
              </a:rPr>
              <a:t>種類</a:t>
            </a:r>
            <a:r>
              <a:rPr kumimoji="1" lang="ja-JP" altLang="en-US" sz="140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を選択します</a:t>
            </a:r>
            <a:endParaRPr kumimoji="1" lang="en-US" altLang="ja-JP" sz="140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pic>
        <p:nvPicPr>
          <p:cNvPr id="14" name="グラフィックス 13" descr="バッジ 1 単色塗りつぶし">
            <a:extLst>
              <a:ext uri="{FF2B5EF4-FFF2-40B4-BE49-F238E27FC236}">
                <a16:creationId xmlns:a16="http://schemas.microsoft.com/office/drawing/2014/main" id="{187C8ED6-956C-632E-A4C3-27A78251A3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584" y="847853"/>
            <a:ext cx="519267" cy="497982"/>
          </a:xfrm>
          <a:prstGeom prst="rect">
            <a:avLst/>
          </a:prstGeom>
        </p:spPr>
      </p:pic>
      <p:pic>
        <p:nvPicPr>
          <p:cNvPr id="15" name="グラフィックス 14" descr="バッジ 単色塗りつぶし">
            <a:extLst>
              <a:ext uri="{FF2B5EF4-FFF2-40B4-BE49-F238E27FC236}">
                <a16:creationId xmlns:a16="http://schemas.microsoft.com/office/drawing/2014/main" id="{AB0DF2BE-1A26-BE58-B55F-C82FC00C1B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584" y="3849668"/>
            <a:ext cx="519267" cy="497982"/>
          </a:xfrm>
          <a:prstGeom prst="rect">
            <a:avLst/>
          </a:prstGeom>
        </p:spPr>
      </p:pic>
      <p:pic>
        <p:nvPicPr>
          <p:cNvPr id="16" name="グラフィックス 15" descr="バッジ 3 単色塗りつぶし">
            <a:extLst>
              <a:ext uri="{FF2B5EF4-FFF2-40B4-BE49-F238E27FC236}">
                <a16:creationId xmlns:a16="http://schemas.microsoft.com/office/drawing/2014/main" id="{26494CA1-01C2-6957-ADAE-B4DDD815D63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584" y="6851482"/>
            <a:ext cx="519267" cy="497982"/>
          </a:xfrm>
          <a:prstGeom prst="rect">
            <a:avLst/>
          </a:prstGeom>
        </p:spPr>
      </p:pic>
      <p:sp>
        <p:nvSpPr>
          <p:cNvPr id="32" name="四角形: 角を丸くする 31">
            <a:extLst>
              <a:ext uri="{FF2B5EF4-FFF2-40B4-BE49-F238E27FC236}">
                <a16:creationId xmlns:a16="http://schemas.microsoft.com/office/drawing/2014/main" id="{18649EF3-351F-7F83-769E-0A438AB65986}"/>
              </a:ext>
            </a:extLst>
          </p:cNvPr>
          <p:cNvSpPr/>
          <p:nvPr/>
        </p:nvSpPr>
        <p:spPr>
          <a:xfrm>
            <a:off x="192727" y="110368"/>
            <a:ext cx="2597862" cy="540490"/>
          </a:xfrm>
          <a:prstGeom prst="roundRect">
            <a:avLst/>
          </a:prstGeom>
          <a:solidFill>
            <a:schemeClr val="bg1"/>
          </a:solidFill>
          <a:ln w="38100"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E0B06D21-2E08-CA8C-BF67-F76E5BDCB390}"/>
              </a:ext>
            </a:extLst>
          </p:cNvPr>
          <p:cNvSpPr txBox="1"/>
          <p:nvPr/>
        </p:nvSpPr>
        <p:spPr>
          <a:xfrm>
            <a:off x="-630668" y="195947"/>
            <a:ext cx="424465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a:ln>
                  <a:noFill/>
                </a:ln>
                <a:effectLst/>
                <a:uLnTx/>
                <a:uFillTx/>
                <a:latin typeface="Calibri" panose="020F0502020204030204"/>
                <a:ea typeface="游ゴシック" panose="020B0400000000000000" pitchFamily="50" charset="-128"/>
                <a:cs typeface="+mn-cs"/>
              </a:rPr>
              <a:t>処方箋</a:t>
            </a:r>
            <a:r>
              <a:rPr kumimoji="1" lang="ja-JP" altLang="en-US"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の提出方法</a:t>
            </a:r>
            <a:endParaRPr kumimoji="1" lang="en-US" altLang="ja-JP"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4" name="テキスト ボックス 73">
            <a:extLst>
              <a:ext uri="{FF2B5EF4-FFF2-40B4-BE49-F238E27FC236}">
                <a16:creationId xmlns:a16="http://schemas.microsoft.com/office/drawing/2014/main" id="{15F30198-2B5F-531F-6AED-E4CD7B2E3A89}"/>
              </a:ext>
            </a:extLst>
          </p:cNvPr>
          <p:cNvSpPr txBox="1"/>
          <p:nvPr/>
        </p:nvSpPr>
        <p:spPr>
          <a:xfrm>
            <a:off x="580120" y="3910661"/>
            <a:ext cx="5249715" cy="307777"/>
          </a:xfrm>
          <a:prstGeom prst="rect">
            <a:avLst/>
          </a:prstGeom>
          <a:noFill/>
          <a:ln>
            <a:noFill/>
          </a:ln>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1" sz="1400">
                <a:latin typeface="游ゴシック" panose="020B0400000000000000" pitchFamily="50" charset="-128"/>
                <a:ea typeface="游ゴシック" panose="020B0400000000000000" pitchFamily="50" charset="-128"/>
              </a:defRPr>
            </a:lvl1pPr>
          </a:lstStyle>
          <a:p>
            <a:r>
              <a:rPr lang="ja-JP" altLang="en-US" dirty="0"/>
              <a:t>当薬局に提出する電子処方箋を選択します</a:t>
            </a:r>
            <a:endParaRPr lang="en-US" altLang="ja-JP" dirty="0"/>
          </a:p>
        </p:txBody>
      </p:sp>
      <p:cxnSp>
        <p:nvCxnSpPr>
          <p:cNvPr id="159" name="直線コネクタ 158">
            <a:extLst>
              <a:ext uri="{FF2B5EF4-FFF2-40B4-BE49-F238E27FC236}">
                <a16:creationId xmlns:a16="http://schemas.microsoft.com/office/drawing/2014/main" id="{4FAD8CE7-B075-78FC-F6CF-10BEDF40DD3C}"/>
              </a:ext>
            </a:extLst>
          </p:cNvPr>
          <p:cNvCxnSpPr>
            <a:cxnSpLocks/>
          </p:cNvCxnSpPr>
          <p:nvPr/>
        </p:nvCxnSpPr>
        <p:spPr>
          <a:xfrm>
            <a:off x="609315" y="3849668"/>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092F1F0A-BDA3-72FB-B161-01069C988618}"/>
              </a:ext>
            </a:extLst>
          </p:cNvPr>
          <p:cNvCxnSpPr>
            <a:cxnSpLocks/>
          </p:cNvCxnSpPr>
          <p:nvPr/>
        </p:nvCxnSpPr>
        <p:spPr>
          <a:xfrm>
            <a:off x="609315" y="6951480"/>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52" name="グループ化 51">
            <a:extLst>
              <a:ext uri="{FF2B5EF4-FFF2-40B4-BE49-F238E27FC236}">
                <a16:creationId xmlns:a16="http://schemas.microsoft.com/office/drawing/2014/main" id="{2F86E572-1267-E231-5C78-8AB49E8CBBC9}"/>
              </a:ext>
            </a:extLst>
          </p:cNvPr>
          <p:cNvGrpSpPr/>
          <p:nvPr/>
        </p:nvGrpSpPr>
        <p:grpSpPr>
          <a:xfrm>
            <a:off x="4450607" y="41626"/>
            <a:ext cx="299932" cy="310716"/>
            <a:chOff x="-1124386" y="3532295"/>
            <a:chExt cx="463739" cy="444731"/>
          </a:xfrm>
        </p:grpSpPr>
        <p:sp>
          <p:nvSpPr>
            <p:cNvPr id="51" name="正方形/長方形 50">
              <a:extLst>
                <a:ext uri="{FF2B5EF4-FFF2-40B4-BE49-F238E27FC236}">
                  <a16:creationId xmlns:a16="http://schemas.microsoft.com/office/drawing/2014/main" id="{9454F8A8-1AB5-57F1-E663-A4B7BAEAC35F}"/>
                </a:ext>
              </a:extLst>
            </p:cNvPr>
            <p:cNvSpPr/>
            <p:nvPr/>
          </p:nvSpPr>
          <p:spPr>
            <a:xfrm>
              <a:off x="-969671" y="3624219"/>
              <a:ext cx="171721" cy="2371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グラフィックス 49" descr="バッジ 4 単色塗りつぶし">
              <a:extLst>
                <a:ext uri="{FF2B5EF4-FFF2-40B4-BE49-F238E27FC236}">
                  <a16:creationId xmlns:a16="http://schemas.microsoft.com/office/drawing/2014/main" id="{19BC3073-C38E-79D1-9713-2E7FF71CCB9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24386" y="3532295"/>
              <a:ext cx="463739" cy="444731"/>
            </a:xfrm>
            <a:prstGeom prst="rect">
              <a:avLst/>
            </a:prstGeom>
          </p:spPr>
        </p:pic>
      </p:grpSp>
      <p:grpSp>
        <p:nvGrpSpPr>
          <p:cNvPr id="156" name="グループ化 155">
            <a:extLst>
              <a:ext uri="{FF2B5EF4-FFF2-40B4-BE49-F238E27FC236}">
                <a16:creationId xmlns:a16="http://schemas.microsoft.com/office/drawing/2014/main" id="{86C46BF9-B570-863E-5726-128322022861}"/>
              </a:ext>
            </a:extLst>
          </p:cNvPr>
          <p:cNvGrpSpPr/>
          <p:nvPr/>
        </p:nvGrpSpPr>
        <p:grpSpPr>
          <a:xfrm>
            <a:off x="4798607" y="7208399"/>
            <a:ext cx="1948039" cy="816245"/>
            <a:chOff x="3617437" y="3779004"/>
            <a:chExt cx="1948039" cy="691896"/>
          </a:xfrm>
        </p:grpSpPr>
        <p:sp>
          <p:nvSpPr>
            <p:cNvPr id="157" name="四角形: 角を丸くする 156">
              <a:extLst>
                <a:ext uri="{FF2B5EF4-FFF2-40B4-BE49-F238E27FC236}">
                  <a16:creationId xmlns:a16="http://schemas.microsoft.com/office/drawing/2014/main" id="{7ACBFE8C-DA9E-67CF-30C3-53B57B6636BB}"/>
                </a:ext>
              </a:extLst>
            </p:cNvPr>
            <p:cNvSpPr/>
            <p:nvPr/>
          </p:nvSpPr>
          <p:spPr>
            <a:xfrm>
              <a:off x="3675015" y="3779004"/>
              <a:ext cx="1832882" cy="691896"/>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テキスト ボックス 157">
              <a:extLst>
                <a:ext uri="{FF2B5EF4-FFF2-40B4-BE49-F238E27FC236}">
                  <a16:creationId xmlns:a16="http://schemas.microsoft.com/office/drawing/2014/main" id="{61D63F63-C95C-691A-01A9-9FE3441536B2}"/>
                </a:ext>
              </a:extLst>
            </p:cNvPr>
            <p:cNvSpPr txBox="1"/>
            <p:nvPr/>
          </p:nvSpPr>
          <p:spPr>
            <a:xfrm>
              <a:off x="3617437" y="3798841"/>
              <a:ext cx="1948039" cy="652221"/>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受付完了です。</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a:t>
              </a:r>
              <a:r>
                <a:rPr kumimoji="1" lang="ja-JP" altLang="en-US" sz="1100">
                  <a:solidFill>
                    <a:prstClr val="black"/>
                  </a:solidFill>
                  <a:latin typeface="游ゴシック" panose="020B0400000000000000" pitchFamily="50" charset="-128"/>
                  <a:ea typeface="游ゴシック" panose="020B0400000000000000" pitchFamily="50" charset="-128"/>
                </a:rPr>
                <a:t>待合室</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でお待ちください。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54" name="グループ化 53">
            <a:extLst>
              <a:ext uri="{FF2B5EF4-FFF2-40B4-BE49-F238E27FC236}">
                <a16:creationId xmlns:a16="http://schemas.microsoft.com/office/drawing/2014/main" id="{684D16F1-BF96-7485-0501-B6930330A374}"/>
              </a:ext>
            </a:extLst>
          </p:cNvPr>
          <p:cNvGrpSpPr/>
          <p:nvPr/>
        </p:nvGrpSpPr>
        <p:grpSpPr>
          <a:xfrm>
            <a:off x="2401370" y="1185245"/>
            <a:ext cx="2316239" cy="938719"/>
            <a:chOff x="2416813" y="1103552"/>
            <a:chExt cx="2316239" cy="938719"/>
          </a:xfrm>
        </p:grpSpPr>
        <p:sp>
          <p:nvSpPr>
            <p:cNvPr id="5" name="テキスト ボックス 4">
              <a:extLst>
                <a:ext uri="{FF2B5EF4-FFF2-40B4-BE49-F238E27FC236}">
                  <a16:creationId xmlns:a16="http://schemas.microsoft.com/office/drawing/2014/main" id="{06C634CD-1E09-0BD3-E460-1EE7146C3B35}"/>
                </a:ext>
              </a:extLst>
            </p:cNvPr>
            <p:cNvSpPr txBox="1"/>
            <p:nvPr/>
          </p:nvSpPr>
          <p:spPr>
            <a:xfrm>
              <a:off x="2428862" y="1125100"/>
              <a:ext cx="2292141" cy="895623"/>
            </a:xfrm>
            <a:prstGeom prst="borderCallout1">
              <a:avLst>
                <a:gd name="adj1" fmla="val 68841"/>
                <a:gd name="adj2" fmla="val -1229"/>
                <a:gd name="adj3" fmla="val 149779"/>
                <a:gd name="adj4" fmla="val -21062"/>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99C2BD51-6019-9B5F-B819-F346CEA629DD}"/>
                </a:ext>
              </a:extLst>
            </p:cNvPr>
            <p:cNvSpPr txBox="1"/>
            <p:nvPr/>
          </p:nvSpPr>
          <p:spPr>
            <a:xfrm>
              <a:off x="2416813" y="1103552"/>
              <a:ext cx="2316239" cy="938719"/>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医療機関で電子処方箋を発行された方は</a:t>
              </a:r>
              <a:r>
                <a:rPr kumimoji="1" lang="en-US" altLang="ja-JP"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電子処方箋</a:t>
              </a:r>
              <a:r>
                <a:rPr kumimoji="1" lang="en-US" altLang="ja-JP"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を選択</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処方内容（控え）をお持ちの方は「電子処方箋」を発行されています</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55" name="グループ化 54">
            <a:extLst>
              <a:ext uri="{FF2B5EF4-FFF2-40B4-BE49-F238E27FC236}">
                <a16:creationId xmlns:a16="http://schemas.microsoft.com/office/drawing/2014/main" id="{920CC64F-5DD9-1840-62B5-CDD40869FAE4}"/>
              </a:ext>
            </a:extLst>
          </p:cNvPr>
          <p:cNvGrpSpPr/>
          <p:nvPr/>
        </p:nvGrpSpPr>
        <p:grpSpPr>
          <a:xfrm>
            <a:off x="2401370" y="2926572"/>
            <a:ext cx="2316239" cy="769441"/>
            <a:chOff x="2419191" y="2923843"/>
            <a:chExt cx="2292141" cy="769441"/>
          </a:xfrm>
        </p:grpSpPr>
        <p:sp>
          <p:nvSpPr>
            <p:cNvPr id="9" name="テキスト ボックス 8">
              <a:extLst>
                <a:ext uri="{FF2B5EF4-FFF2-40B4-BE49-F238E27FC236}">
                  <a16:creationId xmlns:a16="http://schemas.microsoft.com/office/drawing/2014/main" id="{9ED48659-B11A-1A7F-044F-B6A361AEAD76}"/>
                </a:ext>
              </a:extLst>
            </p:cNvPr>
            <p:cNvSpPr txBox="1"/>
            <p:nvPr/>
          </p:nvSpPr>
          <p:spPr>
            <a:xfrm>
              <a:off x="2419191" y="2923843"/>
              <a:ext cx="2292141" cy="769441"/>
            </a:xfrm>
            <a:prstGeom prst="borderCallout1">
              <a:avLst>
                <a:gd name="adj1" fmla="val 56148"/>
                <a:gd name="adj2" fmla="val -3053"/>
                <a:gd name="adj3" fmla="val 27821"/>
                <a:gd name="adj4" fmla="val -15682"/>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defPPr>
                <a:defRPr lang="en-US"/>
              </a:defPPr>
              <a:lvl1pPr marR="0" lvl="0" indent="0" fontAlgn="auto">
                <a:lnSpc>
                  <a:spcPct val="100000"/>
                </a:lnSpc>
                <a:spcBef>
                  <a:spcPts val="0"/>
                </a:spcBef>
                <a:spcAft>
                  <a:spcPts val="0"/>
                </a:spcAft>
                <a:buClrTx/>
                <a:buSzTx/>
                <a:buFontTx/>
                <a:buNone/>
                <a:tabLst/>
                <a:defRPr kumimoji="1" sz="11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endParaRPr lang="ja-JP" altLang="en-US"/>
            </a:p>
          </p:txBody>
        </p:sp>
        <p:sp>
          <p:nvSpPr>
            <p:cNvPr id="53" name="テキスト ボックス 52">
              <a:extLst>
                <a:ext uri="{FF2B5EF4-FFF2-40B4-BE49-F238E27FC236}">
                  <a16:creationId xmlns:a16="http://schemas.microsoft.com/office/drawing/2014/main" id="{F69424BD-BB34-EE6F-EA14-5B6BE8A14A2D}"/>
                </a:ext>
              </a:extLst>
            </p:cNvPr>
            <p:cNvSpPr txBox="1"/>
            <p:nvPr/>
          </p:nvSpPr>
          <p:spPr>
            <a:xfrm>
              <a:off x="2419191" y="2987490"/>
              <a:ext cx="2292141" cy="642147"/>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1" sz="11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r>
                <a:rPr kumimoji="1" lang="ja-JP" altLang="en-US" sz="1100">
                  <a:latin typeface="游ゴシック Medium" panose="020B0500000000000000" pitchFamily="50" charset="-128"/>
                  <a:ea typeface="游ゴシック Medium" panose="020B0500000000000000" pitchFamily="50" charset="-128"/>
                </a:rPr>
                <a:t>ご自身の処方箋が電子処方箋か紙の処方箋か不明な方は</a:t>
              </a:r>
              <a:r>
                <a:rPr kumimoji="1" lang="en-US" altLang="ja-JP" sz="1100" b="1">
                  <a:latin typeface="游ゴシック Medium" panose="020B0500000000000000" pitchFamily="50" charset="-128"/>
                  <a:ea typeface="游ゴシック Medium" panose="020B0500000000000000" pitchFamily="50" charset="-128"/>
                </a:rPr>
                <a:t>【</a:t>
              </a:r>
              <a:r>
                <a:rPr kumimoji="1" lang="ja-JP" altLang="en-US" sz="1100" b="1">
                  <a:latin typeface="游ゴシック Medium" panose="020B0500000000000000" pitchFamily="50" charset="-128"/>
                  <a:ea typeface="游ゴシック Medium" panose="020B0500000000000000" pitchFamily="50" charset="-128"/>
                </a:rPr>
                <a:t>わからない</a:t>
              </a:r>
              <a:r>
                <a:rPr kumimoji="1" lang="en-US" altLang="ja-JP" sz="1100" b="1">
                  <a:latin typeface="游ゴシック Medium" panose="020B0500000000000000" pitchFamily="50" charset="-128"/>
                  <a:ea typeface="游ゴシック Medium" panose="020B0500000000000000" pitchFamily="50" charset="-128"/>
                </a:rPr>
                <a:t>】</a:t>
              </a:r>
              <a:r>
                <a:rPr kumimoji="1" lang="ja-JP" altLang="en-US" sz="1100">
                  <a:latin typeface="游ゴシック Medium" panose="020B0500000000000000" pitchFamily="50" charset="-128"/>
                  <a:ea typeface="游ゴシック Medium" panose="020B0500000000000000" pitchFamily="50" charset="-128"/>
                </a:rPr>
                <a:t>を選択</a:t>
              </a:r>
              <a:endParaRPr kumimoji="1" lang="en-US" altLang="ja-JP" sz="1100">
                <a:latin typeface="游ゴシック Medium" panose="020B0500000000000000" pitchFamily="50" charset="-128"/>
                <a:ea typeface="游ゴシック Medium" panose="020B0500000000000000" pitchFamily="50" charset="-128"/>
              </a:endParaRPr>
            </a:p>
          </p:txBody>
        </p:sp>
      </p:grpSp>
      <p:grpSp>
        <p:nvGrpSpPr>
          <p:cNvPr id="136" name="グループ化 135">
            <a:extLst>
              <a:ext uri="{FF2B5EF4-FFF2-40B4-BE49-F238E27FC236}">
                <a16:creationId xmlns:a16="http://schemas.microsoft.com/office/drawing/2014/main" id="{5EBCE0DE-652E-792C-A80E-42F867965E54}"/>
              </a:ext>
            </a:extLst>
          </p:cNvPr>
          <p:cNvGrpSpPr/>
          <p:nvPr/>
        </p:nvGrpSpPr>
        <p:grpSpPr>
          <a:xfrm>
            <a:off x="2401370" y="2180792"/>
            <a:ext cx="2316239" cy="660362"/>
            <a:chOff x="3076168" y="2575651"/>
            <a:chExt cx="2116388" cy="588558"/>
          </a:xfrm>
        </p:grpSpPr>
        <p:sp>
          <p:nvSpPr>
            <p:cNvPr id="7" name="テキスト ボックス 6">
              <a:extLst>
                <a:ext uri="{FF2B5EF4-FFF2-40B4-BE49-F238E27FC236}">
                  <a16:creationId xmlns:a16="http://schemas.microsoft.com/office/drawing/2014/main" id="{9615FE2C-7977-D93A-F4F6-BA9DE0CB210F}"/>
                </a:ext>
              </a:extLst>
            </p:cNvPr>
            <p:cNvSpPr txBox="1"/>
            <p:nvPr/>
          </p:nvSpPr>
          <p:spPr>
            <a:xfrm>
              <a:off x="3083213" y="2575651"/>
              <a:ext cx="2102297" cy="588558"/>
            </a:xfrm>
            <a:prstGeom prst="borderCallout1">
              <a:avLst>
                <a:gd name="adj1" fmla="val 49923"/>
                <a:gd name="adj2" fmla="val -696"/>
                <a:gd name="adj3" fmla="val 90068"/>
                <a:gd name="adj4" fmla="val -10511"/>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defPPr>
                <a:defRPr lang="en-US"/>
              </a:defPPr>
              <a:lvl1pPr marR="0" lvl="0" indent="0" fontAlgn="auto">
                <a:lnSpc>
                  <a:spcPct val="100000"/>
                </a:lnSpc>
                <a:spcBef>
                  <a:spcPts val="0"/>
                </a:spcBef>
                <a:spcAft>
                  <a:spcPts val="0"/>
                </a:spcAft>
                <a:buClrTx/>
                <a:buSzTx/>
                <a:buFontTx/>
                <a:buNone/>
                <a:tabLst/>
                <a:defRPr kumimoji="1" sz="11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endParaRPr lang="ja-JP" altLang="en-US"/>
            </a:p>
          </p:txBody>
        </p:sp>
        <p:sp>
          <p:nvSpPr>
            <p:cNvPr id="29" name="テキスト ボックス 28">
              <a:extLst>
                <a:ext uri="{FF2B5EF4-FFF2-40B4-BE49-F238E27FC236}">
                  <a16:creationId xmlns:a16="http://schemas.microsoft.com/office/drawing/2014/main" id="{03C171DE-463B-1DF8-BE6D-46303F2F509C}"/>
                </a:ext>
              </a:extLst>
            </p:cNvPr>
            <p:cNvSpPr txBox="1"/>
            <p:nvPr/>
          </p:nvSpPr>
          <p:spPr>
            <a:xfrm>
              <a:off x="3076168" y="2697016"/>
              <a:ext cx="2116388" cy="34582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1" sz="11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r>
                <a:rPr kumimoji="1" lang="ja-JP" altLang="en-US" sz="1100">
                  <a:latin typeface="游ゴシック Medium" panose="020B0500000000000000" pitchFamily="50" charset="-128"/>
                  <a:ea typeface="游ゴシック Medium" panose="020B0500000000000000" pitchFamily="50" charset="-128"/>
                </a:rPr>
                <a:t>紙の処方箋をお持ちの方は</a:t>
              </a:r>
              <a:r>
                <a:rPr kumimoji="1" lang="en-US" altLang="ja-JP" sz="1100" b="1">
                  <a:latin typeface="游ゴシック Medium" panose="020B0500000000000000" pitchFamily="50" charset="-128"/>
                  <a:ea typeface="游ゴシック Medium" panose="020B0500000000000000" pitchFamily="50" charset="-128"/>
                </a:rPr>
                <a:t>【</a:t>
              </a:r>
              <a:r>
                <a:rPr kumimoji="1" lang="ja-JP" altLang="en-US" sz="1100" b="1">
                  <a:latin typeface="游ゴシック Medium" panose="020B0500000000000000" pitchFamily="50" charset="-128"/>
                  <a:ea typeface="游ゴシック Medium" panose="020B0500000000000000" pitchFamily="50" charset="-128"/>
                </a:rPr>
                <a:t>紙の処方箋</a:t>
              </a:r>
              <a:r>
                <a:rPr kumimoji="1" lang="en-US" altLang="ja-JP" sz="1100" b="1">
                  <a:latin typeface="游ゴシック Medium" panose="020B0500000000000000" pitchFamily="50" charset="-128"/>
                  <a:ea typeface="游ゴシック Medium" panose="020B0500000000000000" pitchFamily="50" charset="-128"/>
                </a:rPr>
                <a:t>】</a:t>
              </a:r>
              <a:r>
                <a:rPr kumimoji="1" lang="ja-JP" altLang="en-US" sz="1100">
                  <a:latin typeface="游ゴシック Medium" panose="020B0500000000000000" pitchFamily="50" charset="-128"/>
                  <a:ea typeface="游ゴシック Medium" panose="020B0500000000000000" pitchFamily="50" charset="-128"/>
                </a:rPr>
                <a:t>を選択</a:t>
              </a:r>
              <a:endParaRPr kumimoji="1" lang="en-US" altLang="ja-JP" sz="1100">
                <a:latin typeface="游ゴシック Medium" panose="020B0500000000000000" pitchFamily="50" charset="-128"/>
                <a:ea typeface="游ゴシック Medium" panose="020B0500000000000000" pitchFamily="50" charset="-128"/>
              </a:endParaRPr>
            </a:p>
          </p:txBody>
        </p:sp>
      </p:grpSp>
      <p:grpSp>
        <p:nvGrpSpPr>
          <p:cNvPr id="140" name="グループ化 139">
            <a:extLst>
              <a:ext uri="{FF2B5EF4-FFF2-40B4-BE49-F238E27FC236}">
                <a16:creationId xmlns:a16="http://schemas.microsoft.com/office/drawing/2014/main" id="{8C388B95-DBFA-25F4-E30A-A2ECF12D7447}"/>
              </a:ext>
            </a:extLst>
          </p:cNvPr>
          <p:cNvGrpSpPr/>
          <p:nvPr/>
        </p:nvGrpSpPr>
        <p:grpSpPr>
          <a:xfrm>
            <a:off x="4798607" y="2926041"/>
            <a:ext cx="1948039" cy="770502"/>
            <a:chOff x="3438596" y="3731572"/>
            <a:chExt cx="1948039" cy="865051"/>
          </a:xfrm>
        </p:grpSpPr>
        <p:sp>
          <p:nvSpPr>
            <p:cNvPr id="141" name="四角形: 角を丸くする 140">
              <a:extLst>
                <a:ext uri="{FF2B5EF4-FFF2-40B4-BE49-F238E27FC236}">
                  <a16:creationId xmlns:a16="http://schemas.microsoft.com/office/drawing/2014/main" id="{04295F9E-5AFA-E64C-FFF4-14E616F406BC}"/>
                </a:ext>
              </a:extLst>
            </p:cNvPr>
            <p:cNvSpPr/>
            <p:nvPr/>
          </p:nvSpPr>
          <p:spPr>
            <a:xfrm>
              <a:off x="3496174" y="3731572"/>
              <a:ext cx="1832882" cy="865051"/>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テキスト ボックス 142">
              <a:extLst>
                <a:ext uri="{FF2B5EF4-FFF2-40B4-BE49-F238E27FC236}">
                  <a16:creationId xmlns:a16="http://schemas.microsoft.com/office/drawing/2014/main" id="{54BC863C-6783-2226-2EC2-7C07C48FFE81}"/>
                </a:ext>
              </a:extLst>
            </p:cNvPr>
            <p:cNvSpPr txBox="1"/>
            <p:nvPr/>
          </p:nvSpPr>
          <p:spPr>
            <a:xfrm>
              <a:off x="3438596" y="3732166"/>
              <a:ext cx="1948039" cy="863861"/>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マイナンバーカードをカードリーダーから取り出して、受付窓口に相談してください。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27" name="矢印: 右 126">
            <a:extLst>
              <a:ext uri="{FF2B5EF4-FFF2-40B4-BE49-F238E27FC236}">
                <a16:creationId xmlns:a16="http://schemas.microsoft.com/office/drawing/2014/main" id="{31B1D4C5-AD05-059D-1200-A24198CCC044}"/>
              </a:ext>
            </a:extLst>
          </p:cNvPr>
          <p:cNvSpPr/>
          <p:nvPr/>
        </p:nvSpPr>
        <p:spPr>
          <a:xfrm>
            <a:off x="4643703" y="3137211"/>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grpSp>
        <p:nvGrpSpPr>
          <p:cNvPr id="139" name="グループ化 138">
            <a:extLst>
              <a:ext uri="{FF2B5EF4-FFF2-40B4-BE49-F238E27FC236}">
                <a16:creationId xmlns:a16="http://schemas.microsoft.com/office/drawing/2014/main" id="{4F828DAA-1209-B71D-9B1D-981FBAE2EF2C}"/>
              </a:ext>
            </a:extLst>
          </p:cNvPr>
          <p:cNvGrpSpPr/>
          <p:nvPr/>
        </p:nvGrpSpPr>
        <p:grpSpPr>
          <a:xfrm>
            <a:off x="4798607" y="1833026"/>
            <a:ext cx="1948039" cy="1008846"/>
            <a:chOff x="3604585" y="3749989"/>
            <a:chExt cx="1948039" cy="865051"/>
          </a:xfrm>
        </p:grpSpPr>
        <p:sp>
          <p:nvSpPr>
            <p:cNvPr id="135" name="四角形: 角を丸くする 134">
              <a:extLst>
                <a:ext uri="{FF2B5EF4-FFF2-40B4-BE49-F238E27FC236}">
                  <a16:creationId xmlns:a16="http://schemas.microsoft.com/office/drawing/2014/main" id="{C139834B-01F8-BE7A-6636-30F29868B660}"/>
                </a:ext>
              </a:extLst>
            </p:cNvPr>
            <p:cNvSpPr/>
            <p:nvPr/>
          </p:nvSpPr>
          <p:spPr>
            <a:xfrm>
              <a:off x="3662163" y="3749989"/>
              <a:ext cx="1832882" cy="865051"/>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1F6E25D8-103F-360B-3891-4E2740CF5DA9}"/>
                </a:ext>
              </a:extLst>
            </p:cNvPr>
            <p:cNvSpPr txBox="1"/>
            <p:nvPr/>
          </p:nvSpPr>
          <p:spPr>
            <a:xfrm>
              <a:off x="3604585" y="3780054"/>
              <a:ext cx="1948039" cy="804919"/>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受付完了です。</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a:t>
              </a:r>
              <a:r>
                <a:rPr kumimoji="1" lang="ja-JP" altLang="en-US" sz="1100">
                  <a:solidFill>
                    <a:prstClr val="black"/>
                  </a:solidFill>
                  <a:latin typeface="游ゴシック" panose="020B0400000000000000" pitchFamily="50" charset="-128"/>
                  <a:ea typeface="游ゴシック" panose="020B0400000000000000" pitchFamily="50" charset="-128"/>
                </a:rPr>
                <a:t>受付窓口</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に処方箋をお渡しください。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26" name="矢印: 右 125">
            <a:extLst>
              <a:ext uri="{FF2B5EF4-FFF2-40B4-BE49-F238E27FC236}">
                <a16:creationId xmlns:a16="http://schemas.microsoft.com/office/drawing/2014/main" id="{15A6D921-E8F1-56BF-4438-16E3D1FC796E}"/>
              </a:ext>
            </a:extLst>
          </p:cNvPr>
          <p:cNvSpPr/>
          <p:nvPr/>
        </p:nvSpPr>
        <p:spPr>
          <a:xfrm>
            <a:off x="4643703" y="2336892"/>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grpSp>
        <p:nvGrpSpPr>
          <p:cNvPr id="61" name="グループ化 60">
            <a:extLst>
              <a:ext uri="{FF2B5EF4-FFF2-40B4-BE49-F238E27FC236}">
                <a16:creationId xmlns:a16="http://schemas.microsoft.com/office/drawing/2014/main" id="{157C9844-BEC5-41BC-AEF3-E967D8759EA3}"/>
              </a:ext>
            </a:extLst>
          </p:cNvPr>
          <p:cNvGrpSpPr/>
          <p:nvPr/>
        </p:nvGrpSpPr>
        <p:grpSpPr>
          <a:xfrm>
            <a:off x="4875244" y="1258757"/>
            <a:ext cx="1794765" cy="491640"/>
            <a:chOff x="4847776" y="2757338"/>
            <a:chExt cx="1850842" cy="491640"/>
          </a:xfrm>
        </p:grpSpPr>
        <p:grpSp>
          <p:nvGrpSpPr>
            <p:cNvPr id="3" name="グループ化 2">
              <a:extLst>
                <a:ext uri="{FF2B5EF4-FFF2-40B4-BE49-F238E27FC236}">
                  <a16:creationId xmlns:a16="http://schemas.microsoft.com/office/drawing/2014/main" id="{56606533-757A-39C0-1744-3B3CCADFCD7D}"/>
                </a:ext>
              </a:extLst>
            </p:cNvPr>
            <p:cNvGrpSpPr/>
            <p:nvPr/>
          </p:nvGrpSpPr>
          <p:grpSpPr>
            <a:xfrm>
              <a:off x="4847776" y="2757338"/>
              <a:ext cx="1850842" cy="491640"/>
              <a:chOff x="3138035" y="4173577"/>
              <a:chExt cx="1850842" cy="441462"/>
            </a:xfrm>
            <a:solidFill>
              <a:schemeClr val="accent2">
                <a:lumMod val="40000"/>
                <a:lumOff val="60000"/>
              </a:schemeClr>
            </a:solidFill>
          </p:grpSpPr>
          <p:sp>
            <p:nvSpPr>
              <p:cNvPr id="4" name="四角形: 角を丸くする 3">
                <a:extLst>
                  <a:ext uri="{FF2B5EF4-FFF2-40B4-BE49-F238E27FC236}">
                    <a16:creationId xmlns:a16="http://schemas.microsoft.com/office/drawing/2014/main" id="{8F64C6F7-90D0-B83A-3C26-10D896814495}"/>
                  </a:ext>
                </a:extLst>
              </p:cNvPr>
              <p:cNvSpPr/>
              <p:nvPr/>
            </p:nvSpPr>
            <p:spPr>
              <a:xfrm>
                <a:off x="3147015" y="4173577"/>
                <a:ext cx="1832882" cy="441462"/>
              </a:xfrm>
              <a:prstGeom prst="roundRect">
                <a:avLst/>
              </a:prstGeom>
              <a:solidFill>
                <a:srgbClr val="C5E0B4">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F9991AEB-0F3D-3A27-2D5D-5BB942268A62}"/>
                  </a:ext>
                </a:extLst>
              </p:cNvPr>
              <p:cNvSpPr txBox="1"/>
              <p:nvPr/>
            </p:nvSpPr>
            <p:spPr>
              <a:xfrm>
                <a:off x="3138035" y="4276853"/>
                <a:ext cx="1850842" cy="234909"/>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手順     に進んでください。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44" name="グループ化 43">
              <a:extLst>
                <a:ext uri="{FF2B5EF4-FFF2-40B4-BE49-F238E27FC236}">
                  <a16:creationId xmlns:a16="http://schemas.microsoft.com/office/drawing/2014/main" id="{B55FD0FD-2B46-799D-503A-025FDE318B95}"/>
                </a:ext>
              </a:extLst>
            </p:cNvPr>
            <p:cNvGrpSpPr/>
            <p:nvPr/>
          </p:nvGrpSpPr>
          <p:grpSpPr>
            <a:xfrm>
              <a:off x="5204456" y="2871405"/>
              <a:ext cx="256172" cy="260485"/>
              <a:chOff x="-988471" y="3712927"/>
              <a:chExt cx="519267" cy="497982"/>
            </a:xfrm>
          </p:grpSpPr>
          <p:sp>
            <p:nvSpPr>
              <p:cNvPr id="38" name="正方形/長方形 37">
                <a:extLst>
                  <a:ext uri="{FF2B5EF4-FFF2-40B4-BE49-F238E27FC236}">
                    <a16:creationId xmlns:a16="http://schemas.microsoft.com/office/drawing/2014/main" id="{9CDEE198-5DDC-8A9F-CABA-22DB16EDD74C}"/>
                  </a:ext>
                </a:extLst>
              </p:cNvPr>
              <p:cNvSpPr/>
              <p:nvPr/>
            </p:nvSpPr>
            <p:spPr>
              <a:xfrm>
                <a:off x="-825091" y="3844107"/>
                <a:ext cx="194423" cy="231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グラフィックス 36" descr="バッジ 単色塗りつぶし">
                <a:extLst>
                  <a:ext uri="{FF2B5EF4-FFF2-40B4-BE49-F238E27FC236}">
                    <a16:creationId xmlns:a16="http://schemas.microsoft.com/office/drawing/2014/main" id="{8A1206B4-D711-BB93-4EF9-F8471E66CC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8471" y="3712927"/>
                <a:ext cx="519267" cy="497982"/>
              </a:xfrm>
              <a:prstGeom prst="rect">
                <a:avLst/>
              </a:prstGeom>
            </p:spPr>
          </p:pic>
        </p:grpSp>
      </p:grpSp>
      <p:sp>
        <p:nvSpPr>
          <p:cNvPr id="12" name="矢印: 右 11">
            <a:extLst>
              <a:ext uri="{FF2B5EF4-FFF2-40B4-BE49-F238E27FC236}">
                <a16:creationId xmlns:a16="http://schemas.microsoft.com/office/drawing/2014/main" id="{F7A28A98-DD28-799B-C589-D4E12D17D40E}"/>
              </a:ext>
            </a:extLst>
          </p:cNvPr>
          <p:cNvSpPr/>
          <p:nvPr/>
        </p:nvSpPr>
        <p:spPr>
          <a:xfrm>
            <a:off x="4643703" y="1346057"/>
            <a:ext cx="256172" cy="34816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grpSp>
        <p:nvGrpSpPr>
          <p:cNvPr id="168" name="グループ化 167">
            <a:extLst>
              <a:ext uri="{FF2B5EF4-FFF2-40B4-BE49-F238E27FC236}">
                <a16:creationId xmlns:a16="http://schemas.microsoft.com/office/drawing/2014/main" id="{4E43BB5F-111A-DBF9-62C6-F369E8DF9F2D}"/>
              </a:ext>
            </a:extLst>
          </p:cNvPr>
          <p:cNvGrpSpPr/>
          <p:nvPr/>
        </p:nvGrpSpPr>
        <p:grpSpPr>
          <a:xfrm>
            <a:off x="2401370" y="6059052"/>
            <a:ext cx="2316239" cy="769441"/>
            <a:chOff x="2465339" y="5819394"/>
            <a:chExt cx="2105378" cy="724641"/>
          </a:xfrm>
        </p:grpSpPr>
        <p:sp>
          <p:nvSpPr>
            <p:cNvPr id="43" name="テキスト ボックス 42">
              <a:extLst>
                <a:ext uri="{FF2B5EF4-FFF2-40B4-BE49-F238E27FC236}">
                  <a16:creationId xmlns:a16="http://schemas.microsoft.com/office/drawing/2014/main" id="{A9D615FE-7FCD-E95E-9B8B-4CD89495B631}"/>
                </a:ext>
              </a:extLst>
            </p:cNvPr>
            <p:cNvSpPr txBox="1"/>
            <p:nvPr/>
          </p:nvSpPr>
          <p:spPr>
            <a:xfrm>
              <a:off x="2465339" y="5819394"/>
              <a:ext cx="2105378" cy="724641"/>
            </a:xfrm>
            <a:prstGeom prst="borderCallout1">
              <a:avLst>
                <a:gd name="adj1" fmla="val 44655"/>
                <a:gd name="adj2" fmla="val -1336"/>
                <a:gd name="adj3" fmla="val 4508"/>
                <a:gd name="adj4" fmla="val -14770"/>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sp>
          <p:nvSpPr>
            <p:cNvPr id="79" name="テキスト ボックス 78">
              <a:extLst>
                <a:ext uri="{FF2B5EF4-FFF2-40B4-BE49-F238E27FC236}">
                  <a16:creationId xmlns:a16="http://schemas.microsoft.com/office/drawing/2014/main" id="{9579FA20-2DD3-05B3-FB21-D38C591EB468}"/>
                </a:ext>
              </a:extLst>
            </p:cNvPr>
            <p:cNvSpPr txBox="1"/>
            <p:nvPr/>
          </p:nvSpPr>
          <p:spPr>
            <a:xfrm>
              <a:off x="2465339" y="5819394"/>
              <a:ext cx="2105378" cy="724641"/>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latin typeface="游ゴシック Medium" panose="020B0500000000000000" pitchFamily="50" charset="-128"/>
                  <a:ea typeface="游ゴシック Medium" panose="020B0500000000000000" pitchFamily="50" charset="-128"/>
                </a:rPr>
                <a:t>来局前に処方内容（控え）か引換番号を連絡した処方箋と、まだ伝えていない処方箋がある場合</a:t>
              </a:r>
              <a:r>
                <a:rPr kumimoji="1" lang="en-US" altLang="ja-JP" sz="11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事前・未連絡両方</a:t>
              </a:r>
              <a:r>
                <a:rPr kumimoji="1" lang="en-US" altLang="ja-JP" sz="11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を選択</a:t>
              </a:r>
              <a:endParaRPr kumimoji="1" lang="en-US" altLang="ja-JP" sz="11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grpSp>
      <p:grpSp>
        <p:nvGrpSpPr>
          <p:cNvPr id="166" name="グループ化 165">
            <a:extLst>
              <a:ext uri="{FF2B5EF4-FFF2-40B4-BE49-F238E27FC236}">
                <a16:creationId xmlns:a16="http://schemas.microsoft.com/office/drawing/2014/main" id="{B0580EC7-B3F0-BC98-989B-DB52F55048C4}"/>
              </a:ext>
            </a:extLst>
          </p:cNvPr>
          <p:cNvGrpSpPr/>
          <p:nvPr/>
        </p:nvGrpSpPr>
        <p:grpSpPr>
          <a:xfrm>
            <a:off x="2401370" y="4267490"/>
            <a:ext cx="2316239" cy="769441"/>
            <a:chOff x="2444280" y="4047825"/>
            <a:chExt cx="2105378" cy="769441"/>
          </a:xfrm>
        </p:grpSpPr>
        <p:sp>
          <p:nvSpPr>
            <p:cNvPr id="31" name="テキスト ボックス 30">
              <a:extLst>
                <a:ext uri="{FF2B5EF4-FFF2-40B4-BE49-F238E27FC236}">
                  <a16:creationId xmlns:a16="http://schemas.microsoft.com/office/drawing/2014/main" id="{582C2643-69B1-B9A5-E8FE-580D037DB168}"/>
                </a:ext>
              </a:extLst>
            </p:cNvPr>
            <p:cNvSpPr txBox="1"/>
            <p:nvPr/>
          </p:nvSpPr>
          <p:spPr>
            <a:xfrm>
              <a:off x="2444280" y="4047825"/>
              <a:ext cx="2105378" cy="769441"/>
            </a:xfrm>
            <a:prstGeom prst="borderCallout1">
              <a:avLst>
                <a:gd name="adj1" fmla="val 60384"/>
                <a:gd name="adj2" fmla="val -1814"/>
                <a:gd name="adj3" fmla="val 160193"/>
                <a:gd name="adj4" fmla="val -20825"/>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sp>
          <p:nvSpPr>
            <p:cNvPr id="81" name="テキスト ボックス 80">
              <a:extLst>
                <a:ext uri="{FF2B5EF4-FFF2-40B4-BE49-F238E27FC236}">
                  <a16:creationId xmlns:a16="http://schemas.microsoft.com/office/drawing/2014/main" id="{3BA6E18C-A74D-F4CC-EBA4-A2D351DDF6D0}"/>
                </a:ext>
              </a:extLst>
            </p:cNvPr>
            <p:cNvSpPr txBox="1"/>
            <p:nvPr/>
          </p:nvSpPr>
          <p:spPr>
            <a:xfrm>
              <a:off x="2444280" y="4132463"/>
              <a:ext cx="2105378" cy="60016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来局前に処方内容（控え）か引換番号を</a:t>
              </a:r>
              <a:r>
                <a:rPr kumimoji="1" lang="en-US" altLang="ja-JP"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FAX</a:t>
              </a:r>
              <a:r>
                <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やアプリ等で既に伝えている方は</a:t>
              </a:r>
              <a:r>
                <a:rPr kumimoji="1" lang="en-US" altLang="ja-JP" sz="11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a:t>
              </a:r>
              <a:r>
                <a:rPr kumimoji="1" lang="ja-JP" altLang="en-US" sz="1100" b="1">
                  <a:latin typeface="游ゴシック" panose="020B0400000000000000" pitchFamily="50" charset="-128"/>
                  <a:ea typeface="游ゴシック" panose="020B0400000000000000" pitchFamily="50" charset="-128"/>
                </a:rPr>
                <a:t>事前連絡済</a:t>
              </a:r>
              <a:r>
                <a:rPr kumimoji="1" lang="en-US" altLang="ja-JP" sz="11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を選択</a:t>
              </a:r>
              <a:endParaRPr kumimoji="1" lang="en-US" altLang="ja-JP"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grpSp>
      <p:grpSp>
        <p:nvGrpSpPr>
          <p:cNvPr id="71" name="グループ化 70">
            <a:extLst>
              <a:ext uri="{FF2B5EF4-FFF2-40B4-BE49-F238E27FC236}">
                <a16:creationId xmlns:a16="http://schemas.microsoft.com/office/drawing/2014/main" id="{239D4D54-A744-8C20-1D02-1E5C3824C365}"/>
              </a:ext>
            </a:extLst>
          </p:cNvPr>
          <p:cNvGrpSpPr/>
          <p:nvPr/>
        </p:nvGrpSpPr>
        <p:grpSpPr>
          <a:xfrm>
            <a:off x="4798607" y="4191921"/>
            <a:ext cx="1948039" cy="920579"/>
            <a:chOff x="3652914" y="3723498"/>
            <a:chExt cx="1948039" cy="1356886"/>
          </a:xfrm>
        </p:grpSpPr>
        <p:sp>
          <p:nvSpPr>
            <p:cNvPr id="73" name="四角形: 角を丸くする 72">
              <a:extLst>
                <a:ext uri="{FF2B5EF4-FFF2-40B4-BE49-F238E27FC236}">
                  <a16:creationId xmlns:a16="http://schemas.microsoft.com/office/drawing/2014/main" id="{F47C32CE-2CDE-DC1F-9374-F81552D4F79D}"/>
                </a:ext>
              </a:extLst>
            </p:cNvPr>
            <p:cNvSpPr/>
            <p:nvPr/>
          </p:nvSpPr>
          <p:spPr>
            <a:xfrm>
              <a:off x="3710492" y="3749989"/>
              <a:ext cx="1832882" cy="1303903"/>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CC9F7BD9-7980-7ED4-20C4-C3260811A790}"/>
                </a:ext>
              </a:extLst>
            </p:cNvPr>
            <p:cNvSpPr txBox="1"/>
            <p:nvPr/>
          </p:nvSpPr>
          <p:spPr>
            <a:xfrm>
              <a:off x="3652914" y="3723498"/>
              <a:ext cx="1948039" cy="1356886"/>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受付完了です。</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a:t>
              </a:r>
              <a:r>
                <a:rPr kumimoji="1" lang="ja-JP" altLang="en-US" sz="1100">
                  <a:solidFill>
                    <a:prstClr val="black"/>
                  </a:solidFill>
                  <a:latin typeface="游ゴシック" panose="020B0400000000000000" pitchFamily="50" charset="-128"/>
                  <a:ea typeface="游ゴシック" panose="020B0400000000000000" pitchFamily="50" charset="-128"/>
                </a:rPr>
                <a:t>待合室</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でお待ちください。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29" name="矢印: 右 128">
            <a:extLst>
              <a:ext uri="{FF2B5EF4-FFF2-40B4-BE49-F238E27FC236}">
                <a16:creationId xmlns:a16="http://schemas.microsoft.com/office/drawing/2014/main" id="{0FF49475-0150-C5EC-F9B3-A0B0F9559D29}"/>
              </a:ext>
            </a:extLst>
          </p:cNvPr>
          <p:cNvSpPr/>
          <p:nvPr/>
        </p:nvSpPr>
        <p:spPr>
          <a:xfrm>
            <a:off x="4643703" y="4478129"/>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grpSp>
        <p:nvGrpSpPr>
          <p:cNvPr id="167" name="グループ化 166">
            <a:extLst>
              <a:ext uri="{FF2B5EF4-FFF2-40B4-BE49-F238E27FC236}">
                <a16:creationId xmlns:a16="http://schemas.microsoft.com/office/drawing/2014/main" id="{6FD00F68-D0EE-9113-133C-86164AC1B8E4}"/>
              </a:ext>
            </a:extLst>
          </p:cNvPr>
          <p:cNvGrpSpPr/>
          <p:nvPr/>
        </p:nvGrpSpPr>
        <p:grpSpPr>
          <a:xfrm>
            <a:off x="2401370" y="5163271"/>
            <a:ext cx="2316239" cy="769441"/>
            <a:chOff x="2621818" y="4957042"/>
            <a:chExt cx="2105378" cy="759405"/>
          </a:xfrm>
        </p:grpSpPr>
        <p:sp>
          <p:nvSpPr>
            <p:cNvPr id="39" name="テキスト ボックス 38">
              <a:extLst>
                <a:ext uri="{FF2B5EF4-FFF2-40B4-BE49-F238E27FC236}">
                  <a16:creationId xmlns:a16="http://schemas.microsoft.com/office/drawing/2014/main" id="{28015F18-B644-9C9C-ACE2-953CDB9A1EE9}"/>
                </a:ext>
              </a:extLst>
            </p:cNvPr>
            <p:cNvSpPr txBox="1"/>
            <p:nvPr/>
          </p:nvSpPr>
          <p:spPr>
            <a:xfrm>
              <a:off x="2621818" y="4957042"/>
              <a:ext cx="2105378" cy="759405"/>
            </a:xfrm>
            <a:prstGeom prst="borderCallout1">
              <a:avLst>
                <a:gd name="adj1" fmla="val 44387"/>
                <a:gd name="adj2" fmla="val -1403"/>
                <a:gd name="adj3" fmla="val 71932"/>
                <a:gd name="adj4" fmla="val -12677"/>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sp>
          <p:nvSpPr>
            <p:cNvPr id="76" name="テキスト ボックス 75">
              <a:extLst>
                <a:ext uri="{FF2B5EF4-FFF2-40B4-BE49-F238E27FC236}">
                  <a16:creationId xmlns:a16="http://schemas.microsoft.com/office/drawing/2014/main" id="{AD562FEB-4794-4528-0312-4B5D8F9D52C3}"/>
                </a:ext>
              </a:extLst>
            </p:cNvPr>
            <p:cNvSpPr txBox="1"/>
            <p:nvPr/>
          </p:nvSpPr>
          <p:spPr>
            <a:xfrm>
              <a:off x="2621818" y="5040575"/>
              <a:ext cx="2105378" cy="592336"/>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来局前に処方内容（控え）か引換番号を伝えていない方は</a:t>
              </a:r>
              <a:r>
                <a:rPr kumimoji="1" lang="en-US" altLang="ja-JP" sz="11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未連絡のもの</a:t>
              </a:r>
              <a:r>
                <a:rPr kumimoji="1" lang="en-US" altLang="ja-JP" sz="11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を選択</a:t>
              </a:r>
              <a:endParaRPr kumimoji="1" lang="en-US" altLang="ja-JP"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grpSp>
      <p:grpSp>
        <p:nvGrpSpPr>
          <p:cNvPr id="13" name="グループ化 12">
            <a:extLst>
              <a:ext uri="{FF2B5EF4-FFF2-40B4-BE49-F238E27FC236}">
                <a16:creationId xmlns:a16="http://schemas.microsoft.com/office/drawing/2014/main" id="{9EA33E6B-5671-793C-BF7B-E562D5D34E12}"/>
              </a:ext>
            </a:extLst>
          </p:cNvPr>
          <p:cNvGrpSpPr/>
          <p:nvPr/>
        </p:nvGrpSpPr>
        <p:grpSpPr>
          <a:xfrm>
            <a:off x="4798607" y="5174135"/>
            <a:ext cx="1948039" cy="938718"/>
            <a:chOff x="3791291" y="4301840"/>
            <a:chExt cx="1948039" cy="450473"/>
          </a:xfrm>
          <a:solidFill>
            <a:schemeClr val="accent2">
              <a:lumMod val="40000"/>
              <a:lumOff val="60000"/>
            </a:schemeClr>
          </a:solidFill>
        </p:grpSpPr>
        <p:sp>
          <p:nvSpPr>
            <p:cNvPr id="17" name="四角形: 角を丸くする 16">
              <a:extLst>
                <a:ext uri="{FF2B5EF4-FFF2-40B4-BE49-F238E27FC236}">
                  <a16:creationId xmlns:a16="http://schemas.microsoft.com/office/drawing/2014/main" id="{C55050B3-E3C6-BCD7-DCC5-6CF4052D42EE}"/>
                </a:ext>
              </a:extLst>
            </p:cNvPr>
            <p:cNvSpPr/>
            <p:nvPr/>
          </p:nvSpPr>
          <p:spPr>
            <a:xfrm>
              <a:off x="3848869" y="4306346"/>
              <a:ext cx="1832882" cy="441462"/>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826068E-2889-911E-8A13-B26CB2BBF63E}"/>
                </a:ext>
              </a:extLst>
            </p:cNvPr>
            <p:cNvSpPr txBox="1"/>
            <p:nvPr/>
          </p:nvSpPr>
          <p:spPr>
            <a:xfrm>
              <a:off x="3791291" y="4301840"/>
              <a:ext cx="1948039" cy="450473"/>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a:latin typeface="游ゴシック" panose="020B0400000000000000" pitchFamily="50" charset="-128"/>
                  <a:ea typeface="游ゴシック" panose="020B0400000000000000" pitchFamily="50" charset="-128"/>
                </a:rPr>
                <a:t>未連絡の電子処方箋が１枚だけの場合、</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受付完了です。</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a:t>
              </a:r>
              <a:r>
                <a:rPr kumimoji="1" lang="ja-JP" altLang="en-US" sz="1100">
                  <a:solidFill>
                    <a:prstClr val="black"/>
                  </a:solidFill>
                  <a:latin typeface="游ゴシック" panose="020B0400000000000000" pitchFamily="50" charset="-128"/>
                  <a:ea typeface="游ゴシック" panose="020B0400000000000000" pitchFamily="50" charset="-128"/>
                </a:rPr>
                <a:t>待合室</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でお待ちください</a:t>
              </a:r>
              <a:endParaRPr kumimoji="1" lang="ja-JP" altLang="en-US" sz="1100" b="1">
                <a:latin typeface="游ゴシック" panose="020B0400000000000000" pitchFamily="50" charset="-128"/>
                <a:ea typeface="游ゴシック" panose="020B0400000000000000" pitchFamily="50" charset="-128"/>
              </a:endParaRPr>
            </a:p>
          </p:txBody>
        </p:sp>
      </p:grpSp>
      <p:sp>
        <p:nvSpPr>
          <p:cNvPr id="22" name="矢印: 右 21">
            <a:extLst>
              <a:ext uri="{FF2B5EF4-FFF2-40B4-BE49-F238E27FC236}">
                <a16:creationId xmlns:a16="http://schemas.microsoft.com/office/drawing/2014/main" id="{7249D183-81D9-89A9-477B-12302C5B4277}"/>
              </a:ext>
            </a:extLst>
          </p:cNvPr>
          <p:cNvSpPr/>
          <p:nvPr/>
        </p:nvSpPr>
        <p:spPr>
          <a:xfrm rot="2579851">
            <a:off x="4643703" y="5944166"/>
            <a:ext cx="256172" cy="34816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grpSp>
        <p:nvGrpSpPr>
          <p:cNvPr id="23" name="グループ化 22">
            <a:extLst>
              <a:ext uri="{FF2B5EF4-FFF2-40B4-BE49-F238E27FC236}">
                <a16:creationId xmlns:a16="http://schemas.microsoft.com/office/drawing/2014/main" id="{6478AC6B-0FDD-3375-24ED-ED7145D75246}"/>
              </a:ext>
            </a:extLst>
          </p:cNvPr>
          <p:cNvGrpSpPr/>
          <p:nvPr/>
        </p:nvGrpSpPr>
        <p:grpSpPr>
          <a:xfrm>
            <a:off x="4798607" y="6174489"/>
            <a:ext cx="1948039" cy="600163"/>
            <a:chOff x="3394958" y="4173587"/>
            <a:chExt cx="1948039" cy="460365"/>
          </a:xfrm>
          <a:solidFill>
            <a:schemeClr val="accent2">
              <a:lumMod val="40000"/>
              <a:lumOff val="60000"/>
            </a:schemeClr>
          </a:solidFill>
        </p:grpSpPr>
        <p:sp>
          <p:nvSpPr>
            <p:cNvPr id="24" name="四角形: 角を丸くする 23">
              <a:extLst>
                <a:ext uri="{FF2B5EF4-FFF2-40B4-BE49-F238E27FC236}">
                  <a16:creationId xmlns:a16="http://schemas.microsoft.com/office/drawing/2014/main" id="{BC5F18FB-6DE0-DF0B-17AD-1A90CF06202D}"/>
                </a:ext>
              </a:extLst>
            </p:cNvPr>
            <p:cNvSpPr/>
            <p:nvPr/>
          </p:nvSpPr>
          <p:spPr>
            <a:xfrm>
              <a:off x="3452536" y="4183039"/>
              <a:ext cx="1832882" cy="441462"/>
            </a:xfrm>
            <a:prstGeom prst="roundRect">
              <a:avLst/>
            </a:prstGeom>
            <a:solidFill>
              <a:srgbClr val="C5E0B4">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697A1F51-1FC4-E883-8946-8F7585FF2034}"/>
                </a:ext>
              </a:extLst>
            </p:cNvPr>
            <p:cNvSpPr txBox="1"/>
            <p:nvPr/>
          </p:nvSpPr>
          <p:spPr>
            <a:xfrm>
              <a:off x="3394958" y="4173587"/>
              <a:ext cx="1948039" cy="460365"/>
            </a:xfrm>
            <a:prstGeom prst="rect">
              <a:avLst/>
            </a:prstGeom>
            <a:noFill/>
          </p:spPr>
          <p:txBody>
            <a:bodyPr wrap="square" rtlCol="0" anchor="ctr">
              <a:spAutoFit/>
            </a:bodyPr>
            <a:lstStyle/>
            <a:p>
              <a:pPr>
                <a:defRPr/>
              </a:pPr>
              <a:r>
                <a:rPr kumimoji="1" lang="ja-JP" altLang="en-US" sz="1100" b="1">
                  <a:latin typeface="游ゴシック" panose="020B0400000000000000" pitchFamily="50" charset="-128"/>
                  <a:ea typeface="游ゴシック" panose="020B0400000000000000" pitchFamily="50" charset="-128"/>
                </a:rPr>
                <a:t>未連絡の電子処方箋が</a:t>
              </a:r>
              <a:r>
                <a:rPr kumimoji="1" lang="en-US" altLang="ja-JP" sz="1100" b="1">
                  <a:latin typeface="游ゴシック" panose="020B0400000000000000" pitchFamily="50" charset="-128"/>
                  <a:ea typeface="游ゴシック" panose="020B0400000000000000" pitchFamily="50" charset="-128"/>
                </a:rPr>
                <a:t>2</a:t>
              </a:r>
              <a:r>
                <a:rPr kumimoji="1" lang="ja-JP" altLang="en-US" sz="1100" b="1">
                  <a:latin typeface="游ゴシック" panose="020B0400000000000000" pitchFamily="50" charset="-128"/>
                  <a:ea typeface="游ゴシック" panose="020B0400000000000000" pitchFamily="50" charset="-128"/>
                </a:rPr>
                <a:t>枚以上ある場合</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手順      に進んでください。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16" name="矢印: 右 115">
            <a:extLst>
              <a:ext uri="{FF2B5EF4-FFF2-40B4-BE49-F238E27FC236}">
                <a16:creationId xmlns:a16="http://schemas.microsoft.com/office/drawing/2014/main" id="{FBDA6ED8-D8AD-CAE9-6CCC-A47F46B1AE1A}"/>
              </a:ext>
            </a:extLst>
          </p:cNvPr>
          <p:cNvSpPr/>
          <p:nvPr/>
        </p:nvSpPr>
        <p:spPr>
          <a:xfrm>
            <a:off x="4643703" y="5373910"/>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sp>
        <p:nvSpPr>
          <p:cNvPr id="21" name="矢印: 右 20">
            <a:extLst>
              <a:ext uri="{FF2B5EF4-FFF2-40B4-BE49-F238E27FC236}">
                <a16:creationId xmlns:a16="http://schemas.microsoft.com/office/drawing/2014/main" id="{898D28E9-2C05-C347-F14E-C30EF87E2891}"/>
              </a:ext>
            </a:extLst>
          </p:cNvPr>
          <p:cNvSpPr/>
          <p:nvPr/>
        </p:nvSpPr>
        <p:spPr>
          <a:xfrm>
            <a:off x="4643703" y="6300494"/>
            <a:ext cx="256172" cy="34816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grpSp>
        <p:nvGrpSpPr>
          <p:cNvPr id="36" name="グループ化 35">
            <a:extLst>
              <a:ext uri="{FF2B5EF4-FFF2-40B4-BE49-F238E27FC236}">
                <a16:creationId xmlns:a16="http://schemas.microsoft.com/office/drawing/2014/main" id="{93E76948-3C1E-4E4F-D063-141061752686}"/>
              </a:ext>
            </a:extLst>
          </p:cNvPr>
          <p:cNvGrpSpPr/>
          <p:nvPr/>
        </p:nvGrpSpPr>
        <p:grpSpPr>
          <a:xfrm>
            <a:off x="5145280" y="6498095"/>
            <a:ext cx="256172" cy="260485"/>
            <a:chOff x="-1599113" y="4962821"/>
            <a:chExt cx="781956" cy="749904"/>
          </a:xfrm>
        </p:grpSpPr>
        <p:sp>
          <p:nvSpPr>
            <p:cNvPr id="34" name="正方形/長方形 33">
              <a:extLst>
                <a:ext uri="{FF2B5EF4-FFF2-40B4-BE49-F238E27FC236}">
                  <a16:creationId xmlns:a16="http://schemas.microsoft.com/office/drawing/2014/main" id="{C4566910-25BE-B06F-EC71-28E5BC933A3A}"/>
                </a:ext>
              </a:extLst>
            </p:cNvPr>
            <p:cNvSpPr/>
            <p:nvPr/>
          </p:nvSpPr>
          <p:spPr>
            <a:xfrm>
              <a:off x="-1321904" y="5149030"/>
              <a:ext cx="228600" cy="37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グラフィックス 29" descr="バッジ 3 単色塗りつぶし">
              <a:extLst>
                <a:ext uri="{FF2B5EF4-FFF2-40B4-BE49-F238E27FC236}">
                  <a16:creationId xmlns:a16="http://schemas.microsoft.com/office/drawing/2014/main" id="{14E96159-82DA-AC38-FD84-D3E89DD683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99113" y="4962821"/>
              <a:ext cx="781956" cy="749904"/>
            </a:xfrm>
            <a:prstGeom prst="rect">
              <a:avLst/>
            </a:prstGeom>
          </p:spPr>
        </p:pic>
      </p:grpSp>
      <p:grpSp>
        <p:nvGrpSpPr>
          <p:cNvPr id="180" name="グループ化 179">
            <a:extLst>
              <a:ext uri="{FF2B5EF4-FFF2-40B4-BE49-F238E27FC236}">
                <a16:creationId xmlns:a16="http://schemas.microsoft.com/office/drawing/2014/main" id="{753133F4-6DB6-DE8E-7ACB-028FBF6B491D}"/>
              </a:ext>
            </a:extLst>
          </p:cNvPr>
          <p:cNvGrpSpPr/>
          <p:nvPr/>
        </p:nvGrpSpPr>
        <p:grpSpPr>
          <a:xfrm>
            <a:off x="2401370" y="7227079"/>
            <a:ext cx="2316239" cy="769441"/>
            <a:chOff x="2465341" y="7694246"/>
            <a:chExt cx="2094369" cy="517062"/>
          </a:xfrm>
        </p:grpSpPr>
        <p:sp>
          <p:nvSpPr>
            <p:cNvPr id="119" name="テキスト ボックス 118">
              <a:extLst>
                <a:ext uri="{FF2B5EF4-FFF2-40B4-BE49-F238E27FC236}">
                  <a16:creationId xmlns:a16="http://schemas.microsoft.com/office/drawing/2014/main" id="{8EE03FE6-18B4-F5CE-B530-5EB0D501AFFD}"/>
                </a:ext>
              </a:extLst>
            </p:cNvPr>
            <p:cNvSpPr txBox="1"/>
            <p:nvPr/>
          </p:nvSpPr>
          <p:spPr>
            <a:xfrm>
              <a:off x="2465341" y="7694246"/>
              <a:ext cx="2094369" cy="517062"/>
            </a:xfrm>
            <a:prstGeom prst="borderCallout1">
              <a:avLst>
                <a:gd name="adj1" fmla="val 66024"/>
                <a:gd name="adj2" fmla="val -1356"/>
                <a:gd name="adj3" fmla="val 186738"/>
                <a:gd name="adj4" fmla="val -21370"/>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0" name="テキスト ボックス 119">
              <a:extLst>
                <a:ext uri="{FF2B5EF4-FFF2-40B4-BE49-F238E27FC236}">
                  <a16:creationId xmlns:a16="http://schemas.microsoft.com/office/drawing/2014/main" id="{0A4E5E99-B8CF-9C7A-0798-32E28FCF01CF}"/>
                </a:ext>
              </a:extLst>
            </p:cNvPr>
            <p:cNvSpPr txBox="1"/>
            <p:nvPr/>
          </p:nvSpPr>
          <p:spPr>
            <a:xfrm>
              <a:off x="2465341" y="7808000"/>
              <a:ext cx="2094369" cy="289555"/>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latin typeface="游ゴシック Medium" panose="020B0500000000000000" pitchFamily="50" charset="-128"/>
                  <a:ea typeface="游ゴシック Medium" panose="020B0500000000000000" pitchFamily="50" charset="-128"/>
                </a:rPr>
                <a:t>当薬局で全ての電子処方箋の調剤を受ける場合</a:t>
              </a:r>
              <a:r>
                <a:rPr kumimoji="1" lang="en-US" altLang="ja-JP" sz="1100" b="1" dirty="0">
                  <a:latin typeface="游ゴシック Medium" panose="020B0500000000000000" pitchFamily="50" charset="-128"/>
                  <a:ea typeface="游ゴシック Medium" panose="020B0500000000000000" pitchFamily="50" charset="-128"/>
                </a:rPr>
                <a:t>【</a:t>
              </a:r>
              <a:r>
                <a:rPr kumimoji="1" lang="ja-JP" altLang="en-US" sz="1100" b="1" dirty="0">
                  <a:latin typeface="游ゴシック Medium" panose="020B0500000000000000" pitchFamily="50" charset="-128"/>
                  <a:ea typeface="游ゴシック Medium" panose="020B0500000000000000" pitchFamily="50" charset="-128"/>
                </a:rPr>
                <a:t>はい</a:t>
              </a:r>
              <a:r>
                <a:rPr kumimoji="1" lang="en-US" altLang="ja-JP" sz="1100" b="1" dirty="0">
                  <a:latin typeface="游ゴシック Medium" panose="020B0500000000000000" pitchFamily="50" charset="-128"/>
                  <a:ea typeface="游ゴシック Medium" panose="020B0500000000000000" pitchFamily="50" charset="-128"/>
                </a:rPr>
                <a:t>】</a:t>
              </a:r>
              <a:r>
                <a:rPr kumimoji="1" lang="ja-JP" altLang="en-US" sz="1100" dirty="0">
                  <a:latin typeface="游ゴシック Medium" panose="020B0500000000000000" pitchFamily="50" charset="-128"/>
                  <a:ea typeface="游ゴシック Medium" panose="020B0500000000000000" pitchFamily="50" charset="-128"/>
                </a:rPr>
                <a:t>を選択</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59" name="グループ化 58">
            <a:extLst>
              <a:ext uri="{FF2B5EF4-FFF2-40B4-BE49-F238E27FC236}">
                <a16:creationId xmlns:a16="http://schemas.microsoft.com/office/drawing/2014/main" id="{6E3AD2E4-9536-DBDB-693A-4A0C56A0D04C}"/>
              </a:ext>
            </a:extLst>
          </p:cNvPr>
          <p:cNvGrpSpPr/>
          <p:nvPr/>
        </p:nvGrpSpPr>
        <p:grpSpPr>
          <a:xfrm>
            <a:off x="2401371" y="8104296"/>
            <a:ext cx="3921608" cy="1628795"/>
            <a:chOff x="2355263" y="8034860"/>
            <a:chExt cx="3921608" cy="1628795"/>
          </a:xfrm>
        </p:grpSpPr>
        <p:sp>
          <p:nvSpPr>
            <p:cNvPr id="132" name="テキスト ボックス 131">
              <a:extLst>
                <a:ext uri="{FF2B5EF4-FFF2-40B4-BE49-F238E27FC236}">
                  <a16:creationId xmlns:a16="http://schemas.microsoft.com/office/drawing/2014/main" id="{6AC6A983-4055-5D43-9EBD-3C52BCCC37CA}"/>
                </a:ext>
              </a:extLst>
            </p:cNvPr>
            <p:cNvSpPr txBox="1"/>
            <p:nvPr/>
          </p:nvSpPr>
          <p:spPr>
            <a:xfrm>
              <a:off x="2390077" y="8047236"/>
              <a:ext cx="3886793" cy="1616419"/>
            </a:xfrm>
            <a:prstGeom prst="borderCallout1">
              <a:avLst>
                <a:gd name="adj1" fmla="val 47035"/>
                <a:gd name="adj2" fmla="val -1338"/>
                <a:gd name="adj3" fmla="val 51550"/>
                <a:gd name="adj4" fmla="val -10383"/>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3" name="テキスト ボックス 122">
              <a:extLst>
                <a:ext uri="{FF2B5EF4-FFF2-40B4-BE49-F238E27FC236}">
                  <a16:creationId xmlns:a16="http://schemas.microsoft.com/office/drawing/2014/main" id="{62D82BC9-6D87-33EE-A670-30E021C63188}"/>
                </a:ext>
              </a:extLst>
            </p:cNvPr>
            <p:cNvSpPr txBox="1"/>
            <p:nvPr/>
          </p:nvSpPr>
          <p:spPr>
            <a:xfrm>
              <a:off x="2355263" y="8034860"/>
              <a:ext cx="3921608" cy="600164"/>
            </a:xfrm>
            <a:prstGeom prst="rect">
              <a:avLst/>
            </a:prstGeom>
            <a:noFill/>
          </p:spPr>
          <p:txBody>
            <a:bodyPr wrap="square" rtlCol="0" anchor="ctr">
              <a:spAutoFit/>
            </a:bodyPr>
            <a:lstStyle/>
            <a:p>
              <a:r>
                <a:rPr kumimoji="1" lang="ja-JP" altLang="en-US" sz="1100" dirty="0">
                  <a:latin typeface="游ゴシック Medium" panose="020B0500000000000000" pitchFamily="50" charset="-128"/>
                  <a:ea typeface="游ゴシック Medium" panose="020B0500000000000000" pitchFamily="50" charset="-128"/>
                </a:rPr>
                <a:t>当薬局で調剤を受ける電子処方箋を個別に選ぶ場合は</a:t>
              </a:r>
              <a:endParaRPr kumimoji="1" lang="en-US" altLang="ja-JP" sz="1100" dirty="0">
                <a:latin typeface="游ゴシック Medium" panose="020B0500000000000000" pitchFamily="50" charset="-128"/>
                <a:ea typeface="游ゴシック Medium" panose="020B0500000000000000" pitchFamily="50" charset="-128"/>
              </a:endParaRPr>
            </a:p>
            <a:p>
              <a:r>
                <a:rPr kumimoji="1" lang="en-US" altLang="ja-JP" sz="1100" b="1" dirty="0">
                  <a:latin typeface="游ゴシック Medium" panose="020B0500000000000000" pitchFamily="50" charset="-128"/>
                  <a:ea typeface="游ゴシック Medium" panose="020B0500000000000000" pitchFamily="50" charset="-128"/>
                </a:rPr>
                <a:t>【</a:t>
              </a:r>
              <a:r>
                <a:rPr kumimoji="1" lang="ja-JP" altLang="en-US" sz="1100" b="1" dirty="0">
                  <a:latin typeface="游ゴシック Medium" panose="020B0500000000000000" pitchFamily="50" charset="-128"/>
                  <a:ea typeface="游ゴシック Medium" panose="020B0500000000000000" pitchFamily="50" charset="-128"/>
                </a:rPr>
                <a:t>いいえ</a:t>
              </a:r>
              <a:r>
                <a:rPr kumimoji="1" lang="en-US" altLang="ja-JP" sz="1100" b="1" dirty="0">
                  <a:latin typeface="游ゴシック Medium" panose="020B0500000000000000" pitchFamily="50" charset="-128"/>
                  <a:ea typeface="游ゴシック Medium" panose="020B0500000000000000" pitchFamily="50" charset="-128"/>
                </a:rPr>
                <a:t>】</a:t>
              </a:r>
              <a:r>
                <a:rPr kumimoji="1" lang="ja-JP" altLang="en-US" sz="1100" dirty="0">
                  <a:latin typeface="游ゴシック Medium" panose="020B0500000000000000" pitchFamily="50" charset="-128"/>
                  <a:ea typeface="游ゴシック Medium" panose="020B0500000000000000" pitchFamily="50" charset="-128"/>
                </a:rPr>
                <a:t>を選択。次の画面で処方箋を選択し、最後に​</a:t>
              </a:r>
              <a:r>
                <a:rPr kumimoji="1" lang="en-US" altLang="ja-JP" sz="1100" b="1" dirty="0">
                  <a:latin typeface="游ゴシック Medium" panose="020B0500000000000000" pitchFamily="50" charset="-128"/>
                  <a:ea typeface="游ゴシック Medium" panose="020B0500000000000000" pitchFamily="50" charset="-128"/>
                </a:rPr>
                <a:t>【</a:t>
              </a:r>
              <a:r>
                <a:rPr kumimoji="1" lang="ja-JP" altLang="en-US" sz="1100" b="1" dirty="0">
                  <a:latin typeface="游ゴシック Medium" panose="020B0500000000000000" pitchFamily="50" charset="-128"/>
                  <a:ea typeface="游ゴシック Medium" panose="020B0500000000000000" pitchFamily="50" charset="-128"/>
                </a:rPr>
                <a:t>選択して次に進む</a:t>
              </a:r>
              <a:r>
                <a:rPr kumimoji="1" lang="en-US" altLang="ja-JP" sz="1100" b="1" dirty="0">
                  <a:latin typeface="游ゴシック Medium" panose="020B0500000000000000" pitchFamily="50" charset="-128"/>
                  <a:ea typeface="游ゴシック Medium" panose="020B0500000000000000" pitchFamily="50" charset="-128"/>
                </a:rPr>
                <a:t>】</a:t>
              </a:r>
              <a:r>
                <a:rPr kumimoji="1" lang="ja-JP" altLang="en-US" sz="1100" dirty="0">
                  <a:latin typeface="游ゴシック Medium" panose="020B0500000000000000" pitchFamily="50" charset="-128"/>
                  <a:ea typeface="游ゴシック Medium" panose="020B0500000000000000" pitchFamily="50" charset="-128"/>
                </a:rPr>
                <a:t>または</a:t>
              </a:r>
              <a:r>
                <a:rPr kumimoji="1" lang="en-US" altLang="ja-JP" sz="1100" b="1" dirty="0">
                  <a:latin typeface="游ゴシック Medium" panose="020B0500000000000000" pitchFamily="50" charset="-128"/>
                  <a:ea typeface="游ゴシック Medium" panose="020B0500000000000000" pitchFamily="50" charset="-128"/>
                </a:rPr>
                <a:t>【</a:t>
              </a:r>
              <a:r>
                <a:rPr kumimoji="1" lang="ja-JP" altLang="en-US" sz="1100" b="1" dirty="0">
                  <a:latin typeface="游ゴシック Medium" panose="020B0500000000000000" pitchFamily="50" charset="-128"/>
                  <a:ea typeface="游ゴシック Medium" panose="020B0500000000000000" pitchFamily="50" charset="-128"/>
                </a:rPr>
                <a:t>選択せずに次に進む</a:t>
              </a:r>
              <a:r>
                <a:rPr kumimoji="1" lang="en-US" altLang="ja-JP" sz="1100" b="1" dirty="0">
                  <a:latin typeface="游ゴシック Medium" panose="020B0500000000000000" pitchFamily="50" charset="-128"/>
                  <a:ea typeface="游ゴシック Medium" panose="020B0500000000000000" pitchFamily="50" charset="-128"/>
                </a:rPr>
                <a:t>】</a:t>
              </a:r>
              <a:r>
                <a:rPr kumimoji="1" lang="ja-JP" altLang="en-US" sz="1100" dirty="0">
                  <a:latin typeface="游ゴシック Medium" panose="020B0500000000000000" pitchFamily="50" charset="-128"/>
                  <a:ea typeface="游ゴシック Medium" panose="020B0500000000000000" pitchFamily="50" charset="-128"/>
                </a:rPr>
                <a:t>を選択​。</a:t>
              </a:r>
              <a:endParaRPr kumimoji="1" lang="en-US" altLang="ja-JP" sz="11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21" name="矢印: 右 120">
            <a:extLst>
              <a:ext uri="{FF2B5EF4-FFF2-40B4-BE49-F238E27FC236}">
                <a16:creationId xmlns:a16="http://schemas.microsoft.com/office/drawing/2014/main" id="{A7C0A80E-D590-9B88-6995-91982C45E62B}"/>
              </a:ext>
            </a:extLst>
          </p:cNvPr>
          <p:cNvSpPr/>
          <p:nvPr/>
        </p:nvSpPr>
        <p:spPr>
          <a:xfrm>
            <a:off x="4643703" y="7442440"/>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sp>
        <p:nvSpPr>
          <p:cNvPr id="189" name="矢印: 右 188">
            <a:extLst>
              <a:ext uri="{FF2B5EF4-FFF2-40B4-BE49-F238E27FC236}">
                <a16:creationId xmlns:a16="http://schemas.microsoft.com/office/drawing/2014/main" id="{3C3ED0CC-DEE2-B2FD-B7F5-B852963807A1}"/>
              </a:ext>
            </a:extLst>
          </p:cNvPr>
          <p:cNvSpPr/>
          <p:nvPr/>
        </p:nvSpPr>
        <p:spPr>
          <a:xfrm rot="16200000">
            <a:off x="5847931" y="7883867"/>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pic>
        <p:nvPicPr>
          <p:cNvPr id="2049" name="Picture 1">
            <a:extLst>
              <a:ext uri="{FF2B5EF4-FFF2-40B4-BE49-F238E27FC236}">
                <a16:creationId xmlns:a16="http://schemas.microsoft.com/office/drawing/2014/main" id="{3EF01E67-A037-4CF5-4442-7F3B295F330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30687" y="8702306"/>
            <a:ext cx="1712021" cy="9736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C46D3611-9E55-5D8C-BC27-36E5810E807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06044" y="8702306"/>
            <a:ext cx="1709348" cy="97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88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E8FE1A-0EBC-364F-5E58-A4BF5EC28DB0}"/>
              </a:ext>
            </a:extLst>
          </p:cNvPr>
          <p:cNvSpPr/>
          <p:nvPr/>
        </p:nvSpPr>
        <p:spPr>
          <a:xfrm>
            <a:off x="0" y="-13648"/>
            <a:ext cx="6858000" cy="1182193"/>
          </a:xfrm>
          <a:prstGeom prst="rect">
            <a:avLst/>
          </a:prstGeom>
          <a:solidFill>
            <a:srgbClr val="DB4D6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「マイナンバーカードを保険証として利用する</a:t>
            </a:r>
            <a:br>
              <a:rPr kumimoji="1" lang="en-US" altLang="ja-JP"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ための登録が必要です」と表示された方へ</a:t>
            </a:r>
            <a:endParaRPr kumimoji="1" lang="ja-JP" altLang="en-US" sz="28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Meiryo UI" panose="020B0604030504040204" pitchFamily="50" charset="-128"/>
              <a:ea typeface="Meiryo UI" panose="020B0604030504040204" pitchFamily="50" charset="-128"/>
              <a:cs typeface="+mn-cs"/>
            </a:endParaRPr>
          </a:p>
        </p:txBody>
      </p:sp>
      <p:pic>
        <p:nvPicPr>
          <p:cNvPr id="4" name="図 3">
            <a:extLst>
              <a:ext uri="{FF2B5EF4-FFF2-40B4-BE49-F238E27FC236}">
                <a16:creationId xmlns:a16="http://schemas.microsoft.com/office/drawing/2014/main" id="{7B4E3638-3752-4CF9-AFC0-CEC72F6C899A}"/>
              </a:ext>
            </a:extLst>
          </p:cNvPr>
          <p:cNvPicPr>
            <a:picLocks noChangeAspect="1"/>
          </p:cNvPicPr>
          <p:nvPr/>
        </p:nvPicPr>
        <p:blipFill>
          <a:blip r:embed="rId3"/>
          <a:stretch>
            <a:fillRect/>
          </a:stretch>
        </p:blipFill>
        <p:spPr>
          <a:xfrm>
            <a:off x="816091" y="3101963"/>
            <a:ext cx="2207259" cy="1241584"/>
          </a:xfrm>
          <a:prstGeom prst="rect">
            <a:avLst/>
          </a:prstGeom>
          <a:ln w="19050">
            <a:solidFill>
              <a:schemeClr val="tx1">
                <a:lumMod val="50000"/>
                <a:lumOff val="50000"/>
              </a:schemeClr>
            </a:solidFill>
          </a:ln>
        </p:spPr>
      </p:pic>
      <p:pic>
        <p:nvPicPr>
          <p:cNvPr id="5" name="図 4">
            <a:extLst>
              <a:ext uri="{FF2B5EF4-FFF2-40B4-BE49-F238E27FC236}">
                <a16:creationId xmlns:a16="http://schemas.microsoft.com/office/drawing/2014/main" id="{115DE0C9-24FD-4188-BC95-7EF2C57E0B1F}"/>
              </a:ext>
            </a:extLst>
          </p:cNvPr>
          <p:cNvPicPr>
            <a:picLocks noChangeAspect="1"/>
          </p:cNvPicPr>
          <p:nvPr/>
        </p:nvPicPr>
        <p:blipFill>
          <a:blip r:embed="rId4"/>
          <a:stretch>
            <a:fillRect/>
          </a:stretch>
        </p:blipFill>
        <p:spPr>
          <a:xfrm>
            <a:off x="806085" y="5178569"/>
            <a:ext cx="2269558" cy="1276626"/>
          </a:xfrm>
          <a:prstGeom prst="rect">
            <a:avLst/>
          </a:prstGeom>
          <a:ln w="19050">
            <a:solidFill>
              <a:schemeClr val="tx1">
                <a:lumMod val="50000"/>
                <a:lumOff val="50000"/>
              </a:schemeClr>
            </a:solidFill>
          </a:ln>
        </p:spPr>
      </p:pic>
      <p:pic>
        <p:nvPicPr>
          <p:cNvPr id="12" name="図 11" descr="テキスト, 手紙&#10;&#10;自動的に生成された説明">
            <a:extLst>
              <a:ext uri="{FF2B5EF4-FFF2-40B4-BE49-F238E27FC236}">
                <a16:creationId xmlns:a16="http://schemas.microsoft.com/office/drawing/2014/main" id="{26D63FA8-4F7B-4996-934F-DFFD09FA64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278" y="7806348"/>
            <a:ext cx="2230995" cy="1254934"/>
          </a:xfrm>
          <a:prstGeom prst="rect">
            <a:avLst/>
          </a:prstGeom>
          <a:ln w="19050">
            <a:solidFill>
              <a:schemeClr val="tx1">
                <a:lumMod val="50000"/>
                <a:lumOff val="50000"/>
              </a:schemeClr>
            </a:solidFill>
          </a:ln>
        </p:spPr>
      </p:pic>
      <p:pic>
        <p:nvPicPr>
          <p:cNvPr id="33" name="図 32" descr="アイコン&#10;&#10;自動的に生成された説明">
            <a:extLst>
              <a:ext uri="{FF2B5EF4-FFF2-40B4-BE49-F238E27FC236}">
                <a16:creationId xmlns:a16="http://schemas.microsoft.com/office/drawing/2014/main" id="{DD97D094-B1C0-6A84-D57B-575AC0FEC6A8}"/>
              </a:ext>
            </a:extLst>
          </p:cNvPr>
          <p:cNvPicPr>
            <a:picLocks noChangeAspect="1"/>
          </p:cNvPicPr>
          <p:nvPr/>
        </p:nvPicPr>
        <p:blipFill rotWithShape="1">
          <a:blip r:embed="rId6">
            <a:extLst>
              <a:ext uri="{28A0092B-C50C-407E-A947-70E740481C1C}">
                <a14:useLocalDpi xmlns:a14="http://schemas.microsoft.com/office/drawing/2010/main" val="0"/>
              </a:ext>
            </a:extLst>
          </a:blip>
          <a:srcRect t="14993" r="22892" b="17705"/>
          <a:stretch/>
        </p:blipFill>
        <p:spPr>
          <a:xfrm>
            <a:off x="3870881" y="6235135"/>
            <a:ext cx="2987119" cy="3657217"/>
          </a:xfrm>
          <a:prstGeom prst="rect">
            <a:avLst/>
          </a:prstGeom>
        </p:spPr>
      </p:pic>
      <p:cxnSp>
        <p:nvCxnSpPr>
          <p:cNvPr id="22" name="直線矢印コネクタ 21">
            <a:extLst>
              <a:ext uri="{FF2B5EF4-FFF2-40B4-BE49-F238E27FC236}">
                <a16:creationId xmlns:a16="http://schemas.microsoft.com/office/drawing/2014/main" id="{874D4F60-8A5D-8B94-00D6-B2394DF1E134}"/>
              </a:ext>
            </a:extLst>
          </p:cNvPr>
          <p:cNvCxnSpPr>
            <a:cxnSpLocks/>
          </p:cNvCxnSpPr>
          <p:nvPr/>
        </p:nvCxnSpPr>
        <p:spPr>
          <a:xfrm>
            <a:off x="470099" y="3087991"/>
            <a:ext cx="7832" cy="1185049"/>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109BB8E6-0FB9-8F23-C2EE-45E150204C8F}"/>
              </a:ext>
            </a:extLst>
          </p:cNvPr>
          <p:cNvCxnSpPr>
            <a:cxnSpLocks/>
            <a:stCxn id="24" idx="2"/>
            <a:endCxn id="25" idx="0"/>
          </p:cNvCxnSpPr>
          <p:nvPr/>
        </p:nvCxnSpPr>
        <p:spPr>
          <a:xfrm>
            <a:off x="474015" y="4827609"/>
            <a:ext cx="0" cy="1790897"/>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C649704F-1451-79D7-F9F2-788563ACE65D}"/>
              </a:ext>
            </a:extLst>
          </p:cNvPr>
          <p:cNvSpPr txBox="1"/>
          <p:nvPr/>
        </p:nvSpPr>
        <p:spPr>
          <a:xfrm>
            <a:off x="706204" y="2626675"/>
            <a:ext cx="540216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「継続する」を選択してください。</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テキスト ボックス 45">
            <a:extLst>
              <a:ext uri="{FF2B5EF4-FFF2-40B4-BE49-F238E27FC236}">
                <a16:creationId xmlns:a16="http://schemas.microsoft.com/office/drawing/2014/main" id="{4A5BAFEB-DD97-14A6-8E93-CEF060D75253}"/>
              </a:ext>
            </a:extLst>
          </p:cNvPr>
          <p:cNvSpPr txBox="1"/>
          <p:nvPr/>
        </p:nvSpPr>
        <p:spPr>
          <a:xfrm>
            <a:off x="706204" y="4512715"/>
            <a:ext cx="540216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マイナポータルの利用規約を確認し、</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問題なければ「同意する」を選択してください。</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テキスト ボックス 48">
            <a:extLst>
              <a:ext uri="{FF2B5EF4-FFF2-40B4-BE49-F238E27FC236}">
                <a16:creationId xmlns:a16="http://schemas.microsoft.com/office/drawing/2014/main" id="{85A3D1DD-272D-FF7D-FCE8-AFCA4A9A945F}"/>
              </a:ext>
            </a:extLst>
          </p:cNvPr>
          <p:cNvSpPr txBox="1"/>
          <p:nvPr/>
        </p:nvSpPr>
        <p:spPr>
          <a:xfrm>
            <a:off x="706204" y="6876135"/>
            <a:ext cx="590494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マイナンバーカードの保険証利用登録完了です。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「資格情報を取得する」を選択し</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「マイナ受付」の手順③にお戻りください。</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7" name="直線コネクタ 56">
            <a:extLst>
              <a:ext uri="{FF2B5EF4-FFF2-40B4-BE49-F238E27FC236}">
                <a16:creationId xmlns:a16="http://schemas.microsoft.com/office/drawing/2014/main" id="{6C017B84-E1CB-5347-DADA-A92894CB36BF}"/>
              </a:ext>
            </a:extLst>
          </p:cNvPr>
          <p:cNvCxnSpPr>
            <a:cxnSpLocks/>
          </p:cNvCxnSpPr>
          <p:nvPr/>
        </p:nvCxnSpPr>
        <p:spPr>
          <a:xfrm>
            <a:off x="745529" y="4447512"/>
            <a:ext cx="434508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1EFAA858-26F3-B004-8BF7-C5B26F8E76E6}"/>
              </a:ext>
            </a:extLst>
          </p:cNvPr>
          <p:cNvCxnSpPr>
            <a:cxnSpLocks/>
          </p:cNvCxnSpPr>
          <p:nvPr/>
        </p:nvCxnSpPr>
        <p:spPr>
          <a:xfrm>
            <a:off x="745529" y="6793783"/>
            <a:ext cx="3494558"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四角形: 角を丸くする 5">
            <a:extLst>
              <a:ext uri="{FF2B5EF4-FFF2-40B4-BE49-F238E27FC236}">
                <a16:creationId xmlns:a16="http://schemas.microsoft.com/office/drawing/2014/main" id="{35D93D44-12D1-7FE7-7348-C82B1D241383}"/>
              </a:ext>
            </a:extLst>
          </p:cNvPr>
          <p:cNvSpPr/>
          <p:nvPr/>
        </p:nvSpPr>
        <p:spPr>
          <a:xfrm>
            <a:off x="261257" y="1383227"/>
            <a:ext cx="6335486" cy="1018903"/>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A8A0CA55-9756-F200-27E8-FE7BD44AB90B}"/>
              </a:ext>
            </a:extLst>
          </p:cNvPr>
          <p:cNvSpPr txBox="1"/>
          <p:nvPr/>
        </p:nvSpPr>
        <p:spPr>
          <a:xfrm>
            <a:off x="1920239" y="1632530"/>
            <a:ext cx="467650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マイナンバーカードを保険証として利用するための登録が必要です</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」と表示された場合以下の手順に沿って対応ください。</a:t>
            </a:r>
          </a:p>
        </p:txBody>
      </p:sp>
      <p:pic>
        <p:nvPicPr>
          <p:cNvPr id="24" name="グラフィックス 23" descr="バッジ 単色塗りつぶし">
            <a:extLst>
              <a:ext uri="{FF2B5EF4-FFF2-40B4-BE49-F238E27FC236}">
                <a16:creationId xmlns:a16="http://schemas.microsoft.com/office/drawing/2014/main" id="{4D45B3E3-2F5F-C861-15B9-635E1E6160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1976" y="4243531"/>
            <a:ext cx="584078" cy="584078"/>
          </a:xfrm>
          <a:prstGeom prst="rect">
            <a:avLst/>
          </a:prstGeom>
        </p:spPr>
      </p:pic>
      <p:pic>
        <p:nvPicPr>
          <p:cNvPr id="25" name="グラフィックス 24" descr="バッジ 3 単色塗りつぶし">
            <a:extLst>
              <a:ext uri="{FF2B5EF4-FFF2-40B4-BE49-F238E27FC236}">
                <a16:creationId xmlns:a16="http://schemas.microsoft.com/office/drawing/2014/main" id="{F78489C6-41B9-FFF5-0A23-0D188B0BDC2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1976" y="6618506"/>
            <a:ext cx="584078" cy="584078"/>
          </a:xfrm>
          <a:prstGeom prst="rect">
            <a:avLst/>
          </a:prstGeom>
        </p:spPr>
      </p:pic>
      <p:pic>
        <p:nvPicPr>
          <p:cNvPr id="28" name="グラフィックス 27" descr="バッジ 1 単色塗りつぶし">
            <a:extLst>
              <a:ext uri="{FF2B5EF4-FFF2-40B4-BE49-F238E27FC236}">
                <a16:creationId xmlns:a16="http://schemas.microsoft.com/office/drawing/2014/main" id="{0D1D2916-F8C5-6A31-39B2-3F9286F019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1976" y="2533422"/>
            <a:ext cx="584078" cy="584078"/>
          </a:xfrm>
          <a:prstGeom prst="rect">
            <a:avLst/>
          </a:prstGeom>
        </p:spPr>
      </p:pic>
      <p:pic>
        <p:nvPicPr>
          <p:cNvPr id="14" name="グラフィックス 13" descr="右向き指示マーク 単色塗りつぶし">
            <a:extLst>
              <a:ext uri="{FF2B5EF4-FFF2-40B4-BE49-F238E27FC236}">
                <a16:creationId xmlns:a16="http://schemas.microsoft.com/office/drawing/2014/main" id="{F367C027-21D5-114C-A91F-5D56901C709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8908" y="3734649"/>
            <a:ext cx="511678" cy="511678"/>
          </a:xfrm>
          <a:prstGeom prst="rect">
            <a:avLst/>
          </a:prstGeom>
        </p:spPr>
      </p:pic>
      <p:pic>
        <p:nvPicPr>
          <p:cNvPr id="16" name="グラフィックス 15" descr="右向き指示マーク 単色塗りつぶし">
            <a:extLst>
              <a:ext uri="{FF2B5EF4-FFF2-40B4-BE49-F238E27FC236}">
                <a16:creationId xmlns:a16="http://schemas.microsoft.com/office/drawing/2014/main" id="{BDDEBDD6-DFFA-2B6C-4441-1F0831D6FEF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6200000">
            <a:off x="2406394" y="6225843"/>
            <a:ext cx="511678" cy="511678"/>
          </a:xfrm>
          <a:prstGeom prst="rect">
            <a:avLst/>
          </a:prstGeom>
        </p:spPr>
      </p:pic>
      <p:pic>
        <p:nvPicPr>
          <p:cNvPr id="8" name="図 7">
            <a:extLst>
              <a:ext uri="{FF2B5EF4-FFF2-40B4-BE49-F238E27FC236}">
                <a16:creationId xmlns:a16="http://schemas.microsoft.com/office/drawing/2014/main" id="{D8231D8D-A218-8C12-40F4-36A822B82AB8}"/>
              </a:ext>
            </a:extLst>
          </p:cNvPr>
          <p:cNvPicPr>
            <a:picLocks noChangeAspect="1"/>
          </p:cNvPicPr>
          <p:nvPr/>
        </p:nvPicPr>
        <p:blipFill>
          <a:blip r:embed="rId3"/>
          <a:stretch>
            <a:fillRect/>
          </a:stretch>
        </p:blipFill>
        <p:spPr>
          <a:xfrm>
            <a:off x="520468" y="1505036"/>
            <a:ext cx="1348452" cy="758505"/>
          </a:xfrm>
          <a:prstGeom prst="rect">
            <a:avLst/>
          </a:prstGeom>
          <a:ln w="19050">
            <a:solidFill>
              <a:schemeClr val="tx1">
                <a:lumMod val="50000"/>
                <a:lumOff val="50000"/>
              </a:schemeClr>
            </a:solidFill>
          </a:ln>
        </p:spPr>
      </p:pic>
      <p:pic>
        <p:nvPicPr>
          <p:cNvPr id="9" name="グラフィックス 8" descr="右向き指示マーク 単色塗りつぶし">
            <a:extLst>
              <a:ext uri="{FF2B5EF4-FFF2-40B4-BE49-F238E27FC236}">
                <a16:creationId xmlns:a16="http://schemas.microsoft.com/office/drawing/2014/main" id="{471EFD23-FBF4-D665-DB2F-26759834DE9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6200000">
            <a:off x="2406394" y="8881643"/>
            <a:ext cx="511678" cy="511678"/>
          </a:xfrm>
          <a:prstGeom prst="rect">
            <a:avLst/>
          </a:prstGeom>
        </p:spPr>
      </p:pic>
    </p:spTree>
    <p:extLst>
      <p:ext uri="{BB962C8B-B14F-4D97-AF65-F5344CB8AC3E}">
        <p14:creationId xmlns:p14="http://schemas.microsoft.com/office/powerpoint/2010/main" val="348624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四角形: 角を丸くする 66">
            <a:extLst>
              <a:ext uri="{FF2B5EF4-FFF2-40B4-BE49-F238E27FC236}">
                <a16:creationId xmlns:a16="http://schemas.microsoft.com/office/drawing/2014/main" id="{9ED9777D-2DF8-17AE-5238-A8DB4CB7D2AF}"/>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4E56CA04-52B3-2F02-83DB-3B1EC4F512CC}"/>
              </a:ext>
            </a:extLst>
          </p:cNvPr>
          <p:cNvSpPr txBox="1"/>
          <p:nvPr/>
        </p:nvSpPr>
        <p:spPr>
          <a:xfrm>
            <a:off x="1246645" y="1290044"/>
            <a:ext cx="4257897" cy="89255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顔認証付きカードリーダーで</a:t>
            </a:r>
            <a:endParaRPr kumimoji="1" lang="en-US" altLang="ja-JP"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同意すると、</a:t>
            </a:r>
            <a:r>
              <a:rPr kumimoji="1" lang="ja-JP" altLang="en-US" sz="32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どうなるの</a:t>
            </a: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a:t>
            </a:r>
            <a:endParaRPr kumimoji="1" lang="en-US" altLang="ja-JP" sz="28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endParaRPr>
          </a:p>
        </p:txBody>
      </p:sp>
      <p:pic>
        <p:nvPicPr>
          <p:cNvPr id="4" name="図 3" descr="図形&#10;&#10;自動的に生成された説明">
            <a:extLst>
              <a:ext uri="{FF2B5EF4-FFF2-40B4-BE49-F238E27FC236}">
                <a16:creationId xmlns:a16="http://schemas.microsoft.com/office/drawing/2014/main" id="{DE0DE839-FE35-2058-8A15-9EE80F834D0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101828" y="2024597"/>
            <a:ext cx="731485" cy="916942"/>
          </a:xfrm>
          <a:prstGeom prst="rect">
            <a:avLst/>
          </a:prstGeom>
        </p:spPr>
      </p:pic>
      <p:sp>
        <p:nvSpPr>
          <p:cNvPr id="5" name="吹き出し: 角を丸めた四角形 4">
            <a:extLst>
              <a:ext uri="{FF2B5EF4-FFF2-40B4-BE49-F238E27FC236}">
                <a16:creationId xmlns:a16="http://schemas.microsoft.com/office/drawing/2014/main" id="{8618A182-01C1-CDF6-F9CE-E9AB9220E1F8}"/>
              </a:ext>
            </a:extLst>
          </p:cNvPr>
          <p:cNvSpPr/>
          <p:nvPr/>
        </p:nvSpPr>
        <p:spPr>
          <a:xfrm>
            <a:off x="1001456" y="2299897"/>
            <a:ext cx="5685405" cy="374304"/>
          </a:xfrm>
          <a:prstGeom prst="wedgeRoundRectCallout">
            <a:avLst>
              <a:gd name="adj1" fmla="val -52348"/>
              <a:gd name="adj2" fmla="val 33491"/>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1C03A1F8-C212-CC3B-25B3-EF47F0D98D05}"/>
              </a:ext>
            </a:extLst>
          </p:cNvPr>
          <p:cNvSpPr/>
          <p:nvPr/>
        </p:nvSpPr>
        <p:spPr>
          <a:xfrm>
            <a:off x="955160" y="2331624"/>
            <a:ext cx="5861896"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医師等</a:t>
            </a:r>
            <a:r>
              <a:rPr kumimoji="1" lang="en-US" altLang="ja-JP" sz="10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が診療</a:t>
            </a:r>
            <a:r>
              <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薬剤・特定健診等情報を閲覧できます！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FCE67200-77D3-F40F-FA74-04491DAEC9F5}"/>
              </a:ext>
            </a:extLst>
          </p:cNvPr>
          <p:cNvSpPr/>
          <p:nvPr/>
        </p:nvSpPr>
        <p:spPr>
          <a:xfrm>
            <a:off x="3858377" y="2682355"/>
            <a:ext cx="2851348"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医師・歯科医師・薬剤師等の有資格者</a:t>
            </a:r>
            <a:endParaRPr kumimoji="0"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50" charset="-128"/>
              <a:cs typeface="+mn-cs"/>
            </a:endParaRPr>
          </a:p>
        </p:txBody>
      </p:sp>
      <p:sp>
        <p:nvSpPr>
          <p:cNvPr id="49" name="正方形/長方形 48">
            <a:extLst>
              <a:ext uri="{FF2B5EF4-FFF2-40B4-BE49-F238E27FC236}">
                <a16:creationId xmlns:a16="http://schemas.microsoft.com/office/drawing/2014/main" id="{73DC96B7-8FFB-C394-9B6E-450570C69D5E}"/>
              </a:ext>
            </a:extLst>
          </p:cNvPr>
          <p:cNvSpPr/>
          <p:nvPr/>
        </p:nvSpPr>
        <p:spPr>
          <a:xfrm>
            <a:off x="444321" y="4159005"/>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F79E409A-A0A7-7450-B992-A3D821967303}"/>
              </a:ext>
            </a:extLst>
          </p:cNvPr>
          <p:cNvSpPr/>
          <p:nvPr/>
        </p:nvSpPr>
        <p:spPr>
          <a:xfrm>
            <a:off x="444321" y="5825442"/>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3" name="グループ化 12">
            <a:extLst>
              <a:ext uri="{FF2B5EF4-FFF2-40B4-BE49-F238E27FC236}">
                <a16:creationId xmlns:a16="http://schemas.microsoft.com/office/drawing/2014/main" id="{D0EF80D9-08EB-AAD3-1607-A3F7B764F73A}"/>
              </a:ext>
            </a:extLst>
          </p:cNvPr>
          <p:cNvGrpSpPr/>
          <p:nvPr/>
        </p:nvGrpSpPr>
        <p:grpSpPr>
          <a:xfrm>
            <a:off x="403329" y="3888041"/>
            <a:ext cx="6010349" cy="1667792"/>
            <a:chOff x="161611" y="5658480"/>
            <a:chExt cx="3705465" cy="1667792"/>
          </a:xfrm>
        </p:grpSpPr>
        <p:sp>
          <p:nvSpPr>
            <p:cNvPr id="18" name="テキスト ボックス 17">
              <a:extLst>
                <a:ext uri="{FF2B5EF4-FFF2-40B4-BE49-F238E27FC236}">
                  <a16:creationId xmlns:a16="http://schemas.microsoft.com/office/drawing/2014/main" id="{98E5ECD8-DD74-BB8C-66E9-A2EC092518C4}"/>
                </a:ext>
              </a:extLst>
            </p:cNvPr>
            <p:cNvSpPr txBox="1"/>
            <p:nvPr/>
          </p:nvSpPr>
          <p:spPr>
            <a:xfrm>
              <a:off x="161611" y="5658480"/>
              <a:ext cx="182158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診療</a:t>
              </a:r>
              <a:r>
                <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薬剤情報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47" name="正方形/長方形 46">
              <a:extLst>
                <a:ext uri="{FF2B5EF4-FFF2-40B4-BE49-F238E27FC236}">
                  <a16:creationId xmlns:a16="http://schemas.microsoft.com/office/drawing/2014/main" id="{16E06BB9-15F1-735A-34BB-9C924315E1D5}"/>
                </a:ext>
              </a:extLst>
            </p:cNvPr>
            <p:cNvSpPr/>
            <p:nvPr/>
          </p:nvSpPr>
          <p:spPr>
            <a:xfrm>
              <a:off x="161611" y="6105425"/>
              <a:ext cx="3705465" cy="1220847"/>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医療機関を受診した際の診療情報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および薬局等で受け取ったお薬の情報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受診歴</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医療機関名、診療年月日</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診療行為名（放射線治療、画像診断、病理診断、医学管理等、在宅医療のうち在宅療養指導管理料、処置のうち人工腎臓、持続緩徐式血液濾過、腹膜灌流、手術（移植・輸血含む）、入院料のうち短期滞在手術等基本料）などが対象です。</a:t>
              </a:r>
              <a:endPar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 </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注射・点滴等も含む薬剤情報です。</a:t>
              </a:r>
            </a:p>
          </p:txBody>
        </p:sp>
      </p:grpSp>
      <p:grpSp>
        <p:nvGrpSpPr>
          <p:cNvPr id="8" name="グループ化 7">
            <a:extLst>
              <a:ext uri="{FF2B5EF4-FFF2-40B4-BE49-F238E27FC236}">
                <a16:creationId xmlns:a16="http://schemas.microsoft.com/office/drawing/2014/main" id="{26025FB5-46F8-577F-EADB-90334DD063EB}"/>
              </a:ext>
            </a:extLst>
          </p:cNvPr>
          <p:cNvGrpSpPr/>
          <p:nvPr/>
        </p:nvGrpSpPr>
        <p:grpSpPr>
          <a:xfrm>
            <a:off x="402750" y="5594610"/>
            <a:ext cx="6010349" cy="1153927"/>
            <a:chOff x="161611" y="3559755"/>
            <a:chExt cx="3448377" cy="1153927"/>
          </a:xfrm>
        </p:grpSpPr>
        <p:sp>
          <p:nvSpPr>
            <p:cNvPr id="10" name="テキスト ボックス 9">
              <a:extLst>
                <a:ext uri="{FF2B5EF4-FFF2-40B4-BE49-F238E27FC236}">
                  <a16:creationId xmlns:a16="http://schemas.microsoft.com/office/drawing/2014/main" id="{E0177912-F078-E681-594E-092DE28B5E5A}"/>
                </a:ext>
              </a:extLst>
            </p:cNvPr>
            <p:cNvSpPr txBox="1"/>
            <p:nvPr/>
          </p:nvSpPr>
          <p:spPr>
            <a:xfrm>
              <a:off x="161611" y="3559755"/>
              <a:ext cx="160691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特定健診情報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E763AAF7-60A3-BFED-57B0-8CBA42D8CB94}"/>
                </a:ext>
              </a:extLst>
            </p:cNvPr>
            <p:cNvSpPr/>
            <p:nvPr/>
          </p:nvSpPr>
          <p:spPr>
            <a:xfrm>
              <a:off x="161611" y="4003231"/>
              <a:ext cx="3448377" cy="710451"/>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４０歳から７４歳までの方を対象に、メタボリックシンドロームに着目して行われる健診結果の情報です。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※75</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歳以上の方については後期高齢者健診情報を医師等と共有できます。</a:t>
              </a:r>
            </a:p>
          </p:txBody>
        </p:sp>
      </p:grpSp>
      <p:pic>
        <p:nvPicPr>
          <p:cNvPr id="51" name="図 50" descr="図形&#10;&#10;自動的に生成された説明">
            <a:extLst>
              <a:ext uri="{FF2B5EF4-FFF2-40B4-BE49-F238E27FC236}">
                <a16:creationId xmlns:a16="http://schemas.microsoft.com/office/drawing/2014/main" id="{712A6AE4-9C06-9082-31C3-47606397E96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5896260" y="6663434"/>
            <a:ext cx="731485" cy="916942"/>
          </a:xfrm>
          <a:prstGeom prst="rect">
            <a:avLst/>
          </a:prstGeom>
        </p:spPr>
      </p:pic>
      <p:sp>
        <p:nvSpPr>
          <p:cNvPr id="52" name="吹き出し: 角を丸めた四角形 51">
            <a:extLst>
              <a:ext uri="{FF2B5EF4-FFF2-40B4-BE49-F238E27FC236}">
                <a16:creationId xmlns:a16="http://schemas.microsoft.com/office/drawing/2014/main" id="{81F9FA9B-313A-4E89-0BFE-5A3DAFB2E11F}"/>
              </a:ext>
            </a:extLst>
          </p:cNvPr>
          <p:cNvSpPr/>
          <p:nvPr/>
        </p:nvSpPr>
        <p:spPr>
          <a:xfrm>
            <a:off x="397841" y="7031623"/>
            <a:ext cx="5471280" cy="374304"/>
          </a:xfrm>
          <a:prstGeom prst="wedgeRoundRectCallout">
            <a:avLst>
              <a:gd name="adj1" fmla="val 52152"/>
              <a:gd name="adj2" fmla="val 8460"/>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A0EDAA22-C231-502C-A5E6-BB436615D7A5}"/>
              </a:ext>
            </a:extLst>
          </p:cNvPr>
          <p:cNvSpPr/>
          <p:nvPr/>
        </p:nvSpPr>
        <p:spPr>
          <a:xfrm>
            <a:off x="290778" y="7053802"/>
            <a:ext cx="5471280"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事前に限度額適用認定証の準備が不要になります！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D7D0FA49-6E13-A2EA-07AC-48C3E7C1D616}"/>
              </a:ext>
            </a:extLst>
          </p:cNvPr>
          <p:cNvSpPr/>
          <p:nvPr/>
        </p:nvSpPr>
        <p:spPr>
          <a:xfrm>
            <a:off x="444321" y="7661935"/>
            <a:ext cx="3226158" cy="18682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正方形/長方形 65">
            <a:extLst>
              <a:ext uri="{FF2B5EF4-FFF2-40B4-BE49-F238E27FC236}">
                <a16:creationId xmlns:a16="http://schemas.microsoft.com/office/drawing/2014/main" id="{119F1FE7-A714-4161-E5B8-44DE2D9B297E}"/>
              </a:ext>
            </a:extLst>
          </p:cNvPr>
          <p:cNvSpPr/>
          <p:nvPr/>
        </p:nvSpPr>
        <p:spPr>
          <a:xfrm>
            <a:off x="444321" y="9000912"/>
            <a:ext cx="3226158" cy="17926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54" name="グループ化 53">
            <a:extLst>
              <a:ext uri="{FF2B5EF4-FFF2-40B4-BE49-F238E27FC236}">
                <a16:creationId xmlns:a16="http://schemas.microsoft.com/office/drawing/2014/main" id="{E0319E38-9E3F-50AF-E3E1-6DF281503C0A}"/>
              </a:ext>
            </a:extLst>
          </p:cNvPr>
          <p:cNvGrpSpPr/>
          <p:nvPr/>
        </p:nvGrpSpPr>
        <p:grpSpPr>
          <a:xfrm>
            <a:off x="402749" y="8775979"/>
            <a:ext cx="6010349" cy="966770"/>
            <a:chOff x="161611" y="8176756"/>
            <a:chExt cx="3633179" cy="966770"/>
          </a:xfrm>
        </p:grpSpPr>
        <p:sp>
          <p:nvSpPr>
            <p:cNvPr id="55" name="テキスト ボックス 54">
              <a:extLst>
                <a:ext uri="{FF2B5EF4-FFF2-40B4-BE49-F238E27FC236}">
                  <a16:creationId xmlns:a16="http://schemas.microsoft.com/office/drawing/2014/main" id="{D4AC9E41-4664-4881-0AAD-B1B6CBC2A8EF}"/>
                </a:ext>
              </a:extLst>
            </p:cNvPr>
            <p:cNvSpPr txBox="1"/>
            <p:nvPr/>
          </p:nvSpPr>
          <p:spPr>
            <a:xfrm>
              <a:off x="161611" y="8176756"/>
              <a:ext cx="353792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限度額</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適用認定証</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56" name="正方形/長方形 55">
              <a:extLst>
                <a:ext uri="{FF2B5EF4-FFF2-40B4-BE49-F238E27FC236}">
                  <a16:creationId xmlns:a16="http://schemas.microsoft.com/office/drawing/2014/main" id="{B54A4975-4548-E6EC-3E85-D28716B843AC}"/>
                </a:ext>
              </a:extLst>
            </p:cNvPr>
            <p:cNvSpPr/>
            <p:nvPr/>
          </p:nvSpPr>
          <p:spPr>
            <a:xfrm>
              <a:off x="161611" y="8620306"/>
              <a:ext cx="363317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窓口での支払が高額になる場合に、自己負担額を所得に応じた限度額にするために医療機関に提出する証類です。</a:t>
              </a:r>
            </a:p>
          </p:txBody>
        </p:sp>
      </p:grpSp>
      <p:grpSp>
        <p:nvGrpSpPr>
          <p:cNvPr id="61" name="グループ化 60">
            <a:extLst>
              <a:ext uri="{FF2B5EF4-FFF2-40B4-BE49-F238E27FC236}">
                <a16:creationId xmlns:a16="http://schemas.microsoft.com/office/drawing/2014/main" id="{85BDC88F-CFA5-EDCA-1FA4-FE02C75925AE}"/>
              </a:ext>
            </a:extLst>
          </p:cNvPr>
          <p:cNvGrpSpPr/>
          <p:nvPr/>
        </p:nvGrpSpPr>
        <p:grpSpPr>
          <a:xfrm>
            <a:off x="402749" y="7444565"/>
            <a:ext cx="6010349" cy="1336102"/>
            <a:chOff x="161611" y="8176756"/>
            <a:chExt cx="3633179" cy="1336102"/>
          </a:xfrm>
        </p:grpSpPr>
        <p:sp>
          <p:nvSpPr>
            <p:cNvPr id="62" name="テキスト ボックス 61">
              <a:extLst>
                <a:ext uri="{FF2B5EF4-FFF2-40B4-BE49-F238E27FC236}">
                  <a16:creationId xmlns:a16="http://schemas.microsoft.com/office/drawing/2014/main" id="{94DBC5CE-8D46-4123-8FA1-D9D5BAE86898}"/>
                </a:ext>
              </a:extLst>
            </p:cNvPr>
            <p:cNvSpPr txBox="1"/>
            <p:nvPr/>
          </p:nvSpPr>
          <p:spPr>
            <a:xfrm>
              <a:off x="161611" y="8176756"/>
              <a:ext cx="184806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高額療養費制度</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64" name="正方形/長方形 63">
              <a:extLst>
                <a:ext uri="{FF2B5EF4-FFF2-40B4-BE49-F238E27FC236}">
                  <a16:creationId xmlns:a16="http://schemas.microsoft.com/office/drawing/2014/main" id="{BE042C82-583B-3D89-DE73-C211E80E27B2}"/>
                </a:ext>
              </a:extLst>
            </p:cNvPr>
            <p:cNvSpPr/>
            <p:nvPr/>
          </p:nvSpPr>
          <p:spPr>
            <a:xfrm>
              <a:off x="161611" y="8620306"/>
              <a:ext cx="3633179" cy="8925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高額療養費制度とは、医療機関や薬局の窓口で支払った額</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が、ひと月（月の初め から終わりまで）で上限額を超えた場合に、その超えた金額を支給する制度です。</a:t>
              </a:r>
              <a:br>
                <a:rPr kumimoji="0"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入院時の食費負担や差額ベッド代等は含みません。</a:t>
              </a:r>
              <a:endParaRPr kumimoji="0" lang="ja-JP" altLang="en-US"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DA669DEA-E9C5-7494-D0ED-D69808B2C27B}"/>
              </a:ext>
            </a:extLst>
          </p:cNvPr>
          <p:cNvPicPr>
            <a:picLocks noChangeAspect="1"/>
          </p:cNvPicPr>
          <p:nvPr/>
        </p:nvPicPr>
        <p:blipFill rotWithShape="1">
          <a:blip r:embed="rId3">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88D2E195-F442-0F40-221C-8B450DD51E78}"/>
              </a:ext>
            </a:extLst>
          </p:cNvPr>
          <p:cNvSpPr/>
          <p:nvPr/>
        </p:nvSpPr>
        <p:spPr>
          <a:xfrm>
            <a:off x="397842" y="2948882"/>
            <a:ext cx="6229904" cy="830997"/>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初めての医療機関や薬局でも、今までに使った薬の情報や患者さんの過去の受診歴・診療情報を医師等と共有でき、</a:t>
            </a:r>
            <a:endParaRPr kumimoji="0"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データに基づいたより良い医療</a:t>
            </a: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を受けることが可能となります！</a:t>
            </a:r>
          </a:p>
        </p:txBody>
      </p:sp>
    </p:spTree>
    <p:extLst>
      <p:ext uri="{BB962C8B-B14F-4D97-AF65-F5344CB8AC3E}">
        <p14:creationId xmlns:p14="http://schemas.microsoft.com/office/powerpoint/2010/main" val="29259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5"/>
            <a:ext cx="6908168" cy="4976045"/>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265828"/>
            <a:ext cx="6653212" cy="3586588"/>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60" name="グループ化 59">
            <a:extLst>
              <a:ext uri="{FF2B5EF4-FFF2-40B4-BE49-F238E27FC236}">
                <a16:creationId xmlns:a16="http://schemas.microsoft.com/office/drawing/2014/main" id="{DEE218E4-E161-7EFC-E0D8-659E76369D2C}"/>
              </a:ext>
            </a:extLst>
          </p:cNvPr>
          <p:cNvGrpSpPr/>
          <p:nvPr/>
        </p:nvGrpSpPr>
        <p:grpSpPr>
          <a:xfrm>
            <a:off x="849776" y="2062152"/>
            <a:ext cx="6020222" cy="430887"/>
            <a:chOff x="849776" y="2147496"/>
            <a:chExt cx="6020222" cy="430887"/>
          </a:xfrm>
        </p:grpSpPr>
        <p:grpSp>
          <p:nvGrpSpPr>
            <p:cNvPr id="3" name="Group 92">
              <a:extLst>
                <a:ext uri="{FF2B5EF4-FFF2-40B4-BE49-F238E27FC236}">
                  <a16:creationId xmlns:a16="http://schemas.microsoft.com/office/drawing/2014/main" id="{25127AA2-EC3A-A2D1-64EF-9BEC498B579F}"/>
                </a:ext>
              </a:extLst>
            </p:cNvPr>
            <p:cNvGrpSpPr>
              <a:grpSpLocks noChangeAspect="1"/>
            </p:cNvGrpSpPr>
            <p:nvPr/>
          </p:nvGrpSpPr>
          <p:grpSpPr bwMode="auto">
            <a:xfrm>
              <a:off x="849776" y="2184486"/>
              <a:ext cx="356906" cy="356906"/>
              <a:chOff x="6546" y="1719"/>
              <a:chExt cx="426" cy="426"/>
            </a:xfrm>
            <a:solidFill>
              <a:srgbClr val="EE5105"/>
            </a:solidFill>
          </p:grpSpPr>
          <p:sp>
            <p:nvSpPr>
              <p:cNvPr id="4" name="Freeform 93">
                <a:extLst>
                  <a:ext uri="{FF2B5EF4-FFF2-40B4-BE49-F238E27FC236}">
                    <a16:creationId xmlns:a16="http://schemas.microsoft.com/office/drawing/2014/main" id="{F2DC0DFB-BF26-C4DE-8E05-FD0FA5197896}"/>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 name="Freeform 94">
                <a:extLst>
                  <a:ext uri="{FF2B5EF4-FFF2-40B4-BE49-F238E27FC236}">
                    <a16:creationId xmlns:a16="http://schemas.microsoft.com/office/drawing/2014/main" id="{CA8F7881-404F-9DF6-3890-B56F030C91BE}"/>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0" name="正方形/長方形 9">
              <a:extLst>
                <a:ext uri="{FF2B5EF4-FFF2-40B4-BE49-F238E27FC236}">
                  <a16:creationId xmlns:a16="http://schemas.microsoft.com/office/drawing/2014/main" id="{D3FB52AC-FBD2-6F44-D867-383A2CBBFA00}"/>
                </a:ext>
              </a:extLst>
            </p:cNvPr>
            <p:cNvSpPr/>
            <p:nvPr/>
          </p:nvSpPr>
          <p:spPr>
            <a:xfrm>
              <a:off x="1291878" y="2147496"/>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カメラに近づきすぎない</a:t>
              </a:r>
            </a:p>
          </p:txBody>
        </p:sp>
      </p:grpSp>
      <p:grpSp>
        <p:nvGrpSpPr>
          <p:cNvPr id="61" name="グループ化 60">
            <a:extLst>
              <a:ext uri="{FF2B5EF4-FFF2-40B4-BE49-F238E27FC236}">
                <a16:creationId xmlns:a16="http://schemas.microsoft.com/office/drawing/2014/main" id="{12806CFA-E553-2728-0122-A09D5D5E5EB1}"/>
              </a:ext>
            </a:extLst>
          </p:cNvPr>
          <p:cNvGrpSpPr/>
          <p:nvPr/>
        </p:nvGrpSpPr>
        <p:grpSpPr>
          <a:xfrm>
            <a:off x="862655" y="2527305"/>
            <a:ext cx="6007343" cy="879343"/>
            <a:chOff x="862655" y="2612925"/>
            <a:chExt cx="6007343" cy="879343"/>
          </a:xfrm>
        </p:grpSpPr>
        <p:grpSp>
          <p:nvGrpSpPr>
            <p:cNvPr id="6" name="Group 92">
              <a:extLst>
                <a:ext uri="{FF2B5EF4-FFF2-40B4-BE49-F238E27FC236}">
                  <a16:creationId xmlns:a16="http://schemas.microsoft.com/office/drawing/2014/main" id="{B29B473E-3EDE-EDE3-84AF-9FBBF676B945}"/>
                </a:ext>
              </a:extLst>
            </p:cNvPr>
            <p:cNvGrpSpPr>
              <a:grpSpLocks noChangeAspect="1"/>
            </p:cNvGrpSpPr>
            <p:nvPr/>
          </p:nvGrpSpPr>
          <p:grpSpPr bwMode="auto">
            <a:xfrm>
              <a:off x="862655" y="2649915"/>
              <a:ext cx="356906" cy="356906"/>
              <a:chOff x="6546" y="1719"/>
              <a:chExt cx="426" cy="426"/>
            </a:xfrm>
            <a:solidFill>
              <a:srgbClr val="EE5105"/>
            </a:solidFill>
          </p:grpSpPr>
          <p:sp>
            <p:nvSpPr>
              <p:cNvPr id="7" name="Freeform 93">
                <a:extLst>
                  <a:ext uri="{FF2B5EF4-FFF2-40B4-BE49-F238E27FC236}">
                    <a16:creationId xmlns:a16="http://schemas.microsoft.com/office/drawing/2014/main" id="{4ED3543C-CF28-45A8-D4D4-309984223783}"/>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8" name="Freeform 94">
                <a:extLst>
                  <a:ext uri="{FF2B5EF4-FFF2-40B4-BE49-F238E27FC236}">
                    <a16:creationId xmlns:a16="http://schemas.microsoft.com/office/drawing/2014/main" id="{082A8858-58EC-8FDF-E68D-6A4380CB5632}"/>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2" name="正方形/長方形 11">
              <a:extLst>
                <a:ext uri="{FF2B5EF4-FFF2-40B4-BE49-F238E27FC236}">
                  <a16:creationId xmlns:a16="http://schemas.microsoft.com/office/drawing/2014/main" id="{225F12DB-6547-8A71-CB89-EF301D218468}"/>
                </a:ext>
              </a:extLst>
            </p:cNvPr>
            <p:cNvSpPr/>
            <p:nvPr/>
          </p:nvSpPr>
          <p:spPr>
            <a:xfrm>
              <a:off x="1291878" y="2612925"/>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前髪を上げる</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13" name="四角形: 角を丸くする 12">
            <a:extLst>
              <a:ext uri="{FF2B5EF4-FFF2-40B4-BE49-F238E27FC236}">
                <a16:creationId xmlns:a16="http://schemas.microsoft.com/office/drawing/2014/main" id="{523C8002-C833-2EEE-425A-9CF1BD1C38F8}"/>
              </a:ext>
            </a:extLst>
          </p:cNvPr>
          <p:cNvSpPr/>
          <p:nvPr/>
        </p:nvSpPr>
        <p:spPr>
          <a:xfrm>
            <a:off x="260757" y="1438489"/>
            <a:ext cx="6318018" cy="3310435"/>
          </a:xfrm>
          <a:prstGeom prst="roundRect">
            <a:avLst>
              <a:gd name="adj" fmla="val 7509"/>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正方形/長方形 50">
            <a:extLst>
              <a:ext uri="{FF2B5EF4-FFF2-40B4-BE49-F238E27FC236}">
                <a16:creationId xmlns:a16="http://schemas.microsoft.com/office/drawing/2014/main" id="{78EE1701-CE16-12FC-32F7-C873F5E8C0C7}"/>
              </a:ext>
            </a:extLst>
          </p:cNvPr>
          <p:cNvSpPr/>
          <p:nvPr/>
        </p:nvSpPr>
        <p:spPr>
          <a:xfrm>
            <a:off x="412124" y="1816202"/>
            <a:ext cx="6059511" cy="1835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62" name="グループ化 61">
            <a:extLst>
              <a:ext uri="{FF2B5EF4-FFF2-40B4-BE49-F238E27FC236}">
                <a16:creationId xmlns:a16="http://schemas.microsoft.com/office/drawing/2014/main" id="{8B4851D8-6A5C-7A9C-6462-EE269C65517F}"/>
              </a:ext>
            </a:extLst>
          </p:cNvPr>
          <p:cNvGrpSpPr/>
          <p:nvPr/>
        </p:nvGrpSpPr>
        <p:grpSpPr>
          <a:xfrm>
            <a:off x="862655" y="2992458"/>
            <a:ext cx="6007343" cy="879343"/>
            <a:chOff x="862655" y="3154801"/>
            <a:chExt cx="6007343" cy="879343"/>
          </a:xfrm>
        </p:grpSpPr>
        <p:grpSp>
          <p:nvGrpSpPr>
            <p:cNvPr id="52" name="Group 92">
              <a:extLst>
                <a:ext uri="{FF2B5EF4-FFF2-40B4-BE49-F238E27FC236}">
                  <a16:creationId xmlns:a16="http://schemas.microsoft.com/office/drawing/2014/main" id="{60C992E9-FB8B-0A0D-80A9-35A790D24E60}"/>
                </a:ext>
              </a:extLst>
            </p:cNvPr>
            <p:cNvGrpSpPr>
              <a:grpSpLocks noChangeAspect="1"/>
            </p:cNvGrpSpPr>
            <p:nvPr/>
          </p:nvGrpSpPr>
          <p:grpSpPr bwMode="auto">
            <a:xfrm>
              <a:off x="862655" y="3191791"/>
              <a:ext cx="356906" cy="356906"/>
              <a:chOff x="6546" y="1719"/>
              <a:chExt cx="426" cy="426"/>
            </a:xfrm>
            <a:solidFill>
              <a:srgbClr val="EE5105"/>
            </a:solidFill>
          </p:grpSpPr>
          <p:sp>
            <p:nvSpPr>
              <p:cNvPr id="53" name="Freeform 93">
                <a:extLst>
                  <a:ext uri="{FF2B5EF4-FFF2-40B4-BE49-F238E27FC236}">
                    <a16:creationId xmlns:a16="http://schemas.microsoft.com/office/drawing/2014/main" id="{26F82CEE-5CED-7822-26C0-472717C8C73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4" name="Freeform 94">
                <a:extLst>
                  <a:ext uri="{FF2B5EF4-FFF2-40B4-BE49-F238E27FC236}">
                    <a16:creationId xmlns:a16="http://schemas.microsoft.com/office/drawing/2014/main" id="{7409F1BB-282A-0E5A-76F1-53D6DD4F737D}"/>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8" name="正方形/長方形 57">
              <a:extLst>
                <a:ext uri="{FF2B5EF4-FFF2-40B4-BE49-F238E27FC236}">
                  <a16:creationId xmlns:a16="http://schemas.microsoft.com/office/drawing/2014/main" id="{B0AB87CF-4908-3B3A-31F7-A089F3E09CD9}"/>
                </a:ext>
              </a:extLst>
            </p:cNvPr>
            <p:cNvSpPr/>
            <p:nvPr/>
          </p:nvSpPr>
          <p:spPr>
            <a:xfrm>
              <a:off x="1291878" y="3154801"/>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マスクを下げる、外す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64" name="グループ化 63">
            <a:extLst>
              <a:ext uri="{FF2B5EF4-FFF2-40B4-BE49-F238E27FC236}">
                <a16:creationId xmlns:a16="http://schemas.microsoft.com/office/drawing/2014/main" id="{BA63F65E-2C56-6D14-36E6-D4E0675780F4}"/>
              </a:ext>
            </a:extLst>
          </p:cNvPr>
          <p:cNvGrpSpPr/>
          <p:nvPr/>
        </p:nvGrpSpPr>
        <p:grpSpPr>
          <a:xfrm>
            <a:off x="862655" y="3457612"/>
            <a:ext cx="6007343" cy="879343"/>
            <a:chOff x="862655" y="3697504"/>
            <a:chExt cx="6007343" cy="879343"/>
          </a:xfrm>
        </p:grpSpPr>
        <p:grpSp>
          <p:nvGrpSpPr>
            <p:cNvPr id="55" name="Group 92">
              <a:extLst>
                <a:ext uri="{FF2B5EF4-FFF2-40B4-BE49-F238E27FC236}">
                  <a16:creationId xmlns:a16="http://schemas.microsoft.com/office/drawing/2014/main" id="{2D1F347B-47B8-8090-C01D-A45DBD1EE696}"/>
                </a:ext>
              </a:extLst>
            </p:cNvPr>
            <p:cNvGrpSpPr>
              <a:grpSpLocks noChangeAspect="1"/>
            </p:cNvGrpSpPr>
            <p:nvPr/>
          </p:nvGrpSpPr>
          <p:grpSpPr bwMode="auto">
            <a:xfrm>
              <a:off x="862655" y="3734494"/>
              <a:ext cx="356906" cy="356906"/>
              <a:chOff x="6546" y="1719"/>
              <a:chExt cx="426" cy="426"/>
            </a:xfrm>
            <a:solidFill>
              <a:srgbClr val="EE5105"/>
            </a:solidFill>
          </p:grpSpPr>
          <p:sp>
            <p:nvSpPr>
              <p:cNvPr id="56" name="Freeform 93">
                <a:extLst>
                  <a:ext uri="{FF2B5EF4-FFF2-40B4-BE49-F238E27FC236}">
                    <a16:creationId xmlns:a16="http://schemas.microsoft.com/office/drawing/2014/main" id="{311EE006-CC92-FEB9-4317-ED51A26F4FD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7" name="Freeform 94">
                <a:extLst>
                  <a:ext uri="{FF2B5EF4-FFF2-40B4-BE49-F238E27FC236}">
                    <a16:creationId xmlns:a16="http://schemas.microsoft.com/office/drawing/2014/main" id="{0C24D675-E913-383D-4F5D-4C0D7D723F6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9" name="正方形/長方形 58">
              <a:extLst>
                <a:ext uri="{FF2B5EF4-FFF2-40B4-BE49-F238E27FC236}">
                  <a16:creationId xmlns:a16="http://schemas.microsoft.com/office/drawing/2014/main" id="{AAACD456-4D6C-E3F6-F1DF-99AF0B79077E}"/>
                </a:ext>
              </a:extLst>
            </p:cNvPr>
            <p:cNvSpPr/>
            <p:nvPr/>
          </p:nvSpPr>
          <p:spPr>
            <a:xfrm>
              <a:off x="1291878" y="3697504"/>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帽子を外す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50" name="正方形/長方形 49">
            <a:extLst>
              <a:ext uri="{FF2B5EF4-FFF2-40B4-BE49-F238E27FC236}">
                <a16:creationId xmlns:a16="http://schemas.microsoft.com/office/drawing/2014/main" id="{638FACDD-73B3-F2E3-F14F-581BCDC89DAC}"/>
              </a:ext>
            </a:extLst>
          </p:cNvPr>
          <p:cNvSpPr/>
          <p:nvPr/>
        </p:nvSpPr>
        <p:spPr>
          <a:xfrm>
            <a:off x="309091" y="1551205"/>
            <a:ext cx="6432323" cy="417678"/>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顔認証がうまくいかない場合は以下をお試しください</a:t>
            </a:r>
          </a:p>
        </p:txBody>
      </p:sp>
      <p:sp>
        <p:nvSpPr>
          <p:cNvPr id="65" name="テキスト ボックス 64">
            <a:extLst>
              <a:ext uri="{FF2B5EF4-FFF2-40B4-BE49-F238E27FC236}">
                <a16:creationId xmlns:a16="http://schemas.microsoft.com/office/drawing/2014/main" id="{E3E68052-F3D7-39F9-552B-0B98BE9E4DDF}"/>
              </a:ext>
            </a:extLst>
          </p:cNvPr>
          <p:cNvSpPr txBox="1"/>
          <p:nvPr/>
        </p:nvSpPr>
        <p:spPr>
          <a:xfrm>
            <a:off x="513095" y="4355803"/>
            <a:ext cx="521168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それでも</a:t>
            </a: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9" name="グループ化 8">
            <a:extLst>
              <a:ext uri="{FF2B5EF4-FFF2-40B4-BE49-F238E27FC236}">
                <a16:creationId xmlns:a16="http://schemas.microsoft.com/office/drawing/2014/main" id="{1BE482EB-02C9-4E5A-8348-F499E4E3D1F3}"/>
              </a:ext>
            </a:extLst>
          </p:cNvPr>
          <p:cNvGrpSpPr/>
          <p:nvPr/>
        </p:nvGrpSpPr>
        <p:grpSpPr>
          <a:xfrm>
            <a:off x="875741" y="3890028"/>
            <a:ext cx="6007343" cy="430887"/>
            <a:chOff x="862655" y="3697504"/>
            <a:chExt cx="6007343" cy="430887"/>
          </a:xfrm>
        </p:grpSpPr>
        <p:grpSp>
          <p:nvGrpSpPr>
            <p:cNvPr id="14" name="Group 92">
              <a:extLst>
                <a:ext uri="{FF2B5EF4-FFF2-40B4-BE49-F238E27FC236}">
                  <a16:creationId xmlns:a16="http://schemas.microsoft.com/office/drawing/2014/main" id="{7FC0223E-F01C-F48D-7B55-AF9120A4332A}"/>
                </a:ext>
              </a:extLst>
            </p:cNvPr>
            <p:cNvGrpSpPr>
              <a:grpSpLocks noChangeAspect="1"/>
            </p:cNvGrpSpPr>
            <p:nvPr/>
          </p:nvGrpSpPr>
          <p:grpSpPr bwMode="auto">
            <a:xfrm>
              <a:off x="862655" y="3734494"/>
              <a:ext cx="356906" cy="356906"/>
              <a:chOff x="6546" y="1719"/>
              <a:chExt cx="426" cy="426"/>
            </a:xfrm>
            <a:solidFill>
              <a:srgbClr val="EE5105"/>
            </a:solidFill>
          </p:grpSpPr>
          <p:sp>
            <p:nvSpPr>
              <p:cNvPr id="16" name="Freeform 93">
                <a:extLst>
                  <a:ext uri="{FF2B5EF4-FFF2-40B4-BE49-F238E27FC236}">
                    <a16:creationId xmlns:a16="http://schemas.microsoft.com/office/drawing/2014/main" id="{7D4C01CF-036E-4E98-28E0-9306BA458D48}"/>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7" name="Freeform 94">
                <a:extLst>
                  <a:ext uri="{FF2B5EF4-FFF2-40B4-BE49-F238E27FC236}">
                    <a16:creationId xmlns:a16="http://schemas.microsoft.com/office/drawing/2014/main" id="{61C90E4C-D35A-81FE-3893-EFD6F2A4FCA0}"/>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5" name="正方形/長方形 14">
              <a:extLst>
                <a:ext uri="{FF2B5EF4-FFF2-40B4-BE49-F238E27FC236}">
                  <a16:creationId xmlns:a16="http://schemas.microsoft.com/office/drawing/2014/main" id="{27E9C846-4683-7362-A6F1-CB1EB218575D}"/>
                </a:ext>
              </a:extLst>
            </p:cNvPr>
            <p:cNvSpPr/>
            <p:nvPr/>
          </p:nvSpPr>
          <p:spPr>
            <a:xfrm>
              <a:off x="1291878" y="369750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眼鏡を外す</a:t>
              </a:r>
            </a:p>
          </p:txBody>
        </p:sp>
      </p:grpSp>
      <p:pic>
        <p:nvPicPr>
          <p:cNvPr id="2" name="図 1" descr="グラフィカル ユーザー インターフェイス, アプリケーション&#10;&#10;自動的に生成された説明">
            <a:extLst>
              <a:ext uri="{FF2B5EF4-FFF2-40B4-BE49-F238E27FC236}">
                <a16:creationId xmlns:a16="http://schemas.microsoft.com/office/drawing/2014/main" id="{744A5619-5083-803C-9C58-34951E6BB762}"/>
              </a:ext>
            </a:extLst>
          </p:cNvPr>
          <p:cNvPicPr>
            <a:picLocks noChangeAspect="1"/>
          </p:cNvPicPr>
          <p:nvPr/>
        </p:nvPicPr>
        <p:blipFill rotWithShape="1">
          <a:blip r:embed="rId2">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8" name="吹き出し: 角を丸めた四角形 17">
            <a:extLst>
              <a:ext uri="{FF2B5EF4-FFF2-40B4-BE49-F238E27FC236}">
                <a16:creationId xmlns:a16="http://schemas.microsoft.com/office/drawing/2014/main" id="{EA4F4AF0-5D17-580B-7219-DE124E3FF789}"/>
              </a:ext>
            </a:extLst>
          </p:cNvPr>
          <p:cNvSpPr/>
          <p:nvPr/>
        </p:nvSpPr>
        <p:spPr>
          <a:xfrm>
            <a:off x="3853543" y="149722"/>
            <a:ext cx="2939143" cy="936250"/>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23AFA1A6-F6FD-413B-A174-8CBC3BD42D38}"/>
              </a:ext>
            </a:extLst>
          </p:cNvPr>
          <p:cNvSpPr txBox="1"/>
          <p:nvPr/>
        </p:nvSpPr>
        <p:spPr>
          <a:xfrm>
            <a:off x="3816027" y="289445"/>
            <a:ext cx="3027820"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はこの</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B050"/>
                </a:solidFill>
                <a:effectLst/>
                <a:uLnTx/>
                <a:uFillTx/>
                <a:latin typeface="Calibri" panose="020F0502020204030204"/>
                <a:ea typeface="游ゴシック" panose="020B0400000000000000" pitchFamily="50" charset="-128"/>
                <a:cs typeface="+mn-cs"/>
              </a:rPr>
              <a:t>電子処方箋</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にも対応しています！</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84489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31E12A7-4803-356E-4BE2-93729F120EFE}"/>
              </a:ext>
            </a:extLst>
          </p:cNvPr>
          <p:cNvGrpSpPr/>
          <p:nvPr/>
        </p:nvGrpSpPr>
        <p:grpSpPr>
          <a:xfrm>
            <a:off x="1229017" y="2988079"/>
            <a:ext cx="4759659" cy="320094"/>
            <a:chOff x="5533380" y="1828980"/>
            <a:chExt cx="4211238" cy="320094"/>
          </a:xfrm>
        </p:grpSpPr>
        <p:sp>
          <p:nvSpPr>
            <p:cNvPr id="9" name="テキスト ボックス 8">
              <a:extLst>
                <a:ext uri="{FF2B5EF4-FFF2-40B4-BE49-F238E27FC236}">
                  <a16:creationId xmlns:a16="http://schemas.microsoft.com/office/drawing/2014/main" id="{AEC69FB9-3F6D-5899-CE63-EE1F00FB2E32}"/>
                </a:ext>
              </a:extLst>
            </p:cNvPr>
            <p:cNvSpPr txBox="1"/>
            <p:nvPr/>
          </p:nvSpPr>
          <p:spPr>
            <a:xfrm>
              <a:off x="7158065" y="1828980"/>
              <a:ext cx="961891" cy="276999"/>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使い方イメージ</a:t>
              </a:r>
            </a:p>
          </p:txBody>
        </p:sp>
        <p:cxnSp>
          <p:nvCxnSpPr>
            <p:cNvPr id="14" name="直線コネクタ 13">
              <a:extLst>
                <a:ext uri="{FF2B5EF4-FFF2-40B4-BE49-F238E27FC236}">
                  <a16:creationId xmlns:a16="http://schemas.microsoft.com/office/drawing/2014/main" id="{25A23E1F-A70A-8B16-9259-ACB69BD92931}"/>
                </a:ext>
              </a:extLst>
            </p:cNvPr>
            <p:cNvCxnSpPr/>
            <p:nvPr/>
          </p:nvCxnSpPr>
          <p:spPr bwMode="auto">
            <a:xfrm>
              <a:off x="5533380" y="2149074"/>
              <a:ext cx="4211238" cy="0"/>
            </a:xfrm>
            <a:prstGeom prst="line">
              <a:avLst/>
            </a:prstGeom>
            <a:solidFill>
              <a:schemeClr val="bg1"/>
            </a:solidFill>
            <a:ln w="3175" cap="flat" cmpd="sng" algn="ctr">
              <a:solidFill>
                <a:schemeClr val="tx1"/>
              </a:solidFill>
              <a:prstDash val="solid"/>
              <a:round/>
              <a:headEnd type="none" w="med" len="med"/>
              <a:tailEnd type="none" w="med" len="med"/>
            </a:ln>
            <a:effectLst/>
          </p:spPr>
        </p:cxnSp>
      </p:grpSp>
      <p:grpSp>
        <p:nvGrpSpPr>
          <p:cNvPr id="35" name="グループ化 34">
            <a:extLst>
              <a:ext uri="{FF2B5EF4-FFF2-40B4-BE49-F238E27FC236}">
                <a16:creationId xmlns:a16="http://schemas.microsoft.com/office/drawing/2014/main" id="{D9B2187E-6A67-CBB6-C075-51491EC9886C}"/>
              </a:ext>
            </a:extLst>
          </p:cNvPr>
          <p:cNvGrpSpPr/>
          <p:nvPr/>
        </p:nvGrpSpPr>
        <p:grpSpPr>
          <a:xfrm>
            <a:off x="1528064" y="2896940"/>
            <a:ext cx="4154324" cy="4061431"/>
            <a:chOff x="1528064" y="2896940"/>
            <a:chExt cx="4154324" cy="4061431"/>
          </a:xfrm>
        </p:grpSpPr>
        <p:pic>
          <p:nvPicPr>
            <p:cNvPr id="15" name="図 14" descr="ダイアグラム&#10;&#10;低い精度で自動的に生成された説明">
              <a:extLst>
                <a:ext uri="{FF2B5EF4-FFF2-40B4-BE49-F238E27FC236}">
                  <a16:creationId xmlns:a16="http://schemas.microsoft.com/office/drawing/2014/main" id="{3A2EDEBB-3F5B-9B35-70C7-F96A839525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625" b="91625" l="27557" r="91951">
                          <a14:foregroundMark x1="44714" y1="32272" x2="45889" y2="43272"/>
                          <a14:foregroundMark x1="45889" y1="43272" x2="45889" y2="43272"/>
                          <a14:foregroundMark x1="57713" y1="32552" x2="54816" y2="43607"/>
                          <a14:foregroundMark x1="54816" y1="43607" x2="53485" y2="45170"/>
                          <a14:foregroundMark x1="42991" y1="44668" x2="60298" y2="48911"/>
                          <a14:foregroundMark x1="60298" y1="48911" x2="48708" y2="42993"/>
                          <a14:foregroundMark x1="48708" y1="42993" x2="46829" y2="43160"/>
                          <a14:foregroundMark x1="49334" y1="54048" x2="53876" y2="54718"/>
                          <a14:backgroundMark x1="32733" y1="37856" x2="32733" y2="53769"/>
                          <a14:backgroundMark x1="68755" y1="39196" x2="69146" y2="56337"/>
                          <a14:backgroundMark x1="51997" y1="36739" x2="52153" y2="38414"/>
                          <a14:backgroundMark x1="46672" y1="57286" x2="61159" y2="67393"/>
                          <a14:backgroundMark x1="61159" y1="67393" x2="64370" y2="68844"/>
                          <a14:backgroundMark x1="75803" y1="57175" x2="46829" y2="70073"/>
                          <a14:backgroundMark x1="65153" y1="40424" x2="74471" y2="39587"/>
                          <a14:backgroundMark x1="72984" y1="37968" x2="60767" y2="38414"/>
                          <a14:backgroundMark x1="60767" y1="38414" x2="60767" y2="38414"/>
                          <a14:backgroundMark x1="51762" y1="57175" x2="38449" y2="57677"/>
                          <a14:backgroundMark x1="72200" y1="57677" x2="51605" y2="57956"/>
                        </a14:backgroundRemoval>
                      </a14:imgEffect>
                    </a14:imgLayer>
                  </a14:imgProps>
                </a:ext>
                <a:ext uri="{28A0092B-C50C-407E-A947-70E740481C1C}">
                  <a14:useLocalDpi xmlns:a14="http://schemas.microsoft.com/office/drawing/2010/main" val="0"/>
                </a:ext>
              </a:extLst>
            </a:blip>
            <a:srcRect l="19508" t="16251" r="26132" b="43586"/>
            <a:stretch/>
          </p:blipFill>
          <p:spPr>
            <a:xfrm>
              <a:off x="1528064" y="2896940"/>
              <a:ext cx="2317569" cy="2401513"/>
            </a:xfrm>
            <a:prstGeom prst="rect">
              <a:avLst/>
            </a:prstGeom>
          </p:spPr>
        </p:pic>
        <p:sp>
          <p:nvSpPr>
            <p:cNvPr id="16" name="直方体 15">
              <a:extLst>
                <a:ext uri="{FF2B5EF4-FFF2-40B4-BE49-F238E27FC236}">
                  <a16:creationId xmlns:a16="http://schemas.microsoft.com/office/drawing/2014/main" id="{C9BE2129-1EA4-536D-9BF4-E5611AD2F13D}"/>
                </a:ext>
              </a:extLst>
            </p:cNvPr>
            <p:cNvSpPr/>
            <p:nvPr/>
          </p:nvSpPr>
          <p:spPr bwMode="auto">
            <a:xfrm>
              <a:off x="1690768" y="5280281"/>
              <a:ext cx="3991620" cy="1678090"/>
            </a:xfrm>
            <a:prstGeom prst="cube">
              <a:avLst>
                <a:gd name="adj" fmla="val 35217"/>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grpSp>
          <p:nvGrpSpPr>
            <p:cNvPr id="18" name="グループ化 17">
              <a:extLst>
                <a:ext uri="{FF2B5EF4-FFF2-40B4-BE49-F238E27FC236}">
                  <a16:creationId xmlns:a16="http://schemas.microsoft.com/office/drawing/2014/main" id="{1F8C3C1E-4373-FD9A-C752-8ACFFDD48A3E}"/>
                </a:ext>
              </a:extLst>
            </p:cNvPr>
            <p:cNvGrpSpPr/>
            <p:nvPr/>
          </p:nvGrpSpPr>
          <p:grpSpPr>
            <a:xfrm>
              <a:off x="2307680" y="5332726"/>
              <a:ext cx="455932" cy="482358"/>
              <a:chOff x="5450437" y="5303837"/>
              <a:chExt cx="656849" cy="813237"/>
            </a:xfrm>
          </p:grpSpPr>
          <p:pic>
            <p:nvPicPr>
              <p:cNvPr id="20" name="図 19">
                <a:extLst>
                  <a:ext uri="{FF2B5EF4-FFF2-40B4-BE49-F238E27FC236}">
                    <a16:creationId xmlns:a16="http://schemas.microsoft.com/office/drawing/2014/main" id="{A81297FD-9F47-3541-2E7A-10AF1EF10199}"/>
                  </a:ext>
                </a:extLst>
              </p:cNvPr>
              <p:cNvPicPr>
                <a:picLocks noChangeAspect="1"/>
              </p:cNvPicPr>
              <p:nvPr/>
            </p:nvPicPr>
            <p:blipFill>
              <a:blip r:embed="rId4"/>
              <a:stretch>
                <a:fillRect/>
              </a:stretch>
            </p:blipFill>
            <p:spPr>
              <a:xfrm rot="1176697">
                <a:off x="5450437" y="5381625"/>
                <a:ext cx="509157" cy="735449"/>
              </a:xfrm>
              <a:prstGeom prst="rect">
                <a:avLst/>
              </a:prstGeom>
            </p:spPr>
          </p:pic>
          <p:grpSp>
            <p:nvGrpSpPr>
              <p:cNvPr id="21" name="グループ化 20">
                <a:extLst>
                  <a:ext uri="{FF2B5EF4-FFF2-40B4-BE49-F238E27FC236}">
                    <a16:creationId xmlns:a16="http://schemas.microsoft.com/office/drawing/2014/main" id="{F6A447C4-046A-99BA-7756-EE72872844F4}"/>
                  </a:ext>
                </a:extLst>
              </p:cNvPr>
              <p:cNvGrpSpPr/>
              <p:nvPr/>
            </p:nvGrpSpPr>
            <p:grpSpPr>
              <a:xfrm>
                <a:off x="5531453" y="5303837"/>
                <a:ext cx="575833" cy="786971"/>
                <a:chOff x="5531453" y="5303837"/>
                <a:chExt cx="575833" cy="786971"/>
              </a:xfrm>
            </p:grpSpPr>
            <p:pic>
              <p:nvPicPr>
                <p:cNvPr id="22" name="図 21">
                  <a:extLst>
                    <a:ext uri="{FF2B5EF4-FFF2-40B4-BE49-F238E27FC236}">
                      <a16:creationId xmlns:a16="http://schemas.microsoft.com/office/drawing/2014/main" id="{88D6C430-E5AD-7C5E-288E-93A1EF231FC5}"/>
                    </a:ext>
                  </a:extLst>
                </p:cNvPr>
                <p:cNvPicPr>
                  <a:picLocks noChangeAspect="1"/>
                </p:cNvPicPr>
                <p:nvPr/>
              </p:nvPicPr>
              <p:blipFill>
                <a:blip r:embed="rId4"/>
                <a:stretch>
                  <a:fillRect/>
                </a:stretch>
              </p:blipFill>
              <p:spPr>
                <a:xfrm rot="1176697">
                  <a:off x="5531453" y="5355359"/>
                  <a:ext cx="509157" cy="735449"/>
                </a:xfrm>
                <a:prstGeom prst="rect">
                  <a:avLst/>
                </a:prstGeom>
              </p:spPr>
            </p:pic>
            <p:pic>
              <p:nvPicPr>
                <p:cNvPr id="23" name="図 22">
                  <a:extLst>
                    <a:ext uri="{FF2B5EF4-FFF2-40B4-BE49-F238E27FC236}">
                      <a16:creationId xmlns:a16="http://schemas.microsoft.com/office/drawing/2014/main" id="{6FF89450-3F1B-A275-4CA2-73F143B65F14}"/>
                    </a:ext>
                  </a:extLst>
                </p:cNvPr>
                <p:cNvPicPr>
                  <a:picLocks noChangeAspect="1"/>
                </p:cNvPicPr>
                <p:nvPr/>
              </p:nvPicPr>
              <p:blipFill>
                <a:blip r:embed="rId4"/>
                <a:stretch>
                  <a:fillRect/>
                </a:stretch>
              </p:blipFill>
              <p:spPr>
                <a:xfrm rot="1176697">
                  <a:off x="5598129" y="5303837"/>
                  <a:ext cx="509157" cy="735449"/>
                </a:xfrm>
                <a:prstGeom prst="rect">
                  <a:avLst/>
                </a:prstGeom>
              </p:spPr>
            </p:pic>
          </p:grpSp>
        </p:grpSp>
        <p:sp>
          <p:nvSpPr>
            <p:cNvPr id="17" name="テキスト ボックス 16">
              <a:extLst>
                <a:ext uri="{FF2B5EF4-FFF2-40B4-BE49-F238E27FC236}">
                  <a16:creationId xmlns:a16="http://schemas.microsoft.com/office/drawing/2014/main" id="{78821C55-097D-81BA-D191-CAC3772F2FD3}"/>
                </a:ext>
              </a:extLst>
            </p:cNvPr>
            <p:cNvSpPr txBox="1"/>
            <p:nvPr/>
          </p:nvSpPr>
          <p:spPr>
            <a:xfrm>
              <a:off x="2601830" y="6103938"/>
              <a:ext cx="1475083" cy="338554"/>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マイナ薬局受付</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6" name="グループ化 5">
              <a:extLst>
                <a:ext uri="{FF2B5EF4-FFF2-40B4-BE49-F238E27FC236}">
                  <a16:creationId xmlns:a16="http://schemas.microsoft.com/office/drawing/2014/main" id="{DA8B1E2F-A794-414E-7001-0130DD31CD6D}"/>
                </a:ext>
              </a:extLst>
            </p:cNvPr>
            <p:cNvGrpSpPr/>
            <p:nvPr/>
          </p:nvGrpSpPr>
          <p:grpSpPr>
            <a:xfrm>
              <a:off x="2879053" y="4398494"/>
              <a:ext cx="1019232" cy="1886012"/>
              <a:chOff x="2871929" y="4371581"/>
              <a:chExt cx="1019232" cy="1886012"/>
            </a:xfrm>
          </p:grpSpPr>
          <p:pic>
            <p:nvPicPr>
              <p:cNvPr id="26" name="図 25">
                <a:extLst>
                  <a:ext uri="{FF2B5EF4-FFF2-40B4-BE49-F238E27FC236}">
                    <a16:creationId xmlns:a16="http://schemas.microsoft.com/office/drawing/2014/main" id="{09261FC3-02AB-0EDA-5C91-F24535BB2F12}"/>
                  </a:ext>
                </a:extLst>
              </p:cNvPr>
              <p:cNvPicPr>
                <a:picLocks noChangeAspect="1"/>
              </p:cNvPicPr>
              <p:nvPr/>
            </p:nvPicPr>
            <p:blipFill rotWithShape="1">
              <a:blip r:embed="rId5"/>
              <a:srcRect b="49327"/>
              <a:stretch/>
            </p:blipFill>
            <p:spPr>
              <a:xfrm rot="633647">
                <a:off x="3343278" y="4371581"/>
                <a:ext cx="433869" cy="482976"/>
              </a:xfrm>
              <a:prstGeom prst="rect">
                <a:avLst/>
              </a:prstGeom>
            </p:spPr>
          </p:pic>
          <p:sp>
            <p:nvSpPr>
              <p:cNvPr id="24" name="正方形/長方形 23">
                <a:extLst>
                  <a:ext uri="{FF2B5EF4-FFF2-40B4-BE49-F238E27FC236}">
                    <a16:creationId xmlns:a16="http://schemas.microsoft.com/office/drawing/2014/main" id="{81225ADA-160E-D1C4-89A8-0922C8128B03}"/>
                  </a:ext>
                </a:extLst>
              </p:cNvPr>
              <p:cNvSpPr/>
              <p:nvPr/>
            </p:nvSpPr>
            <p:spPr bwMode="auto">
              <a:xfrm rot="799081">
                <a:off x="3183470" y="4851948"/>
                <a:ext cx="411073" cy="844144"/>
              </a:xfrm>
              <a:prstGeom prst="rect">
                <a:avLst/>
              </a:prstGeom>
              <a:solidFill>
                <a:schemeClr val="bg1"/>
              </a:solidFill>
              <a:ln w="3175" cap="flat" cmpd="sng" algn="ctr">
                <a:no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25" name="図 24">
                <a:extLst>
                  <a:ext uri="{FF2B5EF4-FFF2-40B4-BE49-F238E27FC236}">
                    <a16:creationId xmlns:a16="http://schemas.microsoft.com/office/drawing/2014/main" id="{9B9831C1-5733-AC37-489D-CB24AE970502}"/>
                  </a:ext>
                </a:extLst>
              </p:cNvPr>
              <p:cNvPicPr>
                <a:picLocks noChangeAspect="1"/>
              </p:cNvPicPr>
              <p:nvPr/>
            </p:nvPicPr>
            <p:blipFill rotWithShape="1">
              <a:blip r:embed="rId6"/>
              <a:srcRect l="34857" t="45077" r="60335"/>
              <a:stretch/>
            </p:blipFill>
            <p:spPr>
              <a:xfrm flipH="1">
                <a:off x="2871929" y="4608591"/>
                <a:ext cx="1019232" cy="1649002"/>
              </a:xfrm>
              <a:prstGeom prst="rect">
                <a:avLst/>
              </a:prstGeom>
            </p:spPr>
          </p:pic>
        </p:grpSp>
        <p:grpSp>
          <p:nvGrpSpPr>
            <p:cNvPr id="4" name="グループ化 3">
              <a:extLst>
                <a:ext uri="{FF2B5EF4-FFF2-40B4-BE49-F238E27FC236}">
                  <a16:creationId xmlns:a16="http://schemas.microsoft.com/office/drawing/2014/main" id="{602B168A-E54F-751A-67F3-3B96FD416FD7}"/>
                </a:ext>
              </a:extLst>
            </p:cNvPr>
            <p:cNvGrpSpPr/>
            <p:nvPr/>
          </p:nvGrpSpPr>
          <p:grpSpPr>
            <a:xfrm>
              <a:off x="3817732" y="4635633"/>
              <a:ext cx="1430733" cy="1179972"/>
              <a:chOff x="6598719" y="4583520"/>
              <a:chExt cx="1497071" cy="1292481"/>
            </a:xfrm>
          </p:grpSpPr>
          <p:sp>
            <p:nvSpPr>
              <p:cNvPr id="8" name="円弧 7">
                <a:extLst>
                  <a:ext uri="{FF2B5EF4-FFF2-40B4-BE49-F238E27FC236}">
                    <a16:creationId xmlns:a16="http://schemas.microsoft.com/office/drawing/2014/main" id="{1DF60250-A392-38AF-2DAC-88D2F7833CF2}"/>
                  </a:ext>
                </a:extLst>
              </p:cNvPr>
              <p:cNvSpPr/>
              <p:nvPr/>
            </p:nvSpPr>
            <p:spPr bwMode="auto">
              <a:xfrm rot="18047302" flipV="1">
                <a:off x="7417206" y="5197418"/>
                <a:ext cx="606233" cy="750934"/>
              </a:xfrm>
              <a:prstGeom prst="arc">
                <a:avLst>
                  <a:gd name="adj1" fmla="val 16343694"/>
                  <a:gd name="adj2" fmla="val 20939387"/>
                </a:avLst>
              </a:prstGeom>
              <a:noFill/>
              <a:ln w="571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ＭＳ Ｐゴシック" pitchFamily="50" charset="-128"/>
                  <a:ea typeface="ＭＳ Ｐゴシック" pitchFamily="50" charset="-128"/>
                  <a:cs typeface="+mn-cs"/>
                </a:endParaRPr>
              </a:p>
            </p:txBody>
          </p:sp>
          <p:sp>
            <p:nvSpPr>
              <p:cNvPr id="10" name="正方形/長方形 9">
                <a:extLst>
                  <a:ext uri="{FF2B5EF4-FFF2-40B4-BE49-F238E27FC236}">
                    <a16:creationId xmlns:a16="http://schemas.microsoft.com/office/drawing/2014/main" id="{89246E97-74F2-D28B-E992-010195B757B1}"/>
                  </a:ext>
                </a:extLst>
              </p:cNvPr>
              <p:cNvSpPr/>
              <p:nvPr/>
            </p:nvSpPr>
            <p:spPr bwMode="auto">
              <a:xfrm rot="357774">
                <a:off x="6598719" y="4583520"/>
                <a:ext cx="1424117" cy="1207640"/>
              </a:xfrm>
              <a:prstGeom prst="rect">
                <a:avLst/>
              </a:prstGeom>
              <a:solidFill>
                <a:schemeClr val="bg1"/>
              </a:solidFill>
              <a:ln w="3175" cap="flat" cmpd="sng" algn="ctr">
                <a:solidFill>
                  <a:schemeClr val="bg1">
                    <a:lumMod val="65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11" name="図 10">
                <a:extLst>
                  <a:ext uri="{FF2B5EF4-FFF2-40B4-BE49-F238E27FC236}">
                    <a16:creationId xmlns:a16="http://schemas.microsoft.com/office/drawing/2014/main" id="{6718D5A9-4678-8E91-7319-D2EDDDE7282E}"/>
                  </a:ext>
                </a:extLst>
              </p:cNvPr>
              <p:cNvPicPr>
                <a:picLocks noChangeAspect="1"/>
              </p:cNvPicPr>
              <p:nvPr/>
            </p:nvPicPr>
            <p:blipFill>
              <a:blip r:embed="rId7"/>
              <a:stretch>
                <a:fillRect/>
              </a:stretch>
            </p:blipFill>
            <p:spPr>
              <a:xfrm rot="369401">
                <a:off x="6642931" y="4647057"/>
                <a:ext cx="381743" cy="995294"/>
              </a:xfrm>
              <a:prstGeom prst="rect">
                <a:avLst/>
              </a:prstGeom>
            </p:spPr>
          </p:pic>
          <p:pic>
            <p:nvPicPr>
              <p:cNvPr id="12" name="図 11">
                <a:extLst>
                  <a:ext uri="{FF2B5EF4-FFF2-40B4-BE49-F238E27FC236}">
                    <a16:creationId xmlns:a16="http://schemas.microsoft.com/office/drawing/2014/main" id="{4A497AEB-8534-A1C6-791B-DB457DDDB53B}"/>
                  </a:ext>
                </a:extLst>
              </p:cNvPr>
              <p:cNvPicPr>
                <a:picLocks noChangeAspect="1"/>
              </p:cNvPicPr>
              <p:nvPr/>
            </p:nvPicPr>
            <p:blipFill>
              <a:blip r:embed="rId8"/>
              <a:stretch>
                <a:fillRect/>
              </a:stretch>
            </p:blipFill>
            <p:spPr>
              <a:xfrm rot="369401">
                <a:off x="7527601" y="4754112"/>
                <a:ext cx="448299" cy="987682"/>
              </a:xfrm>
              <a:prstGeom prst="rect">
                <a:avLst/>
              </a:prstGeom>
              <a:ln>
                <a:solidFill>
                  <a:schemeClr val="bg1">
                    <a:lumMod val="85000"/>
                  </a:schemeClr>
                </a:solidFill>
              </a:ln>
            </p:spPr>
          </p:pic>
          <p:pic>
            <p:nvPicPr>
              <p:cNvPr id="19" name="図 18">
                <a:extLst>
                  <a:ext uri="{FF2B5EF4-FFF2-40B4-BE49-F238E27FC236}">
                    <a16:creationId xmlns:a16="http://schemas.microsoft.com/office/drawing/2014/main" id="{34A2A309-5334-6B99-717A-88E01CABDF4D}"/>
                  </a:ext>
                </a:extLst>
              </p:cNvPr>
              <p:cNvPicPr>
                <a:picLocks noChangeAspect="1"/>
              </p:cNvPicPr>
              <p:nvPr/>
            </p:nvPicPr>
            <p:blipFill>
              <a:blip r:embed="rId9"/>
              <a:stretch>
                <a:fillRect/>
              </a:stretch>
            </p:blipFill>
            <p:spPr>
              <a:xfrm rot="357633">
                <a:off x="7055044" y="4707603"/>
                <a:ext cx="444218" cy="977236"/>
              </a:xfrm>
              <a:prstGeom prst="rect">
                <a:avLst/>
              </a:prstGeom>
              <a:ln>
                <a:solidFill>
                  <a:schemeClr val="bg1">
                    <a:lumMod val="85000"/>
                  </a:schemeClr>
                </a:solidFill>
              </a:ln>
            </p:spPr>
          </p:pic>
        </p:grpSp>
      </p:grpSp>
    </p:spTree>
    <p:extLst>
      <p:ext uri="{BB962C8B-B14F-4D97-AF65-F5344CB8AC3E}">
        <p14:creationId xmlns:p14="http://schemas.microsoft.com/office/powerpoint/2010/main" val="13560345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239a7177-3063-4df8-ab7a-6b96235477f0" xsi:nil="true"/>
    <TaxCatchAll xmlns="85e6e18b-26c1-4122-9e79-e6c53ac26d53" xsi:nil="true"/>
    <lcf76f155ced4ddcb4097134ff3c332f xmlns="239a7177-3063-4df8-ab7a-6b96235477f0">
      <Terms xmlns="http://schemas.microsoft.com/office/infopath/2007/PartnerControls"/>
    </lcf76f155ced4ddcb4097134ff3c332f>
    <Owner xmlns="239a7177-3063-4df8-ab7a-6b96235477f0">
      <UserInfo>
        <DisplayName/>
        <AccountId xsi:nil="true"/>
        <AccountType/>
      </UserInfo>
    </Owner>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A18A6F28ED98449BF9CF9F5AE10A0D1" ma:contentTypeVersion="14" ma:contentTypeDescription="新しいドキュメントを作成します。" ma:contentTypeScope="" ma:versionID="bc2877eb45adc77cb4f95c6a7c8888d1">
  <xsd:schema xmlns:xsd="http://www.w3.org/2001/XMLSchema" xmlns:xs="http://www.w3.org/2001/XMLSchema" xmlns:p="http://schemas.microsoft.com/office/2006/metadata/properties" xmlns:ns2="239a7177-3063-4df8-ab7a-6b96235477f0" xmlns:ns3="85e6e18b-26c1-4122-9e79-e6c53ac26d53" targetNamespace="http://schemas.microsoft.com/office/2006/metadata/properties" ma:root="true" ma:fieldsID="27c5a25789d79e60a684601dc68b63d8" ns2:_="" ns3:_="">
    <xsd:import namespace="239a7177-3063-4df8-ab7a-6b96235477f0"/>
    <xsd:import namespace="85e6e18b-26c1-4122-9e79-e6c53ac26d53"/>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a7177-3063-4df8-ab7a-6b96235477f0"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6e18b-26c1-4122-9e79-e6c53ac26d5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b04ab77-5665-4b0a-8125-388a7b5f521d}" ma:internalName="TaxCatchAll" ma:showField="CatchAllData" ma:web="85e6e18b-26c1-4122-9e79-e6c53ac26d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578527-93E1-4487-B974-2EC69DF47163}">
  <ds:schemaRefs>
    <ds:schemaRef ds:uri="http://schemas.microsoft.com/sharepoint/v3/contenttype/forms"/>
  </ds:schemaRefs>
</ds:datastoreItem>
</file>

<file path=customXml/itemProps2.xml><?xml version="1.0" encoding="utf-8"?>
<ds:datastoreItem xmlns:ds="http://schemas.openxmlformats.org/officeDocument/2006/customXml" ds:itemID="{8B7C281A-9BD1-46C4-BC68-929E912B96FC}">
  <ds:schemaRefs>
    <ds:schemaRef ds:uri="d5b8c9ff-c322-4cb3-897a-633a8421b986"/>
    <ds:schemaRef ds:uri="http://schemas.openxmlformats.org/package/2006/metadata/core-properties"/>
    <ds:schemaRef ds:uri="http://schemas.microsoft.com/office/2006/documentManagement/types"/>
    <ds:schemaRef ds:uri="http://purl.org/dc/elements/1.1/"/>
    <ds:schemaRef ds:uri="http://purl.org/dc/dcmitype/"/>
    <ds:schemaRef ds:uri="http://purl.org/dc/terms/"/>
    <ds:schemaRef ds:uri="http://schemas.microsoft.com/office/2006/metadata/properties"/>
    <ds:schemaRef ds:uri="http://schemas.microsoft.com/office/infopath/2007/PartnerControls"/>
    <ds:schemaRef ds:uri="7f378564-5aaa-421d-8881-c65b058997b7"/>
    <ds:schemaRef ds:uri="http://www.w3.org/XML/1998/namespace"/>
  </ds:schemaRefs>
</ds:datastoreItem>
</file>

<file path=customXml/itemProps3.xml><?xml version="1.0" encoding="utf-8"?>
<ds:datastoreItem xmlns:ds="http://schemas.openxmlformats.org/officeDocument/2006/customXml" ds:itemID="{446E44CD-E445-4C07-AB3C-F8F7A4E91D27}"/>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
  <TotalTime>321</TotalTime>
  <Words>1333</Words>
  <PresentationFormat>A4 210 x 297 mm</PresentationFormat>
  <Paragraphs>109</Paragraphs>
  <Slides>7</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vt:i4>
      </vt:variant>
    </vt:vector>
  </HeadingPairs>
  <TitlesOfParts>
    <vt:vector size="18" baseType="lpstr">
      <vt:lpstr>Meiryo UI</vt:lpstr>
      <vt:lpstr>ＭＳ Ｐゴシック</vt:lpstr>
      <vt:lpstr>Yu Gothic UI Semibold</vt:lpstr>
      <vt:lpstr>メイリオ</vt:lpstr>
      <vt:lpstr>游ゴシック</vt:lpstr>
      <vt:lpstr>游ゴシック Medium</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2023-05-08T07:08:48Z</cp:lastPrinted>
  <dcterms:created xsi:type="dcterms:W3CDTF">2023-05-02T02:30:04Z</dcterms:created>
  <dcterms:modified xsi:type="dcterms:W3CDTF">2024-10-08T05:25:44Z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0x01010047E88BD0CB246C45A85C58561DAE2E3B</vt:lpwstr>
  </property>
  <property fmtid="{D5CDD505-2E9C-101B-9397-08002B2CF9AE}" pid="3" name="MediaServiceImageTags">
    <vt:lpwstr/>
  </property>
  <property fmtid="{D5CDD505-2E9C-101B-9397-08002B2CF9AE}" pid="4" name="Order">
    <vt:r8>243400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