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5" Type="http://schemas.microsoft.com/office/2020/02/relationships/classificationlabels" Target="docMetadata/LabelInfo.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 id="2147483672" r:id="rId5"/>
  </p:sldMasterIdLst>
  <p:notesMasterIdLst>
    <p:notesMasterId r:id="rId13"/>
  </p:notesMasterIdLst>
  <p:sldIdLst>
    <p:sldId id="261" r:id="rId6"/>
    <p:sldId id="288" r:id="rId7"/>
    <p:sldId id="270" r:id="rId8"/>
    <p:sldId id="272" r:id="rId9"/>
    <p:sldId id="281" r:id="rId10"/>
    <p:sldId id="282" r:id="rId11"/>
    <p:sldId id="305" r:id="rId12"/>
  </p:sldIdLst>
  <p:sldSz cx="6858000" cy="9906000" type="A4"/>
  <p:notesSz cx="6807200" cy="9939338"/>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097" userDrawn="1">
          <p15:clr>
            <a:srgbClr val="A4A3A4"/>
          </p15:clr>
        </p15:guide>
        <p15:guide id="2" pos="323"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B4D6D"/>
    <a:srgbClr val="E9EEF2"/>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6D8820B9-82A6-4494-8181-E165F467FA99}" v="4" dt="2024-10-08T05:22:36.628"/>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20"/>
    <p:restoredTop sz="94995" autoAdjust="0"/>
  </p:normalViewPr>
  <p:slideViewPr>
    <p:cSldViewPr snapToGrid="0">
      <p:cViewPr varScale="1">
        <p:scale>
          <a:sx n="58" d="100"/>
          <a:sy n="58" d="100"/>
        </p:scale>
        <p:origin x="1932" y="40"/>
      </p:cViewPr>
      <p:guideLst>
        <p:guide orient="horz" pos="3097"/>
        <p:guide pos="323"/>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notesMaster" Target="notesMasters/notesMaster1.xml"/><Relationship Id="rId18" Type="http://schemas.microsoft.com/office/2016/11/relationships/changesInfo" Target="changesInfos/changesInfo1.xml"/><Relationship Id="rId3" Type="http://schemas.openxmlformats.org/officeDocument/2006/relationships/customXml" Target="../customXml/item3.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5" Type="http://schemas.openxmlformats.org/officeDocument/2006/relationships/slideMaster" Target="slideMasters/slideMaster2.xml"/><Relationship Id="rId15" Type="http://schemas.openxmlformats.org/officeDocument/2006/relationships/viewProps" Target="viewProps.xml"/><Relationship Id="rId10" Type="http://schemas.openxmlformats.org/officeDocument/2006/relationships/slide" Target="slides/slide5.xml"/><Relationship Id="rId19" Type="http://schemas.microsoft.com/office/2015/10/relationships/revisionInfo" Target="revisionInfo.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presProps" Target="pres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Hori, Kaori" userId="f2384def-2f45-4b53-97eb-749d3397a6fe" providerId="ADAL" clId="{7897A49B-57CD-422A-BC77-854EE93A4FE6}"/>
    <pc:docChg chg="custSel modSld">
      <pc:chgData name="Hori, Kaori" userId="f2384def-2f45-4b53-97eb-749d3397a6fe" providerId="ADAL" clId="{7897A49B-57CD-422A-BC77-854EE93A4FE6}" dt="2024-01-26T02:03:21.213" v="17"/>
      <pc:docMkLst>
        <pc:docMk/>
      </pc:docMkLst>
      <pc:sldChg chg="addSp delSp modSp mod">
        <pc:chgData name="Hori, Kaori" userId="f2384def-2f45-4b53-97eb-749d3397a6fe" providerId="ADAL" clId="{7897A49B-57CD-422A-BC77-854EE93A4FE6}" dt="2024-01-26T02:02:52.908" v="13" actId="166"/>
        <pc:sldMkLst>
          <pc:docMk/>
          <pc:sldMk cId="292596965" sldId="272"/>
        </pc:sldMkLst>
        <pc:spChg chg="ord">
          <ac:chgData name="Hori, Kaori" userId="f2384def-2f45-4b53-97eb-749d3397a6fe" providerId="ADAL" clId="{7897A49B-57CD-422A-BC77-854EE93A4FE6}" dt="2024-01-26T02:02:52.908" v="13" actId="166"/>
          <ac:spMkLst>
            <pc:docMk/>
            <pc:sldMk cId="292596965" sldId="272"/>
            <ac:spMk id="11" creationId="{987A315C-683E-4654-91A4-C3EAC5745BA5}"/>
          </ac:spMkLst>
        </pc:spChg>
        <pc:spChg chg="ord">
          <ac:chgData name="Hori, Kaori" userId="f2384def-2f45-4b53-97eb-749d3397a6fe" providerId="ADAL" clId="{7897A49B-57CD-422A-BC77-854EE93A4FE6}" dt="2024-01-26T02:02:52.908" v="13" actId="166"/>
          <ac:spMkLst>
            <pc:docMk/>
            <pc:sldMk cId="292596965" sldId="272"/>
            <ac:spMk id="63" creationId="{DE3829D0-D0EE-4EDE-A958-92E21F34D3D3}"/>
          </ac:spMkLst>
        </pc:spChg>
        <pc:picChg chg="add mod">
          <ac:chgData name="Hori, Kaori" userId="f2384def-2f45-4b53-97eb-749d3397a6fe" providerId="ADAL" clId="{7897A49B-57CD-422A-BC77-854EE93A4FE6}" dt="2024-01-26T02:02:46.891" v="12"/>
          <ac:picMkLst>
            <pc:docMk/>
            <pc:sldMk cId="292596965" sldId="272"/>
            <ac:picMk id="9" creationId="{DA669DEA-E9C5-7494-D0ED-D69808B2C27B}"/>
          </ac:picMkLst>
        </pc:picChg>
        <pc:picChg chg="del">
          <ac:chgData name="Hori, Kaori" userId="f2384def-2f45-4b53-97eb-749d3397a6fe" providerId="ADAL" clId="{7897A49B-57CD-422A-BC77-854EE93A4FE6}" dt="2024-01-26T02:02:46.623" v="11" actId="478"/>
          <ac:picMkLst>
            <pc:docMk/>
            <pc:sldMk cId="292596965" sldId="272"/>
            <ac:picMk id="85" creationId="{27826353-65F8-40A2-9A19-34F983CD8E1A}"/>
          </ac:picMkLst>
        </pc:picChg>
      </pc:sldChg>
      <pc:sldChg chg="addSp delSp modSp mod">
        <pc:chgData name="Hori, Kaori" userId="f2384def-2f45-4b53-97eb-749d3397a6fe" providerId="ADAL" clId="{7897A49B-57CD-422A-BC77-854EE93A4FE6}" dt="2024-01-26T02:03:01.785" v="15"/>
        <pc:sldMkLst>
          <pc:docMk/>
          <pc:sldMk cId="3756151943" sldId="281"/>
        </pc:sldMkLst>
        <pc:spChg chg="add mod">
          <ac:chgData name="Hori, Kaori" userId="f2384def-2f45-4b53-97eb-749d3397a6fe" providerId="ADAL" clId="{7897A49B-57CD-422A-BC77-854EE93A4FE6}" dt="2024-01-26T02:03:01.785" v="15"/>
          <ac:spMkLst>
            <pc:docMk/>
            <pc:sldMk cId="3756151943" sldId="281"/>
            <ac:spMk id="4" creationId="{674F66CA-D39D-9DC1-B756-14465319807F}"/>
          </ac:spMkLst>
        </pc:spChg>
        <pc:spChg chg="add mod">
          <ac:chgData name="Hori, Kaori" userId="f2384def-2f45-4b53-97eb-749d3397a6fe" providerId="ADAL" clId="{7897A49B-57CD-422A-BC77-854EE93A4FE6}" dt="2024-01-26T02:03:01.785" v="15"/>
          <ac:spMkLst>
            <pc:docMk/>
            <pc:sldMk cId="3756151943" sldId="281"/>
            <ac:spMk id="5" creationId="{C9AACCFE-124C-9422-D5D3-D507C1102BF4}"/>
          </ac:spMkLst>
        </pc:spChg>
        <pc:spChg chg="del">
          <ac:chgData name="Hori, Kaori" userId="f2384def-2f45-4b53-97eb-749d3397a6fe" providerId="ADAL" clId="{7897A49B-57CD-422A-BC77-854EE93A4FE6}" dt="2024-01-26T02:03:01.425" v="14" actId="478"/>
          <ac:spMkLst>
            <pc:docMk/>
            <pc:sldMk cId="3756151943" sldId="281"/>
            <ac:spMk id="11" creationId="{987A315C-683E-4654-91A4-C3EAC5745BA5}"/>
          </ac:spMkLst>
        </pc:spChg>
        <pc:spChg chg="del">
          <ac:chgData name="Hori, Kaori" userId="f2384def-2f45-4b53-97eb-749d3397a6fe" providerId="ADAL" clId="{7897A49B-57CD-422A-BC77-854EE93A4FE6}" dt="2024-01-26T02:03:01.425" v="14" actId="478"/>
          <ac:spMkLst>
            <pc:docMk/>
            <pc:sldMk cId="3756151943" sldId="281"/>
            <ac:spMk id="63" creationId="{DE3829D0-D0EE-4EDE-A958-92E21F34D3D3}"/>
          </ac:spMkLst>
        </pc:spChg>
        <pc:picChg chg="add mod">
          <ac:chgData name="Hori, Kaori" userId="f2384def-2f45-4b53-97eb-749d3397a6fe" providerId="ADAL" clId="{7897A49B-57CD-422A-BC77-854EE93A4FE6}" dt="2024-01-26T02:03:01.785" v="15"/>
          <ac:picMkLst>
            <pc:docMk/>
            <pc:sldMk cId="3756151943" sldId="281"/>
            <ac:picMk id="3" creationId="{2C8D4FDE-6219-4FF4-9FAA-9B2FDE7BAF3B}"/>
          </ac:picMkLst>
        </pc:picChg>
        <pc:picChg chg="del">
          <ac:chgData name="Hori, Kaori" userId="f2384def-2f45-4b53-97eb-749d3397a6fe" providerId="ADAL" clId="{7897A49B-57CD-422A-BC77-854EE93A4FE6}" dt="2024-01-26T02:03:01.425" v="14" actId="478"/>
          <ac:picMkLst>
            <pc:docMk/>
            <pc:sldMk cId="3756151943" sldId="281"/>
            <ac:picMk id="85" creationId="{27826353-65F8-40A2-9A19-34F983CD8E1A}"/>
          </ac:picMkLst>
        </pc:picChg>
      </pc:sldChg>
      <pc:sldChg chg="addSp delSp modSp mod">
        <pc:chgData name="Hori, Kaori" userId="f2384def-2f45-4b53-97eb-749d3397a6fe" providerId="ADAL" clId="{7897A49B-57CD-422A-BC77-854EE93A4FE6}" dt="2024-01-26T02:03:21.213" v="17"/>
        <pc:sldMkLst>
          <pc:docMk/>
          <pc:sldMk cId="3884489003" sldId="286"/>
        </pc:sldMkLst>
        <pc:spChg chg="del">
          <ac:chgData name="Hori, Kaori" userId="f2384def-2f45-4b53-97eb-749d3397a6fe" providerId="ADAL" clId="{7897A49B-57CD-422A-BC77-854EE93A4FE6}" dt="2024-01-26T02:03:20.405" v="16" actId="478"/>
          <ac:spMkLst>
            <pc:docMk/>
            <pc:sldMk cId="3884489003" sldId="286"/>
            <ac:spMk id="11" creationId="{987A315C-683E-4654-91A4-C3EAC5745BA5}"/>
          </ac:spMkLst>
        </pc:spChg>
        <pc:spChg chg="add mod">
          <ac:chgData name="Hori, Kaori" userId="f2384def-2f45-4b53-97eb-749d3397a6fe" providerId="ADAL" clId="{7897A49B-57CD-422A-BC77-854EE93A4FE6}" dt="2024-01-26T02:03:21.213" v="17"/>
          <ac:spMkLst>
            <pc:docMk/>
            <pc:sldMk cId="3884489003" sldId="286"/>
            <ac:spMk id="18" creationId="{EA4F4AF0-5D17-580B-7219-DE124E3FF789}"/>
          </ac:spMkLst>
        </pc:spChg>
        <pc:spChg chg="add mod">
          <ac:chgData name="Hori, Kaori" userId="f2384def-2f45-4b53-97eb-749d3397a6fe" providerId="ADAL" clId="{7897A49B-57CD-422A-BC77-854EE93A4FE6}" dt="2024-01-26T02:03:21.213" v="17"/>
          <ac:spMkLst>
            <pc:docMk/>
            <pc:sldMk cId="3884489003" sldId="286"/>
            <ac:spMk id="20" creationId="{23AFA1A6-F6FD-413B-A174-8CBC3BD42D38}"/>
          </ac:spMkLst>
        </pc:spChg>
        <pc:spChg chg="del">
          <ac:chgData name="Hori, Kaori" userId="f2384def-2f45-4b53-97eb-749d3397a6fe" providerId="ADAL" clId="{7897A49B-57CD-422A-BC77-854EE93A4FE6}" dt="2024-01-26T02:03:20.405" v="16" actId="478"/>
          <ac:spMkLst>
            <pc:docMk/>
            <pc:sldMk cId="3884489003" sldId="286"/>
            <ac:spMk id="63" creationId="{DE3829D0-D0EE-4EDE-A958-92E21F34D3D3}"/>
          </ac:spMkLst>
        </pc:spChg>
        <pc:picChg chg="add mod">
          <ac:chgData name="Hori, Kaori" userId="f2384def-2f45-4b53-97eb-749d3397a6fe" providerId="ADAL" clId="{7897A49B-57CD-422A-BC77-854EE93A4FE6}" dt="2024-01-26T02:03:21.213" v="17"/>
          <ac:picMkLst>
            <pc:docMk/>
            <pc:sldMk cId="3884489003" sldId="286"/>
            <ac:picMk id="2" creationId="{744A5619-5083-803C-9C58-34951E6BB762}"/>
          </ac:picMkLst>
        </pc:picChg>
        <pc:picChg chg="del">
          <ac:chgData name="Hori, Kaori" userId="f2384def-2f45-4b53-97eb-749d3397a6fe" providerId="ADAL" clId="{7897A49B-57CD-422A-BC77-854EE93A4FE6}" dt="2024-01-26T02:03:20.405" v="16" actId="478"/>
          <ac:picMkLst>
            <pc:docMk/>
            <pc:sldMk cId="3884489003" sldId="286"/>
            <ac:picMk id="85" creationId="{27826353-65F8-40A2-9A19-34F983CD8E1A}"/>
          </ac:picMkLst>
        </pc:picChg>
      </pc:sldChg>
      <pc:sldChg chg="addSp delSp modSp mod">
        <pc:chgData name="Hori, Kaori" userId="f2384def-2f45-4b53-97eb-749d3397a6fe" providerId="ADAL" clId="{7897A49B-57CD-422A-BC77-854EE93A4FE6}" dt="2024-01-26T02:01:56.414" v="2" actId="166"/>
        <pc:sldMkLst>
          <pc:docMk/>
          <pc:sldMk cId="1870829612" sldId="288"/>
        </pc:sldMkLst>
        <pc:spChg chg="ord">
          <ac:chgData name="Hori, Kaori" userId="f2384def-2f45-4b53-97eb-749d3397a6fe" providerId="ADAL" clId="{7897A49B-57CD-422A-BC77-854EE93A4FE6}" dt="2024-01-26T02:01:56.414" v="2" actId="166"/>
          <ac:spMkLst>
            <pc:docMk/>
            <pc:sldMk cId="1870829612" sldId="288"/>
            <ac:spMk id="11" creationId="{987A315C-683E-4654-91A4-C3EAC5745BA5}"/>
          </ac:spMkLst>
        </pc:spChg>
        <pc:spChg chg="ord">
          <ac:chgData name="Hori, Kaori" userId="f2384def-2f45-4b53-97eb-749d3397a6fe" providerId="ADAL" clId="{7897A49B-57CD-422A-BC77-854EE93A4FE6}" dt="2024-01-26T02:01:56.414" v="2" actId="166"/>
          <ac:spMkLst>
            <pc:docMk/>
            <pc:sldMk cId="1870829612" sldId="288"/>
            <ac:spMk id="63" creationId="{DE3829D0-D0EE-4EDE-A958-92E21F34D3D3}"/>
          </ac:spMkLst>
        </pc:spChg>
        <pc:picChg chg="add mod">
          <ac:chgData name="Hori, Kaori" userId="f2384def-2f45-4b53-97eb-749d3397a6fe" providerId="ADAL" clId="{7897A49B-57CD-422A-BC77-854EE93A4FE6}" dt="2024-01-26T02:01:51.542" v="1"/>
          <ac:picMkLst>
            <pc:docMk/>
            <pc:sldMk cId="1870829612" sldId="288"/>
            <ac:picMk id="26" creationId="{477CD89C-9C66-AB02-7461-7C27A99096D2}"/>
          </ac:picMkLst>
        </pc:picChg>
        <pc:picChg chg="del">
          <ac:chgData name="Hori, Kaori" userId="f2384def-2f45-4b53-97eb-749d3397a6fe" providerId="ADAL" clId="{7897A49B-57CD-422A-BC77-854EE93A4FE6}" dt="2024-01-26T02:01:48.564" v="0" actId="478"/>
          <ac:picMkLst>
            <pc:docMk/>
            <pc:sldMk cId="1870829612" sldId="288"/>
            <ac:picMk id="85" creationId="{27826353-65F8-40A2-9A19-34F983CD8E1A}"/>
          </ac:picMkLst>
        </pc:picChg>
      </pc:sldChg>
      <pc:sldChg chg="addSp delSp modSp mod">
        <pc:chgData name="Hori, Kaori" userId="f2384def-2f45-4b53-97eb-749d3397a6fe" providerId="ADAL" clId="{7897A49B-57CD-422A-BC77-854EE93A4FE6}" dt="2024-01-26T02:02:05.856" v="4"/>
        <pc:sldMkLst>
          <pc:docMk/>
          <pc:sldMk cId="1157775155" sldId="290"/>
        </pc:sldMkLst>
        <pc:spChg chg="add mod">
          <ac:chgData name="Hori, Kaori" userId="f2384def-2f45-4b53-97eb-749d3397a6fe" providerId="ADAL" clId="{7897A49B-57CD-422A-BC77-854EE93A4FE6}" dt="2024-01-26T02:02:05.856" v="4"/>
          <ac:spMkLst>
            <pc:docMk/>
            <pc:sldMk cId="1157775155" sldId="290"/>
            <ac:spMk id="6" creationId="{440A93D0-6CDB-E789-805B-F020B88A61DB}"/>
          </ac:spMkLst>
        </pc:spChg>
        <pc:spChg chg="add mod">
          <ac:chgData name="Hori, Kaori" userId="f2384def-2f45-4b53-97eb-749d3397a6fe" providerId="ADAL" clId="{7897A49B-57CD-422A-BC77-854EE93A4FE6}" dt="2024-01-26T02:02:05.856" v="4"/>
          <ac:spMkLst>
            <pc:docMk/>
            <pc:sldMk cId="1157775155" sldId="290"/>
            <ac:spMk id="7" creationId="{2E201C88-EADA-CEC4-628F-51B550663635}"/>
          </ac:spMkLst>
        </pc:spChg>
        <pc:spChg chg="del">
          <ac:chgData name="Hori, Kaori" userId="f2384def-2f45-4b53-97eb-749d3397a6fe" providerId="ADAL" clId="{7897A49B-57CD-422A-BC77-854EE93A4FE6}" dt="2024-01-26T02:02:05.392" v="3" actId="478"/>
          <ac:spMkLst>
            <pc:docMk/>
            <pc:sldMk cId="1157775155" sldId="290"/>
            <ac:spMk id="11" creationId="{987A315C-683E-4654-91A4-C3EAC5745BA5}"/>
          </ac:spMkLst>
        </pc:spChg>
        <pc:spChg chg="del">
          <ac:chgData name="Hori, Kaori" userId="f2384def-2f45-4b53-97eb-749d3397a6fe" providerId="ADAL" clId="{7897A49B-57CD-422A-BC77-854EE93A4FE6}" dt="2024-01-26T02:02:05.392" v="3" actId="478"/>
          <ac:spMkLst>
            <pc:docMk/>
            <pc:sldMk cId="1157775155" sldId="290"/>
            <ac:spMk id="63" creationId="{DE3829D0-D0EE-4EDE-A958-92E21F34D3D3}"/>
          </ac:spMkLst>
        </pc:spChg>
        <pc:picChg chg="add mod">
          <ac:chgData name="Hori, Kaori" userId="f2384def-2f45-4b53-97eb-749d3397a6fe" providerId="ADAL" clId="{7897A49B-57CD-422A-BC77-854EE93A4FE6}" dt="2024-01-26T02:02:05.856" v="4"/>
          <ac:picMkLst>
            <pc:docMk/>
            <pc:sldMk cId="1157775155" sldId="290"/>
            <ac:picMk id="2" creationId="{DAA308F4-D0F1-9BF2-73E1-9ACCFC6B5266}"/>
          </ac:picMkLst>
        </pc:picChg>
        <pc:picChg chg="del">
          <ac:chgData name="Hori, Kaori" userId="f2384def-2f45-4b53-97eb-749d3397a6fe" providerId="ADAL" clId="{7897A49B-57CD-422A-BC77-854EE93A4FE6}" dt="2024-01-26T02:02:05.392" v="3" actId="478"/>
          <ac:picMkLst>
            <pc:docMk/>
            <pc:sldMk cId="1157775155" sldId="290"/>
            <ac:picMk id="85" creationId="{27826353-65F8-40A2-9A19-34F983CD8E1A}"/>
          </ac:picMkLst>
        </pc:picChg>
      </pc:sldChg>
      <pc:sldChg chg="addSp delSp modSp mod">
        <pc:chgData name="Hori, Kaori" userId="f2384def-2f45-4b53-97eb-749d3397a6fe" providerId="ADAL" clId="{7897A49B-57CD-422A-BC77-854EE93A4FE6}" dt="2024-01-26T02:02:37.004" v="10" actId="1036"/>
        <pc:sldMkLst>
          <pc:docMk/>
          <pc:sldMk cId="3895455316" sldId="291"/>
        </pc:sldMkLst>
        <pc:spChg chg="add mod">
          <ac:chgData name="Hori, Kaori" userId="f2384def-2f45-4b53-97eb-749d3397a6fe" providerId="ADAL" clId="{7897A49B-57CD-422A-BC77-854EE93A4FE6}" dt="2024-01-26T02:02:37.004" v="10" actId="1036"/>
          <ac:spMkLst>
            <pc:docMk/>
            <pc:sldMk cId="3895455316" sldId="291"/>
            <ac:spMk id="10" creationId="{654B9045-62E1-5C5D-9F94-5CC2CC3FEA33}"/>
          </ac:spMkLst>
        </pc:spChg>
        <pc:spChg chg="del">
          <ac:chgData name="Hori, Kaori" userId="f2384def-2f45-4b53-97eb-749d3397a6fe" providerId="ADAL" clId="{7897A49B-57CD-422A-BC77-854EE93A4FE6}" dt="2024-01-26T02:02:16.118" v="5" actId="478"/>
          <ac:spMkLst>
            <pc:docMk/>
            <pc:sldMk cId="3895455316" sldId="291"/>
            <ac:spMk id="11" creationId="{987A315C-683E-4654-91A4-C3EAC5745BA5}"/>
          </ac:spMkLst>
        </pc:spChg>
        <pc:spChg chg="add mod">
          <ac:chgData name="Hori, Kaori" userId="f2384def-2f45-4b53-97eb-749d3397a6fe" providerId="ADAL" clId="{7897A49B-57CD-422A-BC77-854EE93A4FE6}" dt="2024-01-26T02:02:37.004" v="10" actId="1036"/>
          <ac:spMkLst>
            <pc:docMk/>
            <pc:sldMk cId="3895455316" sldId="291"/>
            <ac:spMk id="31" creationId="{F6861F1B-32A2-9A4B-525E-86C78418A9D6}"/>
          </ac:spMkLst>
        </pc:spChg>
        <pc:spChg chg="del">
          <ac:chgData name="Hori, Kaori" userId="f2384def-2f45-4b53-97eb-749d3397a6fe" providerId="ADAL" clId="{7897A49B-57CD-422A-BC77-854EE93A4FE6}" dt="2024-01-26T02:02:16.118" v="5" actId="478"/>
          <ac:spMkLst>
            <pc:docMk/>
            <pc:sldMk cId="3895455316" sldId="291"/>
            <ac:spMk id="63" creationId="{DE3829D0-D0EE-4EDE-A958-92E21F34D3D3}"/>
          </ac:spMkLst>
        </pc:spChg>
        <pc:picChg chg="add mod">
          <ac:chgData name="Hori, Kaori" userId="f2384def-2f45-4b53-97eb-749d3397a6fe" providerId="ADAL" clId="{7897A49B-57CD-422A-BC77-854EE93A4FE6}" dt="2024-01-26T02:02:23.934" v="7" actId="1076"/>
          <ac:picMkLst>
            <pc:docMk/>
            <pc:sldMk cId="3895455316" sldId="291"/>
            <ac:picMk id="7" creationId="{5322FD42-0EF2-F339-4793-54C8E20DAFE7}"/>
          </ac:picMkLst>
        </pc:picChg>
        <pc:picChg chg="del">
          <ac:chgData name="Hori, Kaori" userId="f2384def-2f45-4b53-97eb-749d3397a6fe" providerId="ADAL" clId="{7897A49B-57CD-422A-BC77-854EE93A4FE6}" dt="2024-01-26T02:02:16.118" v="5" actId="478"/>
          <ac:picMkLst>
            <pc:docMk/>
            <pc:sldMk cId="3895455316" sldId="291"/>
            <ac:picMk id="85" creationId="{27826353-65F8-40A2-9A19-34F983CD8E1A}"/>
          </ac:picMkLst>
        </pc:picChg>
      </pc:sldChg>
    </pc:docChg>
  </pc:docChgLst>
  <pc:docChgLst>
    <pc:chgData name="Ayana B. Ohkubo" userId="091061b7-d935-4311-9b7a-92414934935a" providerId="ADAL" clId="{7EDEE291-EC12-4484-A0D4-94443732F51B}"/>
    <pc:docChg chg="custSel modSld">
      <pc:chgData name="Ayana B. Ohkubo" userId="091061b7-d935-4311-9b7a-92414934935a" providerId="ADAL" clId="{7EDEE291-EC12-4484-A0D4-94443732F51B}" dt="2024-03-06T04:21:37.654" v="2" actId="313"/>
      <pc:docMkLst>
        <pc:docMk/>
      </pc:docMkLst>
      <pc:sldChg chg="modSp mod">
        <pc:chgData name="Ayana B. Ohkubo" userId="091061b7-d935-4311-9b7a-92414934935a" providerId="ADAL" clId="{7EDEE291-EC12-4484-A0D4-94443732F51B}" dt="2024-03-06T04:21:36.186" v="0" actId="313"/>
        <pc:sldMkLst>
          <pc:docMk/>
          <pc:sldMk cId="292596965" sldId="272"/>
        </pc:sldMkLst>
        <pc:spChg chg="mod">
          <ac:chgData name="Ayana B. Ohkubo" userId="091061b7-d935-4311-9b7a-92414934935a" providerId="ADAL" clId="{7EDEE291-EC12-4484-A0D4-94443732F51B}" dt="2024-03-06T04:21:36.186" v="0" actId="313"/>
          <ac:spMkLst>
            <pc:docMk/>
            <pc:sldMk cId="292596965" sldId="272"/>
            <ac:spMk id="2" creationId="{88D2E195-F442-0F40-221C-8B450DD51E78}"/>
          </ac:spMkLst>
        </pc:spChg>
      </pc:sldChg>
      <pc:sldChg chg="modSp mod">
        <pc:chgData name="Ayana B. Ohkubo" userId="091061b7-d935-4311-9b7a-92414934935a" providerId="ADAL" clId="{7EDEE291-EC12-4484-A0D4-94443732F51B}" dt="2024-03-06T04:21:36.929" v="1" actId="313"/>
        <pc:sldMkLst>
          <pc:docMk/>
          <pc:sldMk cId="196069373" sldId="282"/>
        </pc:sldMkLst>
        <pc:spChg chg="mod">
          <ac:chgData name="Ayana B. Ohkubo" userId="091061b7-d935-4311-9b7a-92414934935a" providerId="ADAL" clId="{7EDEE291-EC12-4484-A0D4-94443732F51B}" dt="2024-03-06T04:21:36.929" v="1" actId="313"/>
          <ac:spMkLst>
            <pc:docMk/>
            <pc:sldMk cId="196069373" sldId="282"/>
            <ac:spMk id="3" creationId="{484B8CD1-42CE-D1B7-BD9A-D398458ACBFF}"/>
          </ac:spMkLst>
        </pc:spChg>
      </pc:sldChg>
      <pc:sldChg chg="modSp mod">
        <pc:chgData name="Ayana B. Ohkubo" userId="091061b7-d935-4311-9b7a-92414934935a" providerId="ADAL" clId="{7EDEE291-EC12-4484-A0D4-94443732F51B}" dt="2024-03-06T04:21:37.654" v="2" actId="313"/>
        <pc:sldMkLst>
          <pc:docMk/>
          <pc:sldMk cId="1356034593" sldId="304"/>
        </pc:sldMkLst>
        <pc:spChg chg="mod">
          <ac:chgData name="Ayana B. Ohkubo" userId="091061b7-d935-4311-9b7a-92414934935a" providerId="ADAL" clId="{7EDEE291-EC12-4484-A0D4-94443732F51B}" dt="2024-03-06T04:21:37.654" v="2" actId="313"/>
          <ac:spMkLst>
            <pc:docMk/>
            <pc:sldMk cId="1356034593" sldId="304"/>
            <ac:spMk id="3" creationId="{5EF1FE57-7A42-B8E1-C807-9B3BF7A18084}"/>
          </ac:spMkLst>
        </pc:spChg>
      </pc:sldChg>
    </pc:docChg>
  </pc:docChgLst>
  <pc:docChgLst>
    <pc:chgData name="Ogata, Yukino" userId="46c124f1-f3c4-49f4-8de1-f58709379159" providerId="ADAL" clId="{E469BD7A-B9CE-474A-81C7-2D917BEC143C}"/>
    <pc:docChg chg="undo custSel modSld">
      <pc:chgData name="Ogata, Yukino" userId="46c124f1-f3c4-49f4-8de1-f58709379159" providerId="ADAL" clId="{E469BD7A-B9CE-474A-81C7-2D917BEC143C}" dt="2024-01-22T05:25:46.261" v="31" actId="20577"/>
      <pc:docMkLst>
        <pc:docMk/>
      </pc:docMkLst>
      <pc:sldChg chg="modSp mod">
        <pc:chgData name="Ogata, Yukino" userId="46c124f1-f3c4-49f4-8de1-f58709379159" providerId="ADAL" clId="{E469BD7A-B9CE-474A-81C7-2D917BEC143C}" dt="2024-01-22T05:25:46.261" v="31" actId="20577"/>
        <pc:sldMkLst>
          <pc:docMk/>
          <pc:sldMk cId="1870829612" sldId="288"/>
        </pc:sldMkLst>
        <pc:spChg chg="mod">
          <ac:chgData name="Ogata, Yukino" userId="46c124f1-f3c4-49f4-8de1-f58709379159" providerId="ADAL" clId="{E469BD7A-B9CE-474A-81C7-2D917BEC143C}" dt="2024-01-22T05:25:46.261" v="31" actId="20577"/>
          <ac:spMkLst>
            <pc:docMk/>
            <pc:sldMk cId="1870829612" sldId="288"/>
            <ac:spMk id="44" creationId="{81AFACEE-E453-A300-B2F7-55D10B0C6AA5}"/>
          </ac:spMkLst>
        </pc:spChg>
      </pc:sldChg>
      <pc:sldChg chg="modSp mod">
        <pc:chgData name="Ogata, Yukino" userId="46c124f1-f3c4-49f4-8de1-f58709379159" providerId="ADAL" clId="{E469BD7A-B9CE-474A-81C7-2D917BEC143C}" dt="2024-01-22T05:20:21.742" v="11"/>
        <pc:sldMkLst>
          <pc:docMk/>
          <pc:sldMk cId="1157775155" sldId="290"/>
        </pc:sldMkLst>
        <pc:spChg chg="mod">
          <ac:chgData name="Ogata, Yukino" userId="46c124f1-f3c4-49f4-8de1-f58709379159" providerId="ADAL" clId="{E469BD7A-B9CE-474A-81C7-2D917BEC143C}" dt="2024-01-22T05:20:21.742" v="11"/>
          <ac:spMkLst>
            <pc:docMk/>
            <pc:sldMk cId="1157775155" sldId="290"/>
            <ac:spMk id="3" creationId="{07BBF388-88BA-D097-D389-F7780FD9F9C9}"/>
          </ac:spMkLst>
        </pc:spChg>
        <pc:spChg chg="mod">
          <ac:chgData name="Ogata, Yukino" userId="46c124f1-f3c4-49f4-8de1-f58709379159" providerId="ADAL" clId="{E469BD7A-B9CE-474A-81C7-2D917BEC143C}" dt="2024-01-22T05:17:30.756" v="5"/>
          <ac:spMkLst>
            <pc:docMk/>
            <pc:sldMk cId="1157775155" sldId="290"/>
            <ac:spMk id="42" creationId="{62CB4B38-F615-5083-EE4B-3074FE4C0C6B}"/>
          </ac:spMkLst>
        </pc:spChg>
        <pc:spChg chg="mod">
          <ac:chgData name="Ogata, Yukino" userId="46c124f1-f3c4-49f4-8de1-f58709379159" providerId="ADAL" clId="{E469BD7A-B9CE-474A-81C7-2D917BEC143C}" dt="2024-01-22T05:15:53.648" v="4" actId="20577"/>
          <ac:spMkLst>
            <pc:docMk/>
            <pc:sldMk cId="1157775155" sldId="290"/>
            <ac:spMk id="46" creationId="{799C7B83-230E-3460-450D-27E20CD33BA7}"/>
          </ac:spMkLst>
        </pc:spChg>
        <pc:spChg chg="mod">
          <ac:chgData name="Ogata, Yukino" userId="46c124f1-f3c4-49f4-8de1-f58709379159" providerId="ADAL" clId="{E469BD7A-B9CE-474A-81C7-2D917BEC143C}" dt="2024-01-22T05:19:49.382" v="10"/>
          <ac:spMkLst>
            <pc:docMk/>
            <pc:sldMk cId="1157775155" sldId="290"/>
            <ac:spMk id="86" creationId="{50F65285-2DA7-52B5-4259-2C75EF484910}"/>
          </ac:spMkLst>
        </pc:spChg>
      </pc:sldChg>
      <pc:sldChg chg="modSp mod">
        <pc:chgData name="Ogata, Yukino" userId="46c124f1-f3c4-49f4-8de1-f58709379159" providerId="ADAL" clId="{E469BD7A-B9CE-474A-81C7-2D917BEC143C}" dt="2024-01-22T05:07:59.860" v="2"/>
        <pc:sldMkLst>
          <pc:docMk/>
          <pc:sldMk cId="3895455316" sldId="291"/>
        </pc:sldMkLst>
        <pc:spChg chg="mod">
          <ac:chgData name="Ogata, Yukino" userId="46c124f1-f3c4-49f4-8de1-f58709379159" providerId="ADAL" clId="{E469BD7A-B9CE-474A-81C7-2D917BEC143C}" dt="2024-01-22T05:07:59.860" v="2"/>
          <ac:spMkLst>
            <pc:docMk/>
            <pc:sldMk cId="3895455316" sldId="291"/>
            <ac:spMk id="78" creationId="{841A25A3-896D-C2CC-2C5D-179FE26E3554}"/>
          </ac:spMkLst>
        </pc:spChg>
      </pc:sldChg>
    </pc:docChg>
  </pc:docChgLst>
  <pc:docChgLst>
    <pc:chgData name="Hori, Kaori" userId="f2384def-2f45-4b53-97eb-749d3397a6fe" providerId="ADAL" clId="{5AE5A7ED-C13E-45EA-96D2-A037980B13FF}"/>
    <pc:docChg chg="custSel modSld">
      <pc:chgData name="Hori, Kaori" userId="f2384def-2f45-4b53-97eb-749d3397a6fe" providerId="ADAL" clId="{5AE5A7ED-C13E-45EA-96D2-A037980B13FF}" dt="2024-03-05T10:47:54.457" v="18"/>
      <pc:docMkLst>
        <pc:docMk/>
      </pc:docMkLst>
      <pc:sldChg chg="addSp delSp modSp mod">
        <pc:chgData name="Hori, Kaori" userId="f2384def-2f45-4b53-97eb-749d3397a6fe" providerId="ADAL" clId="{5AE5A7ED-C13E-45EA-96D2-A037980B13FF}" dt="2024-03-05T10:47:54.457" v="18"/>
        <pc:sldMkLst>
          <pc:docMk/>
          <pc:sldMk cId="292596965" sldId="272"/>
        </pc:sldMkLst>
        <pc:spChg chg="add mod">
          <ac:chgData name="Hori, Kaori" userId="f2384def-2f45-4b53-97eb-749d3397a6fe" providerId="ADAL" clId="{5AE5A7ED-C13E-45EA-96D2-A037980B13FF}" dt="2024-03-05T10:47:54.457" v="18"/>
          <ac:spMkLst>
            <pc:docMk/>
            <pc:sldMk cId="292596965" sldId="272"/>
            <ac:spMk id="2" creationId="{88D2E195-F442-0F40-221C-8B450DD51E78}"/>
          </ac:spMkLst>
        </pc:spChg>
        <pc:spChg chg="del mod">
          <ac:chgData name="Hori, Kaori" userId="f2384def-2f45-4b53-97eb-749d3397a6fe" providerId="ADAL" clId="{5AE5A7ED-C13E-45EA-96D2-A037980B13FF}" dt="2024-03-05T10:47:54.236" v="17" actId="478"/>
          <ac:spMkLst>
            <pc:docMk/>
            <pc:sldMk cId="292596965" sldId="272"/>
            <ac:spMk id="48" creationId="{03CA2A97-B085-C0B0-6916-F3D19AF4A2F7}"/>
          </ac:spMkLst>
        </pc:spChg>
      </pc:sldChg>
      <pc:sldChg chg="addSp delSp modSp mod">
        <pc:chgData name="Hori, Kaori" userId="f2384def-2f45-4b53-97eb-749d3397a6fe" providerId="ADAL" clId="{5AE5A7ED-C13E-45EA-96D2-A037980B13FF}" dt="2024-03-05T10:47:30.414" v="14"/>
        <pc:sldMkLst>
          <pc:docMk/>
          <pc:sldMk cId="196069373" sldId="282"/>
        </pc:sldMkLst>
        <pc:spChg chg="add mod">
          <ac:chgData name="Hori, Kaori" userId="f2384def-2f45-4b53-97eb-749d3397a6fe" providerId="ADAL" clId="{5AE5A7ED-C13E-45EA-96D2-A037980B13FF}" dt="2024-03-05T10:47:30.414" v="14"/>
          <ac:spMkLst>
            <pc:docMk/>
            <pc:sldMk cId="196069373" sldId="282"/>
            <ac:spMk id="3" creationId="{484B8CD1-42CE-D1B7-BD9A-D398458ACBFF}"/>
          </ac:spMkLst>
        </pc:spChg>
        <pc:spChg chg="del mod">
          <ac:chgData name="Hori, Kaori" userId="f2384def-2f45-4b53-97eb-749d3397a6fe" providerId="ADAL" clId="{5AE5A7ED-C13E-45EA-96D2-A037980B13FF}" dt="2024-03-05T10:47:29.189" v="13" actId="478"/>
          <ac:spMkLst>
            <pc:docMk/>
            <pc:sldMk cId="196069373" sldId="282"/>
            <ac:spMk id="36" creationId="{4873570D-4791-E56A-3514-29FFB2B4F516}"/>
          </ac:spMkLst>
        </pc:spChg>
      </pc:sldChg>
      <pc:sldChg chg="modSp mod">
        <pc:chgData name="Hori, Kaori" userId="f2384def-2f45-4b53-97eb-749d3397a6fe" providerId="ADAL" clId="{5AE5A7ED-C13E-45EA-96D2-A037980B13FF}" dt="2024-03-05T10:42:47.775" v="3"/>
        <pc:sldMkLst>
          <pc:docMk/>
          <pc:sldMk cId="1870829612" sldId="288"/>
        </pc:sldMkLst>
        <pc:spChg chg="mod">
          <ac:chgData name="Hori, Kaori" userId="f2384def-2f45-4b53-97eb-749d3397a6fe" providerId="ADAL" clId="{5AE5A7ED-C13E-45EA-96D2-A037980B13FF}" dt="2024-03-05T10:42:47.775" v="3"/>
          <ac:spMkLst>
            <pc:docMk/>
            <pc:sldMk cId="1870829612" sldId="288"/>
            <ac:spMk id="15" creationId="{954FABB5-ABFB-59A9-C210-1213D0DA2EC2}"/>
          </ac:spMkLst>
        </pc:spChg>
      </pc:sldChg>
      <pc:sldChg chg="modSp mod">
        <pc:chgData name="Hori, Kaori" userId="f2384def-2f45-4b53-97eb-749d3397a6fe" providerId="ADAL" clId="{5AE5A7ED-C13E-45EA-96D2-A037980B13FF}" dt="2024-03-05T10:42:53.135" v="7"/>
        <pc:sldMkLst>
          <pc:docMk/>
          <pc:sldMk cId="2268452730" sldId="292"/>
        </pc:sldMkLst>
        <pc:spChg chg="mod">
          <ac:chgData name="Hori, Kaori" userId="f2384def-2f45-4b53-97eb-749d3397a6fe" providerId="ADAL" clId="{5AE5A7ED-C13E-45EA-96D2-A037980B13FF}" dt="2024-03-05T10:42:53.135" v="7"/>
          <ac:spMkLst>
            <pc:docMk/>
            <pc:sldMk cId="2268452730" sldId="292"/>
            <ac:spMk id="64" creationId="{A15F654B-B971-82D8-A50B-2A72123D5398}"/>
          </ac:spMkLst>
        </pc:spChg>
      </pc:sldChg>
      <pc:sldChg chg="modSp mod">
        <pc:chgData name="Hori, Kaori" userId="f2384def-2f45-4b53-97eb-749d3397a6fe" providerId="ADAL" clId="{5AE5A7ED-C13E-45EA-96D2-A037980B13FF}" dt="2024-03-05T10:42:59.475" v="11"/>
        <pc:sldMkLst>
          <pc:docMk/>
          <pc:sldMk cId="2426320100" sldId="298"/>
        </pc:sldMkLst>
        <pc:spChg chg="mod">
          <ac:chgData name="Hori, Kaori" userId="f2384def-2f45-4b53-97eb-749d3397a6fe" providerId="ADAL" clId="{5AE5A7ED-C13E-45EA-96D2-A037980B13FF}" dt="2024-03-05T10:42:59.475" v="11"/>
          <ac:spMkLst>
            <pc:docMk/>
            <pc:sldMk cId="2426320100" sldId="298"/>
            <ac:spMk id="11" creationId="{0198D7DE-AC67-2E0F-233C-8D4691A9FC37}"/>
          </ac:spMkLst>
        </pc:spChg>
      </pc:sldChg>
      <pc:sldChg chg="addSp delSp modSp mod">
        <pc:chgData name="Hori, Kaori" userId="f2384def-2f45-4b53-97eb-749d3397a6fe" providerId="ADAL" clId="{5AE5A7ED-C13E-45EA-96D2-A037980B13FF}" dt="2024-03-05T10:47:33.474" v="16"/>
        <pc:sldMkLst>
          <pc:docMk/>
          <pc:sldMk cId="1356034593" sldId="304"/>
        </pc:sldMkLst>
        <pc:spChg chg="add mod">
          <ac:chgData name="Hori, Kaori" userId="f2384def-2f45-4b53-97eb-749d3397a6fe" providerId="ADAL" clId="{5AE5A7ED-C13E-45EA-96D2-A037980B13FF}" dt="2024-03-05T10:47:33.474" v="16"/>
          <ac:spMkLst>
            <pc:docMk/>
            <pc:sldMk cId="1356034593" sldId="304"/>
            <ac:spMk id="3" creationId="{5EF1FE57-7A42-B8E1-C807-9B3BF7A18084}"/>
          </ac:spMkLst>
        </pc:spChg>
        <pc:spChg chg="del mod">
          <ac:chgData name="Hori, Kaori" userId="f2384def-2f45-4b53-97eb-749d3397a6fe" providerId="ADAL" clId="{5AE5A7ED-C13E-45EA-96D2-A037980B13FF}" dt="2024-03-05T10:47:32.732" v="15" actId="478"/>
          <ac:spMkLst>
            <pc:docMk/>
            <pc:sldMk cId="1356034593" sldId="304"/>
            <ac:spMk id="36" creationId="{4873570D-4791-E56A-3514-29FFB2B4F516}"/>
          </ac:spMkLst>
        </pc:spChg>
      </pc:sldChg>
    </pc:docChg>
  </pc:docChgLst>
  <pc:docChgLst>
    <pc:chgData name="Ogata, Yukino" userId="46c124f1-f3c4-49f4-8de1-f58709379159" providerId="ADAL" clId="{5EA8B918-2D3E-4DA5-B6A1-6A209E2971C1}"/>
    <pc:docChg chg="undo custSel modSld">
      <pc:chgData name="Ogata, Yukino" userId="46c124f1-f3c4-49f4-8de1-f58709379159" providerId="ADAL" clId="{5EA8B918-2D3E-4DA5-B6A1-6A209E2971C1}" dt="2024-02-16T01:12:26.228" v="329" actId="1037"/>
      <pc:docMkLst>
        <pc:docMk/>
      </pc:docMkLst>
      <pc:sldChg chg="addSp delSp modSp mod">
        <pc:chgData name="Ogata, Yukino" userId="46c124f1-f3c4-49f4-8de1-f58709379159" providerId="ADAL" clId="{5EA8B918-2D3E-4DA5-B6A1-6A209E2971C1}" dt="2024-02-16T01:12:26.228" v="329" actId="1037"/>
        <pc:sldMkLst>
          <pc:docMk/>
          <pc:sldMk cId="1870829612" sldId="288"/>
        </pc:sldMkLst>
        <pc:spChg chg="mod">
          <ac:chgData name="Ogata, Yukino" userId="46c124f1-f3c4-49f4-8de1-f58709379159" providerId="ADAL" clId="{5EA8B918-2D3E-4DA5-B6A1-6A209E2971C1}" dt="2024-02-15T06:32:31.578" v="153" actId="552"/>
          <ac:spMkLst>
            <pc:docMk/>
            <pc:sldMk cId="1870829612" sldId="288"/>
            <ac:spMk id="7" creationId="{898C8FCE-3265-D03C-3809-782CDF26796C}"/>
          </ac:spMkLst>
        </pc:spChg>
        <pc:spChg chg="mod">
          <ac:chgData name="Ogata, Yukino" userId="46c124f1-f3c4-49f4-8de1-f58709379159" providerId="ADAL" clId="{5EA8B918-2D3E-4DA5-B6A1-6A209E2971C1}" dt="2024-02-15T06:32:31.578" v="153" actId="552"/>
          <ac:spMkLst>
            <pc:docMk/>
            <pc:sldMk cId="1870829612" sldId="288"/>
            <ac:spMk id="8" creationId="{603D3EA1-95B3-A12E-836A-598FFAAE3419}"/>
          </ac:spMkLst>
        </pc:spChg>
        <pc:spChg chg="mod">
          <ac:chgData name="Ogata, Yukino" userId="46c124f1-f3c4-49f4-8de1-f58709379159" providerId="ADAL" clId="{5EA8B918-2D3E-4DA5-B6A1-6A209E2971C1}" dt="2024-02-15T06:32:31.578" v="153" actId="552"/>
          <ac:spMkLst>
            <pc:docMk/>
            <pc:sldMk cId="1870829612" sldId="288"/>
            <ac:spMk id="9" creationId="{B2F2B6F1-9C16-9BE5-D7A2-1B85F0FCFC37}"/>
          </ac:spMkLst>
        </pc:spChg>
        <pc:spChg chg="mod">
          <ac:chgData name="Ogata, Yukino" userId="46c124f1-f3c4-49f4-8de1-f58709379159" providerId="ADAL" clId="{5EA8B918-2D3E-4DA5-B6A1-6A209E2971C1}" dt="2024-02-15T06:32:41.422" v="154" actId="552"/>
          <ac:spMkLst>
            <pc:docMk/>
            <pc:sldMk cId="1870829612" sldId="288"/>
            <ac:spMk id="15" creationId="{954FABB5-ABFB-59A9-C210-1213D0DA2EC2}"/>
          </ac:spMkLst>
        </pc:spChg>
        <pc:spChg chg="mod">
          <ac:chgData name="Ogata, Yukino" userId="46c124f1-f3c4-49f4-8de1-f58709379159" providerId="ADAL" clId="{5EA8B918-2D3E-4DA5-B6A1-6A209E2971C1}" dt="2024-02-15T06:33:53.519" v="155" actId="465"/>
          <ac:spMkLst>
            <pc:docMk/>
            <pc:sldMk cId="1870829612" sldId="288"/>
            <ac:spMk id="16" creationId="{B0E6E618-9179-75D0-8083-D2D2F3A86BDA}"/>
          </ac:spMkLst>
        </pc:spChg>
        <pc:spChg chg="mod">
          <ac:chgData name="Ogata, Yukino" userId="46c124f1-f3c4-49f4-8de1-f58709379159" providerId="ADAL" clId="{5EA8B918-2D3E-4DA5-B6A1-6A209E2971C1}" dt="2024-02-15T06:33:53.519" v="155" actId="465"/>
          <ac:spMkLst>
            <pc:docMk/>
            <pc:sldMk cId="1870829612" sldId="288"/>
            <ac:spMk id="17" creationId="{AA54CB6F-37E1-06A7-DFD5-1D7A128246D1}"/>
          </ac:spMkLst>
        </pc:spChg>
        <pc:spChg chg="mod">
          <ac:chgData name="Ogata, Yukino" userId="46c124f1-f3c4-49f4-8de1-f58709379159" providerId="ADAL" clId="{5EA8B918-2D3E-4DA5-B6A1-6A209E2971C1}" dt="2024-02-15T06:32:31.578" v="153" actId="552"/>
          <ac:spMkLst>
            <pc:docMk/>
            <pc:sldMk cId="1870829612" sldId="288"/>
            <ac:spMk id="18" creationId="{3CEA3DAD-E47F-0C0A-3FFD-F8531CCA3863}"/>
          </ac:spMkLst>
        </pc:spChg>
        <pc:spChg chg="mod">
          <ac:chgData name="Ogata, Yukino" userId="46c124f1-f3c4-49f4-8de1-f58709379159" providerId="ADAL" clId="{5EA8B918-2D3E-4DA5-B6A1-6A209E2971C1}" dt="2024-02-15T06:23:16.900" v="5" actId="1076"/>
          <ac:spMkLst>
            <pc:docMk/>
            <pc:sldMk cId="1870829612" sldId="288"/>
            <ac:spMk id="19" creationId="{5E606254-1764-4366-A313-DF8F0C1E5D4D}"/>
          </ac:spMkLst>
        </pc:spChg>
        <pc:spChg chg="mod">
          <ac:chgData name="Ogata, Yukino" userId="46c124f1-f3c4-49f4-8de1-f58709379159" providerId="ADAL" clId="{5EA8B918-2D3E-4DA5-B6A1-6A209E2971C1}" dt="2024-02-15T06:32:41.422" v="154" actId="552"/>
          <ac:spMkLst>
            <pc:docMk/>
            <pc:sldMk cId="1870829612" sldId="288"/>
            <ac:spMk id="27" creationId="{7122813F-3E6A-AEBA-1B09-76054E43E9EA}"/>
          </ac:spMkLst>
        </pc:spChg>
        <pc:spChg chg="mod topLvl">
          <ac:chgData name="Ogata, Yukino" userId="46c124f1-f3c4-49f4-8de1-f58709379159" providerId="ADAL" clId="{5EA8B918-2D3E-4DA5-B6A1-6A209E2971C1}" dt="2024-02-15T06:30:53.108" v="129" actId="164"/>
          <ac:spMkLst>
            <pc:docMk/>
            <pc:sldMk cId="1870829612" sldId="288"/>
            <ac:spMk id="31" creationId="{163F4C4D-A8EA-F62B-3B12-DDE316A821ED}"/>
          </ac:spMkLst>
        </pc:spChg>
        <pc:spChg chg="mod topLvl">
          <ac:chgData name="Ogata, Yukino" userId="46c124f1-f3c4-49f4-8de1-f58709379159" providerId="ADAL" clId="{5EA8B918-2D3E-4DA5-B6A1-6A209E2971C1}" dt="2024-02-15T06:30:53.108" v="129" actId="164"/>
          <ac:spMkLst>
            <pc:docMk/>
            <pc:sldMk cId="1870829612" sldId="288"/>
            <ac:spMk id="32" creationId="{612525A9-9B9D-BA3F-7D62-2706C60747C3}"/>
          </ac:spMkLst>
        </pc:spChg>
        <pc:spChg chg="mod topLvl">
          <ac:chgData name="Ogata, Yukino" userId="46c124f1-f3c4-49f4-8de1-f58709379159" providerId="ADAL" clId="{5EA8B918-2D3E-4DA5-B6A1-6A209E2971C1}" dt="2024-02-15T06:30:53.108" v="129" actId="164"/>
          <ac:spMkLst>
            <pc:docMk/>
            <pc:sldMk cId="1870829612" sldId="288"/>
            <ac:spMk id="33" creationId="{5D097005-74C8-751B-C504-90FEE7BFAF52}"/>
          </ac:spMkLst>
        </pc:spChg>
        <pc:spChg chg="mod">
          <ac:chgData name="Ogata, Yukino" userId="46c124f1-f3c4-49f4-8de1-f58709379159" providerId="ADAL" clId="{5EA8B918-2D3E-4DA5-B6A1-6A209E2971C1}" dt="2024-02-15T06:34:01.852" v="157" actId="12788"/>
          <ac:spMkLst>
            <pc:docMk/>
            <pc:sldMk cId="1870829612" sldId="288"/>
            <ac:spMk id="43" creationId="{3DDB9CD0-08D9-66EE-74DD-1563E3CAFAF4}"/>
          </ac:spMkLst>
        </pc:spChg>
        <pc:spChg chg="mod">
          <ac:chgData name="Ogata, Yukino" userId="46c124f1-f3c4-49f4-8de1-f58709379159" providerId="ADAL" clId="{5EA8B918-2D3E-4DA5-B6A1-6A209E2971C1}" dt="2024-02-15T06:34:01.852" v="157" actId="12788"/>
          <ac:spMkLst>
            <pc:docMk/>
            <pc:sldMk cId="1870829612" sldId="288"/>
            <ac:spMk id="44" creationId="{81AFACEE-E453-A300-B2F7-55D10B0C6AA5}"/>
          </ac:spMkLst>
        </pc:spChg>
        <pc:spChg chg="mod">
          <ac:chgData name="Ogata, Yukino" userId="46c124f1-f3c4-49f4-8de1-f58709379159" providerId="ADAL" clId="{5EA8B918-2D3E-4DA5-B6A1-6A209E2971C1}" dt="2024-02-15T06:23:25.588" v="10" actId="1076"/>
          <ac:spMkLst>
            <pc:docMk/>
            <pc:sldMk cId="1870829612" sldId="288"/>
            <ac:spMk id="142" creationId="{05F8BF00-FAB5-4819-98CC-6B8DC6568CA3}"/>
          </ac:spMkLst>
        </pc:spChg>
        <pc:grpChg chg="mod">
          <ac:chgData name="Ogata, Yukino" userId="46c124f1-f3c4-49f4-8de1-f58709379159" providerId="ADAL" clId="{5EA8B918-2D3E-4DA5-B6A1-6A209E2971C1}" dt="2024-02-15T06:32:31.578" v="153" actId="552"/>
          <ac:grpSpMkLst>
            <pc:docMk/>
            <pc:sldMk cId="1870829612" sldId="288"/>
            <ac:grpSpMk id="12" creationId="{681EC866-3671-759F-A137-5A2EB0151343}"/>
          </ac:grpSpMkLst>
        </pc:grpChg>
        <pc:grpChg chg="add del mod">
          <ac:chgData name="Ogata, Yukino" userId="46c124f1-f3c4-49f4-8de1-f58709379159" providerId="ADAL" clId="{5EA8B918-2D3E-4DA5-B6A1-6A209E2971C1}" dt="2024-02-15T06:26:43.630" v="34" actId="165"/>
          <ac:grpSpMkLst>
            <pc:docMk/>
            <pc:sldMk cId="1870829612" sldId="288"/>
            <ac:grpSpMk id="29" creationId="{F370CC72-B6F0-83C4-0D81-7544762E09E6}"/>
          </ac:grpSpMkLst>
        </pc:grpChg>
        <pc:grpChg chg="add mod ord">
          <ac:chgData name="Ogata, Yukino" userId="46c124f1-f3c4-49f4-8de1-f58709379159" providerId="ADAL" clId="{5EA8B918-2D3E-4DA5-B6A1-6A209E2971C1}" dt="2024-02-15T06:33:53.519" v="155" actId="465"/>
          <ac:grpSpMkLst>
            <pc:docMk/>
            <pc:sldMk cId="1870829612" sldId="288"/>
            <ac:grpSpMk id="34" creationId="{C6D85799-57EB-9E44-E391-9626B127316D}"/>
          </ac:grpSpMkLst>
        </pc:grpChg>
        <pc:grpChg chg="mod">
          <ac:chgData name="Ogata, Yukino" userId="46c124f1-f3c4-49f4-8de1-f58709379159" providerId="ADAL" clId="{5EA8B918-2D3E-4DA5-B6A1-6A209E2971C1}" dt="2024-02-15T06:33:53.519" v="155" actId="465"/>
          <ac:grpSpMkLst>
            <pc:docMk/>
            <pc:sldMk cId="1870829612" sldId="288"/>
            <ac:grpSpMk id="45" creationId="{53FCE6D1-0D15-F73E-1A18-C291900A1D79}"/>
          </ac:grpSpMkLst>
        </pc:grpChg>
        <pc:picChg chg="mod">
          <ac:chgData name="Ogata, Yukino" userId="46c124f1-f3c4-49f4-8de1-f58709379159" providerId="ADAL" clId="{5EA8B918-2D3E-4DA5-B6A1-6A209E2971C1}" dt="2024-02-15T06:32:31.578" v="153" actId="552"/>
          <ac:picMkLst>
            <pc:docMk/>
            <pc:sldMk cId="1870829612" sldId="288"/>
            <ac:picMk id="10" creationId="{FB2D5A24-6D7A-F16E-81BD-B7CF76857888}"/>
          </ac:picMkLst>
        </pc:picChg>
        <pc:picChg chg="mod">
          <ac:chgData name="Ogata, Yukino" userId="46c124f1-f3c4-49f4-8de1-f58709379159" providerId="ADAL" clId="{5EA8B918-2D3E-4DA5-B6A1-6A209E2971C1}" dt="2024-02-15T06:32:31.578" v="153" actId="552"/>
          <ac:picMkLst>
            <pc:docMk/>
            <pc:sldMk cId="1870829612" sldId="288"/>
            <ac:picMk id="13" creationId="{0C4215B1-E484-D6AF-4483-97247D7AEEAA}"/>
          </ac:picMkLst>
        </pc:picChg>
        <pc:picChg chg="mod">
          <ac:chgData name="Ogata, Yukino" userId="46c124f1-f3c4-49f4-8de1-f58709379159" providerId="ADAL" clId="{5EA8B918-2D3E-4DA5-B6A1-6A209E2971C1}" dt="2024-02-15T06:32:31.578" v="153" actId="552"/>
          <ac:picMkLst>
            <pc:docMk/>
            <pc:sldMk cId="1870829612" sldId="288"/>
            <ac:picMk id="14" creationId="{BA81B599-103C-22D5-9826-0E536E021B64}"/>
          </ac:picMkLst>
        </pc:picChg>
        <pc:picChg chg="mod">
          <ac:chgData name="Ogata, Yukino" userId="46c124f1-f3c4-49f4-8de1-f58709379159" providerId="ADAL" clId="{5EA8B918-2D3E-4DA5-B6A1-6A209E2971C1}" dt="2024-02-16T01:12:26.228" v="329" actId="1037"/>
          <ac:picMkLst>
            <pc:docMk/>
            <pc:sldMk cId="1870829612" sldId="288"/>
            <ac:picMk id="23" creationId="{FB91BBDC-1689-103E-7651-F6146A8231DA}"/>
          </ac:picMkLst>
        </pc:picChg>
        <pc:picChg chg="mod">
          <ac:chgData name="Ogata, Yukino" userId="46c124f1-f3c4-49f4-8de1-f58709379159" providerId="ADAL" clId="{5EA8B918-2D3E-4DA5-B6A1-6A209E2971C1}" dt="2024-02-16T01:12:26.228" v="329" actId="1037"/>
          <ac:picMkLst>
            <pc:docMk/>
            <pc:sldMk cId="1870829612" sldId="288"/>
            <ac:picMk id="24" creationId="{0307BEE2-1189-9A9A-8A0A-022D8FD815E3}"/>
          </ac:picMkLst>
        </pc:picChg>
        <pc:picChg chg="mod">
          <ac:chgData name="Ogata, Yukino" userId="46c124f1-f3c4-49f4-8de1-f58709379159" providerId="ADAL" clId="{5EA8B918-2D3E-4DA5-B6A1-6A209E2971C1}" dt="2024-02-16T01:12:26.228" v="329" actId="1037"/>
          <ac:picMkLst>
            <pc:docMk/>
            <pc:sldMk cId="1870829612" sldId="288"/>
            <ac:picMk id="25" creationId="{F9578CA9-85EE-5C0D-DD2E-2EF7A8AE88D6}"/>
          </ac:picMkLst>
        </pc:picChg>
        <pc:picChg chg="mod">
          <ac:chgData name="Ogata, Yukino" userId="46c124f1-f3c4-49f4-8de1-f58709379159" providerId="ADAL" clId="{5EA8B918-2D3E-4DA5-B6A1-6A209E2971C1}" dt="2024-02-16T01:12:26.228" v="329" actId="1037"/>
          <ac:picMkLst>
            <pc:docMk/>
            <pc:sldMk cId="1870829612" sldId="288"/>
            <ac:picMk id="28" creationId="{A52CA869-19B0-2859-BA6A-2F3B4EA897AA}"/>
          </ac:picMkLst>
        </pc:picChg>
        <pc:picChg chg="mod topLvl">
          <ac:chgData name="Ogata, Yukino" userId="46c124f1-f3c4-49f4-8de1-f58709379159" providerId="ADAL" clId="{5EA8B918-2D3E-4DA5-B6A1-6A209E2971C1}" dt="2024-02-15T06:30:53.108" v="129" actId="164"/>
          <ac:picMkLst>
            <pc:docMk/>
            <pc:sldMk cId="1870829612" sldId="288"/>
            <ac:picMk id="39" creationId="{53CE9B90-A378-8070-CF60-5A7BB453A3B2}"/>
          </ac:picMkLst>
        </pc:picChg>
        <pc:picChg chg="mod">
          <ac:chgData name="Ogata, Yukino" userId="46c124f1-f3c4-49f4-8de1-f58709379159" providerId="ADAL" clId="{5EA8B918-2D3E-4DA5-B6A1-6A209E2971C1}" dt="2024-02-15T06:32:41.422" v="154" actId="552"/>
          <ac:picMkLst>
            <pc:docMk/>
            <pc:sldMk cId="1870829612" sldId="288"/>
            <ac:picMk id="47" creationId="{3D25F885-8C87-04FC-5130-40592ACB5A3D}"/>
          </ac:picMkLst>
        </pc:picChg>
        <pc:picChg chg="mod">
          <ac:chgData name="Ogata, Yukino" userId="46c124f1-f3c4-49f4-8de1-f58709379159" providerId="ADAL" clId="{5EA8B918-2D3E-4DA5-B6A1-6A209E2971C1}" dt="2024-02-15T06:32:31.578" v="153" actId="552"/>
          <ac:picMkLst>
            <pc:docMk/>
            <pc:sldMk cId="1870829612" sldId="288"/>
            <ac:picMk id="48" creationId="{C883D17C-0F1F-801B-D47B-612754987955}"/>
          </ac:picMkLst>
        </pc:picChg>
        <pc:picChg chg="mod">
          <ac:chgData name="Ogata, Yukino" userId="46c124f1-f3c4-49f4-8de1-f58709379159" providerId="ADAL" clId="{5EA8B918-2D3E-4DA5-B6A1-6A209E2971C1}" dt="2024-02-16T01:11:14.915" v="317" actId="12788"/>
          <ac:picMkLst>
            <pc:docMk/>
            <pc:sldMk cId="1870829612" sldId="288"/>
            <ac:picMk id="49" creationId="{CEB89A6A-2028-5A4B-F482-4297D1003C60}"/>
          </ac:picMkLst>
        </pc:picChg>
        <pc:picChg chg="mod">
          <ac:chgData name="Ogata, Yukino" userId="46c124f1-f3c4-49f4-8de1-f58709379159" providerId="ADAL" clId="{5EA8B918-2D3E-4DA5-B6A1-6A209E2971C1}" dt="2024-02-15T06:32:31.578" v="153" actId="552"/>
          <ac:picMkLst>
            <pc:docMk/>
            <pc:sldMk cId="1870829612" sldId="288"/>
            <ac:picMk id="50" creationId="{E36C9553-8C7D-3EBE-1BA7-BBD17B549436}"/>
          </ac:picMkLst>
        </pc:picChg>
        <pc:picChg chg="mod topLvl">
          <ac:chgData name="Ogata, Yukino" userId="46c124f1-f3c4-49f4-8de1-f58709379159" providerId="ADAL" clId="{5EA8B918-2D3E-4DA5-B6A1-6A209E2971C1}" dt="2024-02-15T06:30:53.108" v="129" actId="164"/>
          <ac:picMkLst>
            <pc:docMk/>
            <pc:sldMk cId="1870829612" sldId="288"/>
            <ac:picMk id="51" creationId="{A81A64DC-3FFB-477C-57D5-E63D839264F9}"/>
          </ac:picMkLst>
        </pc:picChg>
        <pc:cxnChg chg="mod">
          <ac:chgData name="Ogata, Yukino" userId="46c124f1-f3c4-49f4-8de1-f58709379159" providerId="ADAL" clId="{5EA8B918-2D3E-4DA5-B6A1-6A209E2971C1}" dt="2024-02-16T01:12:26.228" v="329" actId="1037"/>
          <ac:cxnSpMkLst>
            <pc:docMk/>
            <pc:sldMk cId="1870829612" sldId="288"/>
            <ac:cxnSpMk id="20" creationId="{E2D7F583-9D13-B560-0751-A1045BAD2F01}"/>
          </ac:cxnSpMkLst>
        </pc:cxnChg>
        <pc:cxnChg chg="mod">
          <ac:chgData name="Ogata, Yukino" userId="46c124f1-f3c4-49f4-8de1-f58709379159" providerId="ADAL" clId="{5EA8B918-2D3E-4DA5-B6A1-6A209E2971C1}" dt="2024-02-16T01:12:26.228" v="329" actId="1037"/>
          <ac:cxnSpMkLst>
            <pc:docMk/>
            <pc:sldMk cId="1870829612" sldId="288"/>
            <ac:cxnSpMk id="21" creationId="{3C210A76-00A4-5E65-3465-AB886C1EA7CB}"/>
          </ac:cxnSpMkLst>
        </pc:cxnChg>
        <pc:cxnChg chg="mod">
          <ac:chgData name="Ogata, Yukino" userId="46c124f1-f3c4-49f4-8de1-f58709379159" providerId="ADAL" clId="{5EA8B918-2D3E-4DA5-B6A1-6A209E2971C1}" dt="2024-02-16T01:12:26.228" v="329" actId="1037"/>
          <ac:cxnSpMkLst>
            <pc:docMk/>
            <pc:sldMk cId="1870829612" sldId="288"/>
            <ac:cxnSpMk id="22" creationId="{B55746A6-086F-F27C-F6DE-2C322DC93BC6}"/>
          </ac:cxnSpMkLst>
        </pc:cxnChg>
        <pc:cxnChg chg="mod">
          <ac:chgData name="Ogata, Yukino" userId="46c124f1-f3c4-49f4-8de1-f58709379159" providerId="ADAL" clId="{5EA8B918-2D3E-4DA5-B6A1-6A209E2971C1}" dt="2024-02-15T06:33:53.519" v="155" actId="465"/>
          <ac:cxnSpMkLst>
            <pc:docMk/>
            <pc:sldMk cId="1870829612" sldId="288"/>
            <ac:cxnSpMk id="40" creationId="{6C4220B9-6087-7245-6BCC-D325DBFD429E}"/>
          </ac:cxnSpMkLst>
        </pc:cxnChg>
        <pc:cxnChg chg="mod">
          <ac:chgData name="Ogata, Yukino" userId="46c124f1-f3c4-49f4-8de1-f58709379159" providerId="ADAL" clId="{5EA8B918-2D3E-4DA5-B6A1-6A209E2971C1}" dt="2024-02-15T06:30:53.108" v="129" actId="164"/>
          <ac:cxnSpMkLst>
            <pc:docMk/>
            <pc:sldMk cId="1870829612" sldId="288"/>
            <ac:cxnSpMk id="41" creationId="{93786B24-A57F-1A16-5B2F-2EC88CF7AE93}"/>
          </ac:cxnSpMkLst>
        </pc:cxnChg>
        <pc:cxnChg chg="mod">
          <ac:chgData name="Ogata, Yukino" userId="46c124f1-f3c4-49f4-8de1-f58709379159" providerId="ADAL" clId="{5EA8B918-2D3E-4DA5-B6A1-6A209E2971C1}" dt="2024-02-15T06:33:53.519" v="155" actId="465"/>
          <ac:cxnSpMkLst>
            <pc:docMk/>
            <pc:sldMk cId="1870829612" sldId="288"/>
            <ac:cxnSpMk id="42" creationId="{FB96E84E-2484-480D-85CA-7A3DA23059FC}"/>
          </ac:cxnSpMkLst>
        </pc:cxnChg>
      </pc:sldChg>
      <pc:sldChg chg="modSp mod">
        <pc:chgData name="Ogata, Yukino" userId="46c124f1-f3c4-49f4-8de1-f58709379159" providerId="ADAL" clId="{5EA8B918-2D3E-4DA5-B6A1-6A209E2971C1}" dt="2024-02-15T06:34:15.408" v="158" actId="1076"/>
        <pc:sldMkLst>
          <pc:docMk/>
          <pc:sldMk cId="2268452730" sldId="292"/>
        </pc:sldMkLst>
        <pc:spChg chg="mod">
          <ac:chgData name="Ogata, Yukino" userId="46c124f1-f3c4-49f4-8de1-f58709379159" providerId="ADAL" clId="{5EA8B918-2D3E-4DA5-B6A1-6A209E2971C1}" dt="2024-02-15T06:34:15.408" v="158" actId="1076"/>
          <ac:spMkLst>
            <pc:docMk/>
            <pc:sldMk cId="2268452730" sldId="292"/>
            <ac:spMk id="3" creationId="{07BBF388-88BA-D097-D389-F7780FD9F9C9}"/>
          </ac:spMkLst>
        </pc:spChg>
      </pc:sldChg>
      <pc:sldChg chg="addSp delSp modSp mod">
        <pc:chgData name="Ogata, Yukino" userId="46c124f1-f3c4-49f4-8de1-f58709379159" providerId="ADAL" clId="{5EA8B918-2D3E-4DA5-B6A1-6A209E2971C1}" dt="2024-02-15T08:55:48.019" v="298" actId="12788"/>
        <pc:sldMkLst>
          <pc:docMk/>
          <pc:sldMk cId="2426320100" sldId="298"/>
        </pc:sldMkLst>
        <pc:spChg chg="mod">
          <ac:chgData name="Ogata, Yukino" userId="46c124f1-f3c4-49f4-8de1-f58709379159" providerId="ADAL" clId="{5EA8B918-2D3E-4DA5-B6A1-6A209E2971C1}" dt="2024-02-15T06:37:23.607" v="278" actId="1076"/>
          <ac:spMkLst>
            <pc:docMk/>
            <pc:sldMk cId="2426320100" sldId="298"/>
            <ac:spMk id="48" creationId="{D2A7DFDD-3EFA-7F31-E0D5-D286711820CB}"/>
          </ac:spMkLst>
        </pc:spChg>
        <pc:spChg chg="mod">
          <ac:chgData name="Ogata, Yukino" userId="46c124f1-f3c4-49f4-8de1-f58709379159" providerId="ADAL" clId="{5EA8B918-2D3E-4DA5-B6A1-6A209E2971C1}" dt="2024-02-15T06:37:48.889" v="282" actId="14100"/>
          <ac:spMkLst>
            <pc:docMk/>
            <pc:sldMk cId="2426320100" sldId="298"/>
            <ac:spMk id="65" creationId="{6B4D0BD3-2AD1-7C56-6169-1979041C8F46}"/>
          </ac:spMkLst>
        </pc:spChg>
        <pc:spChg chg="mod">
          <ac:chgData name="Ogata, Yukino" userId="46c124f1-f3c4-49f4-8de1-f58709379159" providerId="ADAL" clId="{5EA8B918-2D3E-4DA5-B6A1-6A209E2971C1}" dt="2024-02-15T08:55:20.890" v="297" actId="12789"/>
          <ac:spMkLst>
            <pc:docMk/>
            <pc:sldMk cId="2426320100" sldId="298"/>
            <ac:spMk id="77" creationId="{551AD0C1-E24C-2208-6021-023348D3E071}"/>
          </ac:spMkLst>
        </pc:spChg>
        <pc:spChg chg="mod">
          <ac:chgData name="Ogata, Yukino" userId="46c124f1-f3c4-49f4-8de1-f58709379159" providerId="ADAL" clId="{5EA8B918-2D3E-4DA5-B6A1-6A209E2971C1}" dt="2024-02-15T08:55:20.890" v="297" actId="12789"/>
          <ac:spMkLst>
            <pc:docMk/>
            <pc:sldMk cId="2426320100" sldId="298"/>
            <ac:spMk id="78" creationId="{841A25A3-896D-C2CC-2C5D-179FE26E3554}"/>
          </ac:spMkLst>
        </pc:spChg>
        <pc:spChg chg="mod topLvl">
          <ac:chgData name="Ogata, Yukino" userId="46c124f1-f3c4-49f4-8de1-f58709379159" providerId="ADAL" clId="{5EA8B918-2D3E-4DA5-B6A1-6A209E2971C1}" dt="2024-02-15T06:37:17.418" v="276" actId="1036"/>
          <ac:spMkLst>
            <pc:docMk/>
            <pc:sldMk cId="2426320100" sldId="298"/>
            <ac:spMk id="79" creationId="{2913F7DF-DC52-7E73-D8CE-5F084CE29558}"/>
          </ac:spMkLst>
        </pc:spChg>
        <pc:spChg chg="mod topLvl">
          <ac:chgData name="Ogata, Yukino" userId="46c124f1-f3c4-49f4-8de1-f58709379159" providerId="ADAL" clId="{5EA8B918-2D3E-4DA5-B6A1-6A209E2971C1}" dt="2024-02-15T06:37:17.418" v="276" actId="1036"/>
          <ac:spMkLst>
            <pc:docMk/>
            <pc:sldMk cId="2426320100" sldId="298"/>
            <ac:spMk id="80" creationId="{C9F2B764-B03A-293A-C0E1-42D71953B4D2}"/>
          </ac:spMkLst>
        </pc:spChg>
        <pc:spChg chg="mod topLvl">
          <ac:chgData name="Ogata, Yukino" userId="46c124f1-f3c4-49f4-8de1-f58709379159" providerId="ADAL" clId="{5EA8B918-2D3E-4DA5-B6A1-6A209E2971C1}" dt="2024-02-15T06:37:17.418" v="276" actId="1036"/>
          <ac:spMkLst>
            <pc:docMk/>
            <pc:sldMk cId="2426320100" sldId="298"/>
            <ac:spMk id="81" creationId="{067A9779-B436-60E2-33A3-7CE75C960954}"/>
          </ac:spMkLst>
        </pc:spChg>
        <pc:grpChg chg="mod">
          <ac:chgData name="Ogata, Yukino" userId="46c124f1-f3c4-49f4-8de1-f58709379159" providerId="ADAL" clId="{5EA8B918-2D3E-4DA5-B6A1-6A209E2971C1}" dt="2024-02-15T06:34:56.120" v="163" actId="1076"/>
          <ac:grpSpMkLst>
            <pc:docMk/>
            <pc:sldMk cId="2426320100" sldId="298"/>
            <ac:grpSpMk id="3" creationId="{B6E94AB9-13F4-8F35-F4F9-36F4D7289966}"/>
          </ac:grpSpMkLst>
        </pc:grpChg>
        <pc:grpChg chg="add del mod">
          <ac:chgData name="Ogata, Yukino" userId="46c124f1-f3c4-49f4-8de1-f58709379159" providerId="ADAL" clId="{5EA8B918-2D3E-4DA5-B6A1-6A209E2971C1}" dt="2024-02-15T06:36:37.620" v="178" actId="165"/>
          <ac:grpSpMkLst>
            <pc:docMk/>
            <pc:sldMk cId="2426320100" sldId="298"/>
            <ac:grpSpMk id="6" creationId="{17BB6C37-980C-434C-7137-95AADB814B11}"/>
          </ac:grpSpMkLst>
        </pc:grpChg>
        <pc:picChg chg="mod">
          <ac:chgData name="Ogata, Yukino" userId="46c124f1-f3c4-49f4-8de1-f58709379159" providerId="ADAL" clId="{5EA8B918-2D3E-4DA5-B6A1-6A209E2971C1}" dt="2024-02-15T08:55:48.019" v="298" actId="12788"/>
          <ac:picMkLst>
            <pc:docMk/>
            <pc:sldMk cId="2426320100" sldId="298"/>
            <ac:picMk id="14" creationId="{187C8ED6-956C-632E-A4C3-27A78251A336}"/>
          </ac:picMkLst>
        </pc:picChg>
        <pc:picChg chg="mod">
          <ac:chgData name="Ogata, Yukino" userId="46c124f1-f3c4-49f4-8de1-f58709379159" providerId="ADAL" clId="{5EA8B918-2D3E-4DA5-B6A1-6A209E2971C1}" dt="2024-02-15T08:55:48.019" v="298" actId="12788"/>
          <ac:picMkLst>
            <pc:docMk/>
            <pc:sldMk cId="2426320100" sldId="298"/>
            <ac:picMk id="15" creationId="{AB0DF2BE-1A26-BE58-B55F-C82FC00C1BB4}"/>
          </ac:picMkLst>
        </pc:picChg>
        <pc:picChg chg="mod">
          <ac:chgData name="Ogata, Yukino" userId="46c124f1-f3c4-49f4-8de1-f58709379159" providerId="ADAL" clId="{5EA8B918-2D3E-4DA5-B6A1-6A209E2971C1}" dt="2024-02-15T08:55:48.019" v="298" actId="12788"/>
          <ac:picMkLst>
            <pc:docMk/>
            <pc:sldMk cId="2426320100" sldId="298"/>
            <ac:picMk id="16" creationId="{26494CA1-01C2-6957-ADAE-B4DDD815D637}"/>
          </ac:picMkLst>
        </pc:picChg>
        <pc:picChg chg="mod">
          <ac:chgData name="Ogata, Yukino" userId="46c124f1-f3c4-49f4-8de1-f58709379159" providerId="ADAL" clId="{5EA8B918-2D3E-4DA5-B6A1-6A209E2971C1}" dt="2024-02-15T08:55:48.019" v="298" actId="12788"/>
          <ac:picMkLst>
            <pc:docMk/>
            <pc:sldMk cId="2426320100" sldId="298"/>
            <ac:picMk id="17" creationId="{F10FFFCF-B0C3-544E-2349-28AE6FE8E7D1}"/>
          </ac:picMkLst>
        </pc:picChg>
        <pc:picChg chg="mod">
          <ac:chgData name="Ogata, Yukino" userId="46c124f1-f3c4-49f4-8de1-f58709379159" providerId="ADAL" clId="{5EA8B918-2D3E-4DA5-B6A1-6A209E2971C1}" dt="2024-02-15T08:55:48.019" v="298" actId="12788"/>
          <ac:picMkLst>
            <pc:docMk/>
            <pc:sldMk cId="2426320100" sldId="298"/>
            <ac:picMk id="18" creationId="{5CF516EB-F79B-5785-7E97-20D7F6626453}"/>
          </ac:picMkLst>
        </pc:picChg>
        <pc:picChg chg="mod">
          <ac:chgData name="Ogata, Yukino" userId="46c124f1-f3c4-49f4-8de1-f58709379159" providerId="ADAL" clId="{5EA8B918-2D3E-4DA5-B6A1-6A209E2971C1}" dt="2024-02-15T08:54:28.291" v="293" actId="1076"/>
          <ac:picMkLst>
            <pc:docMk/>
            <pc:sldMk cId="2426320100" sldId="298"/>
            <ac:picMk id="76" creationId="{E35780AC-9155-AF01-B7AE-63EF748F874C}"/>
          </ac:picMkLst>
        </pc:picChg>
        <pc:picChg chg="mod topLvl">
          <ac:chgData name="Ogata, Yukino" userId="46c124f1-f3c4-49f4-8de1-f58709379159" providerId="ADAL" clId="{5EA8B918-2D3E-4DA5-B6A1-6A209E2971C1}" dt="2024-02-15T06:37:17.418" v="276" actId="1036"/>
          <ac:picMkLst>
            <pc:docMk/>
            <pc:sldMk cId="2426320100" sldId="298"/>
            <ac:picMk id="82" creationId="{2DF1CBB6-8361-3331-0AC4-45E51498B830}"/>
          </ac:picMkLst>
        </pc:picChg>
        <pc:picChg chg="mod">
          <ac:chgData name="Ogata, Yukino" userId="46c124f1-f3c4-49f4-8de1-f58709379159" providerId="ADAL" clId="{5EA8B918-2D3E-4DA5-B6A1-6A209E2971C1}" dt="2024-02-15T06:34:56.120" v="163" actId="1076"/>
          <ac:picMkLst>
            <pc:docMk/>
            <pc:sldMk cId="2426320100" sldId="298"/>
            <ac:picMk id="84" creationId="{A48212A6-3987-D89F-9082-52B3C581AC95}"/>
          </ac:picMkLst>
        </pc:picChg>
        <pc:picChg chg="mod">
          <ac:chgData name="Ogata, Yukino" userId="46c124f1-f3c4-49f4-8de1-f58709379159" providerId="ADAL" clId="{5EA8B918-2D3E-4DA5-B6A1-6A209E2971C1}" dt="2024-02-15T06:34:56.120" v="163" actId="1076"/>
          <ac:picMkLst>
            <pc:docMk/>
            <pc:sldMk cId="2426320100" sldId="298"/>
            <ac:picMk id="87" creationId="{CEA8919B-04FF-C4C8-E51E-C38892F46132}"/>
          </ac:picMkLst>
        </pc:picChg>
        <pc:picChg chg="mod topLvl">
          <ac:chgData name="Ogata, Yukino" userId="46c124f1-f3c4-49f4-8de1-f58709379159" providerId="ADAL" clId="{5EA8B918-2D3E-4DA5-B6A1-6A209E2971C1}" dt="2024-02-15T06:37:17.418" v="276" actId="1036"/>
          <ac:picMkLst>
            <pc:docMk/>
            <pc:sldMk cId="2426320100" sldId="298"/>
            <ac:picMk id="88" creationId="{22E48B4C-9E26-83CA-61B0-00CEA55A62C4}"/>
          </ac:picMkLst>
        </pc:picChg>
        <pc:cxnChg chg="mod">
          <ac:chgData name="Ogata, Yukino" userId="46c124f1-f3c4-49f4-8de1-f58709379159" providerId="ADAL" clId="{5EA8B918-2D3E-4DA5-B6A1-6A209E2971C1}" dt="2024-02-15T08:55:48.019" v="298" actId="12788"/>
          <ac:cxnSpMkLst>
            <pc:docMk/>
            <pc:sldMk cId="2426320100" sldId="298"/>
            <ac:cxnSpMk id="12" creationId="{D7354132-3888-0165-289A-4FABD2BD40AB}"/>
          </ac:cxnSpMkLst>
        </pc:cxnChg>
        <pc:cxnChg chg="mod">
          <ac:chgData name="Ogata, Yukino" userId="46c124f1-f3c4-49f4-8de1-f58709379159" providerId="ADAL" clId="{5EA8B918-2D3E-4DA5-B6A1-6A209E2971C1}" dt="2024-02-15T08:55:48.019" v="298" actId="12788"/>
          <ac:cxnSpMkLst>
            <pc:docMk/>
            <pc:sldMk cId="2426320100" sldId="298"/>
            <ac:cxnSpMk id="13" creationId="{CE1F80D5-5888-24B3-F2EF-67C04A206F76}"/>
          </ac:cxnSpMkLst>
        </pc:cxnChg>
        <pc:cxnChg chg="mod">
          <ac:chgData name="Ogata, Yukino" userId="46c124f1-f3c4-49f4-8de1-f58709379159" providerId="ADAL" clId="{5EA8B918-2D3E-4DA5-B6A1-6A209E2971C1}" dt="2024-02-15T08:55:48.019" v="298" actId="12788"/>
          <ac:cxnSpMkLst>
            <pc:docMk/>
            <pc:sldMk cId="2426320100" sldId="298"/>
            <ac:cxnSpMk id="20" creationId="{AFC184BF-ED8B-B27F-2A3A-0CC288C12D36}"/>
          </ac:cxnSpMkLst>
        </pc:cxnChg>
        <pc:cxnChg chg="mod">
          <ac:chgData name="Ogata, Yukino" userId="46c124f1-f3c4-49f4-8de1-f58709379159" providerId="ADAL" clId="{5EA8B918-2D3E-4DA5-B6A1-6A209E2971C1}" dt="2024-02-15T06:37:32.924" v="280" actId="14100"/>
          <ac:cxnSpMkLst>
            <pc:docMk/>
            <pc:sldMk cId="2426320100" sldId="298"/>
            <ac:cxnSpMk id="22" creationId="{F82FA7F5-F2A6-944B-42ED-C3391C0349C1}"/>
          </ac:cxnSpMkLst>
        </pc:cxnChg>
        <pc:cxnChg chg="mod">
          <ac:chgData name="Ogata, Yukino" userId="46c124f1-f3c4-49f4-8de1-f58709379159" providerId="ADAL" clId="{5EA8B918-2D3E-4DA5-B6A1-6A209E2971C1}" dt="2024-02-15T08:55:48.019" v="298" actId="12788"/>
          <ac:cxnSpMkLst>
            <pc:docMk/>
            <pc:sldMk cId="2426320100" sldId="298"/>
            <ac:cxnSpMk id="30" creationId="{0970B273-9783-DBF1-10E5-244B035A5804}"/>
          </ac:cxnSpMkLst>
        </pc:cxnChg>
      </pc:sldChg>
    </pc:docChg>
  </pc:docChgLst>
  <pc:docChgLst>
    <pc:chgData name="Ogata, Yukino" userId="46c124f1-f3c4-49f4-8de1-f58709379159" providerId="ADAL" clId="{6CCB4676-B440-44EF-9D53-0A8E6F9F76B1}"/>
    <pc:docChg chg="undo custSel modSld">
      <pc:chgData name="Ogata, Yukino" userId="46c124f1-f3c4-49f4-8de1-f58709379159" providerId="ADAL" clId="{6CCB4676-B440-44EF-9D53-0A8E6F9F76B1}" dt="2024-03-07T06:17:43.273" v="16" actId="1076"/>
      <pc:docMkLst>
        <pc:docMk/>
      </pc:docMkLst>
      <pc:sldChg chg="modSp mod">
        <pc:chgData name="Ogata, Yukino" userId="46c124f1-f3c4-49f4-8de1-f58709379159" providerId="ADAL" clId="{6CCB4676-B440-44EF-9D53-0A8E6F9F76B1}" dt="2024-03-07T06:17:43.273" v="16" actId="1076"/>
        <pc:sldMkLst>
          <pc:docMk/>
          <pc:sldMk cId="1870829612" sldId="288"/>
        </pc:sldMkLst>
        <pc:spChg chg="mod">
          <ac:chgData name="Ogata, Yukino" userId="46c124f1-f3c4-49f4-8de1-f58709379159" providerId="ADAL" clId="{6CCB4676-B440-44EF-9D53-0A8E6F9F76B1}" dt="2024-03-07T06:17:33.150" v="15" actId="555"/>
          <ac:spMkLst>
            <pc:docMk/>
            <pc:sldMk cId="1870829612" sldId="288"/>
            <ac:spMk id="15" creationId="{954FABB5-ABFB-59A9-C210-1213D0DA2EC2}"/>
          </ac:spMkLst>
        </pc:spChg>
        <pc:grpChg chg="mod">
          <ac:chgData name="Ogata, Yukino" userId="46c124f1-f3c4-49f4-8de1-f58709379159" providerId="ADAL" clId="{6CCB4676-B440-44EF-9D53-0A8E6F9F76B1}" dt="2024-03-07T06:17:43.273" v="16" actId="1076"/>
          <ac:grpSpMkLst>
            <pc:docMk/>
            <pc:sldMk cId="1870829612" sldId="288"/>
            <ac:grpSpMk id="2" creationId="{83382B70-3C9E-728D-5DBA-D1E79E33806E}"/>
          </ac:grpSpMkLst>
        </pc:grpChg>
        <pc:picChg chg="mod">
          <ac:chgData name="Ogata, Yukino" userId="46c124f1-f3c4-49f4-8de1-f58709379159" providerId="ADAL" clId="{6CCB4676-B440-44EF-9D53-0A8E6F9F76B1}" dt="2024-03-07T06:17:18.802" v="12" actId="1035"/>
          <ac:picMkLst>
            <pc:docMk/>
            <pc:sldMk cId="1870829612" sldId="288"/>
            <ac:picMk id="28" creationId="{A52CA869-19B0-2859-BA6A-2F3B4EA897AA}"/>
          </ac:picMkLst>
        </pc:picChg>
        <pc:cxnChg chg="mod">
          <ac:chgData name="Ogata, Yukino" userId="46c124f1-f3c4-49f4-8de1-f58709379159" providerId="ADAL" clId="{6CCB4676-B440-44EF-9D53-0A8E6F9F76B1}" dt="2024-03-07T06:17:24.713" v="13" actId="14100"/>
          <ac:cxnSpMkLst>
            <pc:docMk/>
            <pc:sldMk cId="1870829612" sldId="288"/>
            <ac:cxnSpMk id="20" creationId="{E2D7F583-9D13-B560-0751-A1045BAD2F01}"/>
          </ac:cxnSpMkLst>
        </pc:cxnChg>
      </pc:sldChg>
    </pc:docChg>
  </pc:docChgLst>
  <pc:docChgLst>
    <pc:chgData name="Ohkubo, Ayana B." userId="S::ayana.b.ohkubo@accenture.com::091061b7-d935-4311-9b7a-92414934935a" providerId="AD" clId="Web-{49F9A30B-7AE9-C0BC-519E-41C58F7DC4FC}"/>
    <pc:docChg chg="addSld delSld modSection">
      <pc:chgData name="Ohkubo, Ayana B." userId="S::ayana.b.ohkubo@accenture.com::091061b7-d935-4311-9b7a-92414934935a" providerId="AD" clId="Web-{49F9A30B-7AE9-C0BC-519E-41C58F7DC4FC}" dt="2024-02-09T06:22:18.723" v="5"/>
      <pc:docMkLst>
        <pc:docMk/>
      </pc:docMkLst>
      <pc:sldChg chg="del">
        <pc:chgData name="Ohkubo, Ayana B." userId="S::ayana.b.ohkubo@accenture.com::091061b7-d935-4311-9b7a-92414934935a" providerId="AD" clId="Web-{49F9A30B-7AE9-C0BC-519E-41C58F7DC4FC}" dt="2024-02-09T06:18:53.012" v="1"/>
        <pc:sldMkLst>
          <pc:docMk/>
          <pc:sldMk cId="1157775155" sldId="290"/>
        </pc:sldMkLst>
      </pc:sldChg>
      <pc:sldChg chg="del">
        <pc:chgData name="Ohkubo, Ayana B." userId="S::ayana.b.ohkubo@accenture.com::091061b7-d935-4311-9b7a-92414934935a" providerId="AD" clId="Web-{49F9A30B-7AE9-C0BC-519E-41C58F7DC4FC}" dt="2024-02-09T06:19:15.622" v="4"/>
        <pc:sldMkLst>
          <pc:docMk/>
          <pc:sldMk cId="3895455316" sldId="291"/>
        </pc:sldMkLst>
      </pc:sldChg>
      <pc:sldChg chg="add">
        <pc:chgData name="Ohkubo, Ayana B." userId="S::ayana.b.ohkubo@accenture.com::091061b7-d935-4311-9b7a-92414934935a" providerId="AD" clId="Web-{49F9A30B-7AE9-C0BC-519E-41C58F7DC4FC}" dt="2024-02-09T06:18:47.215" v="0"/>
        <pc:sldMkLst>
          <pc:docMk/>
          <pc:sldMk cId="2268452730" sldId="292"/>
        </pc:sldMkLst>
      </pc:sldChg>
      <pc:sldChg chg="add">
        <pc:chgData name="Ohkubo, Ayana B." userId="S::ayana.b.ohkubo@accenture.com::091061b7-d935-4311-9b7a-92414934935a" providerId="AD" clId="Web-{49F9A30B-7AE9-C0BC-519E-41C58F7DC4FC}" dt="2024-02-09T06:19:07.560" v="2"/>
        <pc:sldMkLst>
          <pc:docMk/>
          <pc:sldMk cId="1901881360" sldId="297"/>
        </pc:sldMkLst>
      </pc:sldChg>
      <pc:sldChg chg="add">
        <pc:chgData name="Ohkubo, Ayana B." userId="S::ayana.b.ohkubo@accenture.com::091061b7-d935-4311-9b7a-92414934935a" providerId="AD" clId="Web-{49F9A30B-7AE9-C0BC-519E-41C58F7DC4FC}" dt="2024-02-09T06:19:07.935" v="3"/>
        <pc:sldMkLst>
          <pc:docMk/>
          <pc:sldMk cId="2426320100" sldId="298"/>
        </pc:sldMkLst>
      </pc:sldChg>
      <pc:sldChg chg="add">
        <pc:chgData name="Ohkubo, Ayana B." userId="S::ayana.b.ohkubo@accenture.com::091061b7-d935-4311-9b7a-92414934935a" providerId="AD" clId="Web-{49F9A30B-7AE9-C0BC-519E-41C58F7DC4FC}" dt="2024-02-09T06:22:18.723" v="5"/>
        <pc:sldMkLst>
          <pc:docMk/>
          <pc:sldMk cId="1356034593" sldId="304"/>
        </pc:sldMkLst>
      </pc:sldChg>
    </pc:docChg>
  </pc:docChgLst>
  <pc:docChgLst>
    <pc:chgData name="Ogata, Yukino" userId="S::yukino.ogata@accenture.com::46c124f1-f3c4-49f4-8de1-f58709379159" providerId="AD" clId="Web-{C817A612-FADA-0DAA-763B-30950779D909}"/>
    <pc:docChg chg="sldOrd modSection">
      <pc:chgData name="Ogata, Yukino" userId="S::yukino.ogata@accenture.com::46c124f1-f3c4-49f4-8de1-f58709379159" providerId="AD" clId="Web-{C817A612-FADA-0DAA-763B-30950779D909}" dt="2024-02-09T06:23:11.233" v="1"/>
      <pc:docMkLst>
        <pc:docMk/>
      </pc:docMkLst>
      <pc:sldChg chg="ord">
        <pc:chgData name="Ogata, Yukino" userId="S::yukino.ogata@accenture.com::46c124f1-f3c4-49f4-8de1-f58709379159" providerId="AD" clId="Web-{C817A612-FADA-0DAA-763B-30950779D909}" dt="2024-02-09T06:23:11.233" v="1"/>
        <pc:sldMkLst>
          <pc:docMk/>
          <pc:sldMk cId="1870829612" sldId="288"/>
        </pc:sldMkLst>
      </pc:sldChg>
    </pc:docChg>
  </pc:docChgLst>
  <pc:docChgLst>
    <pc:chgData name="Ogata, Yukino" userId="S::yukino.ogata@accenture.com::46c124f1-f3c4-49f4-8de1-f58709379159" providerId="AD" clId="Web-{F0F56190-0C91-A890-652E-D0400AEA6EE2}"/>
    <pc:docChg chg="modSld">
      <pc:chgData name="Ogata, Yukino" userId="S::yukino.ogata@accenture.com::46c124f1-f3c4-49f4-8de1-f58709379159" providerId="AD" clId="Web-{F0F56190-0C91-A890-652E-D0400AEA6EE2}" dt="2024-03-08T05:55:27.182" v="0"/>
      <pc:docMkLst>
        <pc:docMk/>
      </pc:docMkLst>
      <pc:sldChg chg="addSp">
        <pc:chgData name="Ogata, Yukino" userId="S::yukino.ogata@accenture.com::46c124f1-f3c4-49f4-8de1-f58709379159" providerId="AD" clId="Web-{F0F56190-0C91-A890-652E-D0400AEA6EE2}" dt="2024-03-08T05:55:27.182" v="0"/>
        <pc:sldMkLst>
          <pc:docMk/>
          <pc:sldMk cId="3432584904" sldId="270"/>
        </pc:sldMkLst>
        <pc:grpChg chg="add">
          <ac:chgData name="Ogata, Yukino" userId="S::yukino.ogata@accenture.com::46c124f1-f3c4-49f4-8de1-f58709379159" providerId="AD" clId="Web-{F0F56190-0C91-A890-652E-D0400AEA6EE2}" dt="2024-03-08T05:55:27.182" v="0"/>
          <ac:grpSpMkLst>
            <pc:docMk/>
            <pc:sldMk cId="3432584904" sldId="270"/>
            <ac:grpSpMk id="3" creationId="{D5F3A15B-2871-D222-A528-377062F3802E}"/>
          </ac:grpSpMkLst>
        </pc:grpChg>
      </pc:sldChg>
    </pc:docChg>
  </pc:docChgLst>
  <pc:docChgLst>
    <pc:chgData name="Hori, Kaori" userId="f2384def-2f45-4b53-97eb-749d3397a6fe" providerId="ADAL" clId="{BD4C738A-58CC-40FE-A0D0-3555C86A684D}"/>
    <pc:docChg chg="custSel modSld">
      <pc:chgData name="Hori, Kaori" userId="f2384def-2f45-4b53-97eb-749d3397a6fe" providerId="ADAL" clId="{BD4C738A-58CC-40FE-A0D0-3555C86A684D}" dt="2024-02-26T08:35:33.451" v="6" actId="478"/>
      <pc:docMkLst>
        <pc:docMk/>
      </pc:docMkLst>
      <pc:sldChg chg="delSp mod">
        <pc:chgData name="Hori, Kaori" userId="f2384def-2f45-4b53-97eb-749d3397a6fe" providerId="ADAL" clId="{BD4C738A-58CC-40FE-A0D0-3555C86A684D}" dt="2024-02-26T08:35:25.841" v="3" actId="478"/>
        <pc:sldMkLst>
          <pc:docMk/>
          <pc:sldMk cId="292596965" sldId="272"/>
        </pc:sldMkLst>
        <pc:spChg chg="del">
          <ac:chgData name="Hori, Kaori" userId="f2384def-2f45-4b53-97eb-749d3397a6fe" providerId="ADAL" clId="{BD4C738A-58CC-40FE-A0D0-3555C86A684D}" dt="2024-02-26T08:35:25.841" v="3" actId="478"/>
          <ac:spMkLst>
            <pc:docMk/>
            <pc:sldMk cId="292596965" sldId="272"/>
            <ac:spMk id="68" creationId="{6DEC3A0C-51B8-70D5-CFBB-A49E9ADAEDAD}"/>
          </ac:spMkLst>
        </pc:spChg>
        <pc:picChg chg="del">
          <ac:chgData name="Hori, Kaori" userId="f2384def-2f45-4b53-97eb-749d3397a6fe" providerId="ADAL" clId="{BD4C738A-58CC-40FE-A0D0-3555C86A684D}" dt="2024-02-26T08:35:25.841" v="3" actId="478"/>
          <ac:picMkLst>
            <pc:docMk/>
            <pc:sldMk cId="292596965" sldId="272"/>
            <ac:picMk id="2" creationId="{5E33FF7C-84F9-D518-83EF-D6797DED315B}"/>
          </ac:picMkLst>
        </pc:picChg>
      </pc:sldChg>
      <pc:sldChg chg="delSp mod">
        <pc:chgData name="Hori, Kaori" userId="f2384def-2f45-4b53-97eb-749d3397a6fe" providerId="ADAL" clId="{BD4C738A-58CC-40FE-A0D0-3555C86A684D}" dt="2024-02-26T08:35:28.453" v="4" actId="478"/>
        <pc:sldMkLst>
          <pc:docMk/>
          <pc:sldMk cId="3756151943" sldId="281"/>
        </pc:sldMkLst>
        <pc:spChg chg="del">
          <ac:chgData name="Hori, Kaori" userId="f2384def-2f45-4b53-97eb-749d3397a6fe" providerId="ADAL" clId="{BD4C738A-58CC-40FE-A0D0-3555C86A684D}" dt="2024-02-26T08:35:28.453" v="4" actId="478"/>
          <ac:spMkLst>
            <pc:docMk/>
            <pc:sldMk cId="3756151943" sldId="281"/>
            <ac:spMk id="70" creationId="{F380BFD5-EA9B-4B8B-4A6C-83ECE497B14E}"/>
          </ac:spMkLst>
        </pc:spChg>
      </pc:sldChg>
      <pc:sldChg chg="delSp mod">
        <pc:chgData name="Hori, Kaori" userId="f2384def-2f45-4b53-97eb-749d3397a6fe" providerId="ADAL" clId="{BD4C738A-58CC-40FE-A0D0-3555C86A684D}" dt="2024-02-26T08:35:29.672" v="5" actId="478"/>
        <pc:sldMkLst>
          <pc:docMk/>
          <pc:sldMk cId="3884489003" sldId="286"/>
        </pc:sldMkLst>
        <pc:spChg chg="del">
          <ac:chgData name="Hori, Kaori" userId="f2384def-2f45-4b53-97eb-749d3397a6fe" providerId="ADAL" clId="{BD4C738A-58CC-40FE-A0D0-3555C86A684D}" dt="2024-02-26T08:35:29.672" v="5" actId="478"/>
          <ac:spMkLst>
            <pc:docMk/>
            <pc:sldMk cId="3884489003" sldId="286"/>
            <ac:spMk id="70" creationId="{F380BFD5-EA9B-4B8B-4A6C-83ECE497B14E}"/>
          </ac:spMkLst>
        </pc:spChg>
      </pc:sldChg>
      <pc:sldChg chg="delSp mod">
        <pc:chgData name="Hori, Kaori" userId="f2384def-2f45-4b53-97eb-749d3397a6fe" providerId="ADAL" clId="{BD4C738A-58CC-40FE-A0D0-3555C86A684D}" dt="2024-02-26T08:35:15.614" v="0" actId="478"/>
        <pc:sldMkLst>
          <pc:docMk/>
          <pc:sldMk cId="2268452730" sldId="292"/>
        </pc:sldMkLst>
        <pc:spChg chg="del">
          <ac:chgData name="Hori, Kaori" userId="f2384def-2f45-4b53-97eb-749d3397a6fe" providerId="ADAL" clId="{BD4C738A-58CC-40FE-A0D0-3555C86A684D}" dt="2024-02-26T08:35:15.614" v="0" actId="478"/>
          <ac:spMkLst>
            <pc:docMk/>
            <pc:sldMk cId="2268452730" sldId="292"/>
            <ac:spMk id="3" creationId="{07BBF388-88BA-D097-D389-F7780FD9F9C9}"/>
          </ac:spMkLst>
        </pc:spChg>
        <pc:spChg chg="del">
          <ac:chgData name="Hori, Kaori" userId="f2384def-2f45-4b53-97eb-749d3397a6fe" providerId="ADAL" clId="{BD4C738A-58CC-40FE-A0D0-3555C86A684D}" dt="2024-02-26T08:35:15.614" v="0" actId="478"/>
          <ac:spMkLst>
            <pc:docMk/>
            <pc:sldMk cId="2268452730" sldId="292"/>
            <ac:spMk id="8" creationId="{0F29E196-E3FE-7C37-1BF5-8C3A8F87F31B}"/>
          </ac:spMkLst>
        </pc:spChg>
        <pc:spChg chg="del">
          <ac:chgData name="Hori, Kaori" userId="f2384def-2f45-4b53-97eb-749d3397a6fe" providerId="ADAL" clId="{BD4C738A-58CC-40FE-A0D0-3555C86A684D}" dt="2024-02-26T08:35:15.614" v="0" actId="478"/>
          <ac:spMkLst>
            <pc:docMk/>
            <pc:sldMk cId="2268452730" sldId="292"/>
            <ac:spMk id="9" creationId="{77FA8C6B-FC32-0C6A-570C-9DA0ADEBBCF5}"/>
          </ac:spMkLst>
        </pc:spChg>
        <pc:spChg chg="del">
          <ac:chgData name="Hori, Kaori" userId="f2384def-2f45-4b53-97eb-749d3397a6fe" providerId="ADAL" clId="{BD4C738A-58CC-40FE-A0D0-3555C86A684D}" dt="2024-02-26T08:35:15.614" v="0" actId="478"/>
          <ac:spMkLst>
            <pc:docMk/>
            <pc:sldMk cId="2268452730" sldId="292"/>
            <ac:spMk id="62" creationId="{08F1D03D-16DA-197A-8FAB-CE34919CCA18}"/>
          </ac:spMkLst>
        </pc:spChg>
      </pc:sldChg>
      <pc:sldChg chg="delSp mod">
        <pc:chgData name="Hori, Kaori" userId="f2384def-2f45-4b53-97eb-749d3397a6fe" providerId="ADAL" clId="{BD4C738A-58CC-40FE-A0D0-3555C86A684D}" dt="2024-02-26T08:35:22.593" v="2" actId="478"/>
        <pc:sldMkLst>
          <pc:docMk/>
          <pc:sldMk cId="1901881360" sldId="297"/>
        </pc:sldMkLst>
        <pc:spChg chg="del">
          <ac:chgData name="Hori, Kaori" userId="f2384def-2f45-4b53-97eb-749d3397a6fe" providerId="ADAL" clId="{BD4C738A-58CC-40FE-A0D0-3555C86A684D}" dt="2024-02-26T08:35:22.593" v="2" actId="478"/>
          <ac:spMkLst>
            <pc:docMk/>
            <pc:sldMk cId="1901881360" sldId="297"/>
            <ac:spMk id="8" creationId="{3C844705-652E-2BCB-1778-504AAAEDD4AF}"/>
          </ac:spMkLst>
        </pc:spChg>
        <pc:spChg chg="del">
          <ac:chgData name="Hori, Kaori" userId="f2384def-2f45-4b53-97eb-749d3397a6fe" providerId="ADAL" clId="{BD4C738A-58CC-40FE-A0D0-3555C86A684D}" dt="2024-02-26T08:35:22.593" v="2" actId="478"/>
          <ac:spMkLst>
            <pc:docMk/>
            <pc:sldMk cId="1901881360" sldId="297"/>
            <ac:spMk id="20" creationId="{967237CF-8B4B-0E76-0769-9479224B7020}"/>
          </ac:spMkLst>
        </pc:spChg>
        <pc:spChg chg="del">
          <ac:chgData name="Hori, Kaori" userId="f2384def-2f45-4b53-97eb-749d3397a6fe" providerId="ADAL" clId="{BD4C738A-58CC-40FE-A0D0-3555C86A684D}" dt="2024-02-26T08:35:22.593" v="2" actId="478"/>
          <ac:spMkLst>
            <pc:docMk/>
            <pc:sldMk cId="1901881360" sldId="297"/>
            <ac:spMk id="25" creationId="{4B7F2493-4431-CA0A-F44F-70E8FC97F86A}"/>
          </ac:spMkLst>
        </pc:spChg>
        <pc:spChg chg="del">
          <ac:chgData name="Hori, Kaori" userId="f2384def-2f45-4b53-97eb-749d3397a6fe" providerId="ADAL" clId="{BD4C738A-58CC-40FE-A0D0-3555C86A684D}" dt="2024-02-26T08:35:22.593" v="2" actId="478"/>
          <ac:spMkLst>
            <pc:docMk/>
            <pc:sldMk cId="1901881360" sldId="297"/>
            <ac:spMk id="40" creationId="{AED7CCF5-80C4-A388-BFE9-06FD0F946025}"/>
          </ac:spMkLst>
        </pc:spChg>
      </pc:sldChg>
      <pc:sldChg chg="delSp mod">
        <pc:chgData name="Hori, Kaori" userId="f2384def-2f45-4b53-97eb-749d3397a6fe" providerId="ADAL" clId="{BD4C738A-58CC-40FE-A0D0-3555C86A684D}" dt="2024-02-26T08:35:18.496" v="1" actId="478"/>
        <pc:sldMkLst>
          <pc:docMk/>
          <pc:sldMk cId="2426320100" sldId="298"/>
        </pc:sldMkLst>
        <pc:spChg chg="del">
          <ac:chgData name="Hori, Kaori" userId="f2384def-2f45-4b53-97eb-749d3397a6fe" providerId="ADAL" clId="{BD4C738A-58CC-40FE-A0D0-3555C86A684D}" dt="2024-02-26T08:35:18.496" v="1" actId="478"/>
          <ac:spMkLst>
            <pc:docMk/>
            <pc:sldMk cId="2426320100" sldId="298"/>
            <ac:spMk id="7" creationId="{14A0904E-AACC-A8AC-1E7C-F56C45F7BC82}"/>
          </ac:spMkLst>
        </pc:spChg>
        <pc:spChg chg="del">
          <ac:chgData name="Hori, Kaori" userId="f2384def-2f45-4b53-97eb-749d3397a6fe" providerId="ADAL" clId="{BD4C738A-58CC-40FE-A0D0-3555C86A684D}" dt="2024-02-26T08:35:18.496" v="1" actId="478"/>
          <ac:spMkLst>
            <pc:docMk/>
            <pc:sldMk cId="2426320100" sldId="298"/>
            <ac:spMk id="10" creationId="{E62CD8FA-9024-6C42-E877-5F8D673712C1}"/>
          </ac:spMkLst>
        </pc:spChg>
      </pc:sldChg>
      <pc:sldChg chg="delSp mod">
        <pc:chgData name="Hori, Kaori" userId="f2384def-2f45-4b53-97eb-749d3397a6fe" providerId="ADAL" clId="{BD4C738A-58CC-40FE-A0D0-3555C86A684D}" dt="2024-02-26T08:35:33.451" v="6" actId="478"/>
        <pc:sldMkLst>
          <pc:docMk/>
          <pc:sldMk cId="1356034593" sldId="304"/>
        </pc:sldMkLst>
        <pc:spChg chg="del">
          <ac:chgData name="Hori, Kaori" userId="f2384def-2f45-4b53-97eb-749d3397a6fe" providerId="ADAL" clId="{BD4C738A-58CC-40FE-A0D0-3555C86A684D}" dt="2024-02-26T08:35:33.451" v="6" actId="478"/>
          <ac:spMkLst>
            <pc:docMk/>
            <pc:sldMk cId="1356034593" sldId="304"/>
            <ac:spMk id="3" creationId="{0705366A-4968-FEB0-CDC8-90AFF03585B1}"/>
          </ac:spMkLst>
        </pc:spChg>
        <pc:spChg chg="del">
          <ac:chgData name="Hori, Kaori" userId="f2384def-2f45-4b53-97eb-749d3397a6fe" providerId="ADAL" clId="{BD4C738A-58CC-40FE-A0D0-3555C86A684D}" dt="2024-02-26T08:35:33.451" v="6" actId="478"/>
          <ac:spMkLst>
            <pc:docMk/>
            <pc:sldMk cId="1356034593" sldId="304"/>
            <ac:spMk id="13" creationId="{F15C3563-F864-934D-2EA7-0682CABA27D9}"/>
          </ac:spMkLst>
        </pc:spChg>
      </pc:sldChg>
    </pc:docChg>
  </pc:docChgLst>
  <pc:docChgLst>
    <pc:chgData name="Ogata, Yukino" userId="46c124f1-f3c4-49f4-8de1-f58709379159" providerId="ADAL" clId="{4E9D5174-A028-4E92-8252-BE374FFE88C2}"/>
    <pc:docChg chg="undo custSel modSld">
      <pc:chgData name="Ogata, Yukino" userId="46c124f1-f3c4-49f4-8de1-f58709379159" providerId="ADAL" clId="{4E9D5174-A028-4E92-8252-BE374FFE88C2}" dt="2024-02-09T07:00:09.829" v="166" actId="1036"/>
      <pc:docMkLst>
        <pc:docMk/>
      </pc:docMkLst>
      <pc:sldChg chg="modSp mod">
        <pc:chgData name="Ogata, Yukino" userId="46c124f1-f3c4-49f4-8de1-f58709379159" providerId="ADAL" clId="{4E9D5174-A028-4E92-8252-BE374FFE88C2}" dt="2024-02-09T05:30:13.191" v="8" actId="1035"/>
        <pc:sldMkLst>
          <pc:docMk/>
          <pc:sldMk cId="1870829612" sldId="288"/>
        </pc:sldMkLst>
        <pc:spChg chg="mod">
          <ac:chgData name="Ogata, Yukino" userId="46c124f1-f3c4-49f4-8de1-f58709379159" providerId="ADAL" clId="{4E9D5174-A028-4E92-8252-BE374FFE88C2}" dt="2024-02-09T05:30:13.191" v="8" actId="1035"/>
          <ac:spMkLst>
            <pc:docMk/>
            <pc:sldMk cId="1870829612" sldId="288"/>
            <ac:spMk id="32" creationId="{612525A9-9B9D-BA3F-7D62-2706C60747C3}"/>
          </ac:spMkLst>
        </pc:spChg>
      </pc:sldChg>
      <pc:sldChg chg="addSp delSp modSp mod">
        <pc:chgData name="Ogata, Yukino" userId="46c124f1-f3c4-49f4-8de1-f58709379159" providerId="ADAL" clId="{4E9D5174-A028-4E92-8252-BE374FFE88C2}" dt="2024-02-09T07:00:09.829" v="166" actId="1036"/>
        <pc:sldMkLst>
          <pc:docMk/>
          <pc:sldMk cId="2426320100" sldId="298"/>
        </pc:sldMkLst>
        <pc:spChg chg="mod">
          <ac:chgData name="Ogata, Yukino" userId="46c124f1-f3c4-49f4-8de1-f58709379159" providerId="ADAL" clId="{4E9D5174-A028-4E92-8252-BE374FFE88C2}" dt="2024-02-09T06:56:33.769" v="138" actId="1036"/>
          <ac:spMkLst>
            <pc:docMk/>
            <pc:sldMk cId="2426320100" sldId="298"/>
            <ac:spMk id="5" creationId="{388ED7B5-652C-6638-7920-0074356DC912}"/>
          </ac:spMkLst>
        </pc:spChg>
        <pc:spChg chg="add del">
          <ac:chgData name="Ogata, Yukino" userId="46c124f1-f3c4-49f4-8de1-f58709379159" providerId="ADAL" clId="{4E9D5174-A028-4E92-8252-BE374FFE88C2}" dt="2024-02-09T06:56:56.657" v="141" actId="22"/>
          <ac:spMkLst>
            <pc:docMk/>
            <pc:sldMk cId="2426320100" sldId="298"/>
            <ac:spMk id="7" creationId="{F9FE3D3D-C495-024B-22FF-564556FBBF0C}"/>
          </ac:spMkLst>
        </pc:spChg>
        <pc:spChg chg="add mod">
          <ac:chgData name="Ogata, Yukino" userId="46c124f1-f3c4-49f4-8de1-f58709379159" providerId="ADAL" clId="{4E9D5174-A028-4E92-8252-BE374FFE88C2}" dt="2024-02-09T07:00:09.829" v="166" actId="1036"/>
          <ac:spMkLst>
            <pc:docMk/>
            <pc:sldMk cId="2426320100" sldId="298"/>
            <ac:spMk id="11" creationId="{0198D7DE-AC67-2E0F-233C-8D4691A9FC37}"/>
          </ac:spMkLst>
        </pc:spChg>
        <pc:spChg chg="mod">
          <ac:chgData name="Ogata, Yukino" userId="46c124f1-f3c4-49f4-8de1-f58709379159" providerId="ADAL" clId="{4E9D5174-A028-4E92-8252-BE374FFE88C2}" dt="2024-02-09T06:57:22.494" v="149" actId="1076"/>
          <ac:spMkLst>
            <pc:docMk/>
            <pc:sldMk cId="2426320100" sldId="298"/>
            <ac:spMk id="26" creationId="{17C13008-5EB9-AE0F-F01E-BE545DCCD29F}"/>
          </ac:spMkLst>
        </pc:spChg>
        <pc:spChg chg="mod">
          <ac:chgData name="Ogata, Yukino" userId="46c124f1-f3c4-49f4-8de1-f58709379159" providerId="ADAL" clId="{4E9D5174-A028-4E92-8252-BE374FFE88C2}" dt="2024-02-09T06:52:57.732" v="76" actId="1036"/>
          <ac:spMkLst>
            <pc:docMk/>
            <pc:sldMk cId="2426320100" sldId="298"/>
            <ac:spMk id="28" creationId="{FC1F5BD5-B168-2224-D46F-ECDFCAAEFAC9}"/>
          </ac:spMkLst>
        </pc:spChg>
        <pc:spChg chg="mod">
          <ac:chgData name="Ogata, Yukino" userId="46c124f1-f3c4-49f4-8de1-f58709379159" providerId="ADAL" clId="{4E9D5174-A028-4E92-8252-BE374FFE88C2}" dt="2024-02-09T06:52:21.782" v="61" actId="14100"/>
          <ac:spMkLst>
            <pc:docMk/>
            <pc:sldMk cId="2426320100" sldId="298"/>
            <ac:spMk id="32" creationId="{A0F12556-DBDD-4251-CCA1-3D04ADF24CEA}"/>
          </ac:spMkLst>
        </pc:spChg>
        <pc:spChg chg="mod">
          <ac:chgData name="Ogata, Yukino" userId="46c124f1-f3c4-49f4-8de1-f58709379159" providerId="ADAL" clId="{4E9D5174-A028-4E92-8252-BE374FFE88C2}" dt="2024-02-09T06:52:21.782" v="61" actId="14100"/>
          <ac:spMkLst>
            <pc:docMk/>
            <pc:sldMk cId="2426320100" sldId="298"/>
            <ac:spMk id="33" creationId="{F79C8E4B-CA4A-1611-12A8-9B6FF58EEEB2}"/>
          </ac:spMkLst>
        </pc:spChg>
        <pc:spChg chg="mod topLvl">
          <ac:chgData name="Ogata, Yukino" userId="46c124f1-f3c4-49f4-8de1-f58709379159" providerId="ADAL" clId="{4E9D5174-A028-4E92-8252-BE374FFE88C2}" dt="2024-02-09T06:52:57.732" v="76" actId="1036"/>
          <ac:spMkLst>
            <pc:docMk/>
            <pc:sldMk cId="2426320100" sldId="298"/>
            <ac:spMk id="42" creationId="{FE0E8499-3178-BE53-7344-E9EFA0DBBAE0}"/>
          </ac:spMkLst>
        </pc:spChg>
        <pc:spChg chg="mod topLvl">
          <ac:chgData name="Ogata, Yukino" userId="46c124f1-f3c4-49f4-8de1-f58709379159" providerId="ADAL" clId="{4E9D5174-A028-4E92-8252-BE374FFE88C2}" dt="2024-02-09T06:52:57.732" v="76" actId="1036"/>
          <ac:spMkLst>
            <pc:docMk/>
            <pc:sldMk cId="2426320100" sldId="298"/>
            <ac:spMk id="52" creationId="{2A6A2B46-1D9C-9944-1552-A9B2198A69F7}"/>
          </ac:spMkLst>
        </pc:spChg>
        <pc:spChg chg="mod">
          <ac:chgData name="Ogata, Yukino" userId="46c124f1-f3c4-49f4-8de1-f58709379159" providerId="ADAL" clId="{4E9D5174-A028-4E92-8252-BE374FFE88C2}" dt="2024-02-09T06:56:20.377" v="135" actId="1036"/>
          <ac:spMkLst>
            <pc:docMk/>
            <pc:sldMk cId="2426320100" sldId="298"/>
            <ac:spMk id="65" creationId="{6B4D0BD3-2AD1-7C56-6169-1979041C8F46}"/>
          </ac:spMkLst>
        </pc:spChg>
        <pc:spChg chg="mod">
          <ac:chgData name="Ogata, Yukino" userId="46c124f1-f3c4-49f4-8de1-f58709379159" providerId="ADAL" clId="{4E9D5174-A028-4E92-8252-BE374FFE88C2}" dt="2024-02-09T06:56:13.800" v="133" actId="1036"/>
          <ac:spMkLst>
            <pc:docMk/>
            <pc:sldMk cId="2426320100" sldId="298"/>
            <ac:spMk id="66" creationId="{42A90242-FD74-8BA2-8C0C-088565F17AC5}"/>
          </ac:spMkLst>
        </pc:spChg>
        <pc:spChg chg="mod">
          <ac:chgData name="Ogata, Yukino" userId="46c124f1-f3c4-49f4-8de1-f58709379159" providerId="ADAL" clId="{4E9D5174-A028-4E92-8252-BE374FFE88C2}" dt="2024-02-09T06:53:34.791" v="99" actId="1035"/>
          <ac:spMkLst>
            <pc:docMk/>
            <pc:sldMk cId="2426320100" sldId="298"/>
            <ac:spMk id="77" creationId="{551AD0C1-E24C-2208-6021-023348D3E071}"/>
          </ac:spMkLst>
        </pc:spChg>
        <pc:spChg chg="mod">
          <ac:chgData name="Ogata, Yukino" userId="46c124f1-f3c4-49f4-8de1-f58709379159" providerId="ADAL" clId="{4E9D5174-A028-4E92-8252-BE374FFE88C2}" dt="2024-02-09T06:53:34.791" v="99" actId="1035"/>
          <ac:spMkLst>
            <pc:docMk/>
            <pc:sldMk cId="2426320100" sldId="298"/>
            <ac:spMk id="78" creationId="{841A25A3-896D-C2CC-2C5D-179FE26E3554}"/>
          </ac:spMkLst>
        </pc:spChg>
        <pc:spChg chg="mod">
          <ac:chgData name="Ogata, Yukino" userId="46c124f1-f3c4-49f4-8de1-f58709379159" providerId="ADAL" clId="{4E9D5174-A028-4E92-8252-BE374FFE88C2}" dt="2024-02-09T06:55:08.921" v="125" actId="552"/>
          <ac:spMkLst>
            <pc:docMk/>
            <pc:sldMk cId="2426320100" sldId="298"/>
            <ac:spMk id="79" creationId="{2913F7DF-DC52-7E73-D8CE-5F084CE29558}"/>
          </ac:spMkLst>
        </pc:spChg>
        <pc:spChg chg="mod">
          <ac:chgData name="Ogata, Yukino" userId="46c124f1-f3c4-49f4-8de1-f58709379159" providerId="ADAL" clId="{4E9D5174-A028-4E92-8252-BE374FFE88C2}" dt="2024-02-09T06:54:38.392" v="121" actId="14100"/>
          <ac:spMkLst>
            <pc:docMk/>
            <pc:sldMk cId="2426320100" sldId="298"/>
            <ac:spMk id="80" creationId="{C9F2B764-B03A-293A-C0E1-42D71953B4D2}"/>
          </ac:spMkLst>
        </pc:spChg>
        <pc:spChg chg="mod">
          <ac:chgData name="Ogata, Yukino" userId="46c124f1-f3c4-49f4-8de1-f58709379159" providerId="ADAL" clId="{4E9D5174-A028-4E92-8252-BE374FFE88C2}" dt="2024-02-09T06:54:30.912" v="119" actId="408"/>
          <ac:spMkLst>
            <pc:docMk/>
            <pc:sldMk cId="2426320100" sldId="298"/>
            <ac:spMk id="81" creationId="{067A9779-B436-60E2-33A3-7CE75C960954}"/>
          </ac:spMkLst>
        </pc:spChg>
        <pc:grpChg chg="add mod">
          <ac:chgData name="Ogata, Yukino" userId="46c124f1-f3c4-49f4-8de1-f58709379159" providerId="ADAL" clId="{4E9D5174-A028-4E92-8252-BE374FFE88C2}" dt="2024-02-09T06:55:08.921" v="125" actId="552"/>
          <ac:grpSpMkLst>
            <pc:docMk/>
            <pc:sldMk cId="2426320100" sldId="298"/>
            <ac:grpSpMk id="3" creationId="{B6E94AB9-13F4-8F35-F4F9-36F4D7289966}"/>
          </ac:grpSpMkLst>
        </pc:grpChg>
        <pc:grpChg chg="mod">
          <ac:chgData name="Ogata, Yukino" userId="46c124f1-f3c4-49f4-8de1-f58709379159" providerId="ADAL" clId="{4E9D5174-A028-4E92-8252-BE374FFE88C2}" dt="2024-02-09T06:57:46.609" v="161" actId="1035"/>
          <ac:grpSpMkLst>
            <pc:docMk/>
            <pc:sldMk cId="2426320100" sldId="298"/>
            <ac:grpSpMk id="8" creationId="{1553208B-F49E-DED2-C475-FDE9F09E015A}"/>
          </ac:grpSpMkLst>
        </pc:grpChg>
        <pc:grpChg chg="add del mod">
          <ac:chgData name="Ogata, Yukino" userId="46c124f1-f3c4-49f4-8de1-f58709379159" providerId="ADAL" clId="{4E9D5174-A028-4E92-8252-BE374FFE88C2}" dt="2024-02-09T06:52:41.935" v="65" actId="165"/>
          <ac:grpSpMkLst>
            <pc:docMk/>
            <pc:sldMk cId="2426320100" sldId="298"/>
            <ac:grpSpMk id="29" creationId="{400121EA-8525-F82E-495D-59E48360C73F}"/>
          </ac:grpSpMkLst>
        </pc:grpChg>
        <pc:picChg chg="mod">
          <ac:chgData name="Ogata, Yukino" userId="46c124f1-f3c4-49f4-8de1-f58709379159" providerId="ADAL" clId="{4E9D5174-A028-4E92-8252-BE374FFE88C2}" dt="2024-02-09T06:52:57.732" v="76" actId="1036"/>
          <ac:picMkLst>
            <pc:docMk/>
            <pc:sldMk cId="2426320100" sldId="298"/>
            <ac:picMk id="14" creationId="{187C8ED6-956C-632E-A4C3-27A78251A336}"/>
          </ac:picMkLst>
        </pc:picChg>
        <pc:picChg chg="mod">
          <ac:chgData name="Ogata, Yukino" userId="46c124f1-f3c4-49f4-8de1-f58709379159" providerId="ADAL" clId="{4E9D5174-A028-4E92-8252-BE374FFE88C2}" dt="2024-02-09T06:52:57.732" v="76" actId="1036"/>
          <ac:picMkLst>
            <pc:docMk/>
            <pc:sldMk cId="2426320100" sldId="298"/>
            <ac:picMk id="15" creationId="{AB0DF2BE-1A26-BE58-B55F-C82FC00C1BB4}"/>
          </ac:picMkLst>
        </pc:picChg>
        <pc:picChg chg="mod">
          <ac:chgData name="Ogata, Yukino" userId="46c124f1-f3c4-49f4-8de1-f58709379159" providerId="ADAL" clId="{4E9D5174-A028-4E92-8252-BE374FFE88C2}" dt="2024-02-09T06:53:21.047" v="87" actId="1035"/>
          <ac:picMkLst>
            <pc:docMk/>
            <pc:sldMk cId="2426320100" sldId="298"/>
            <ac:picMk id="16" creationId="{26494CA1-01C2-6957-ADAE-B4DDD815D637}"/>
          </ac:picMkLst>
        </pc:picChg>
        <pc:picChg chg="mod topLvl">
          <ac:chgData name="Ogata, Yukino" userId="46c124f1-f3c4-49f4-8de1-f58709379159" providerId="ADAL" clId="{4E9D5174-A028-4E92-8252-BE374FFE88C2}" dt="2024-02-09T06:52:57.732" v="76" actId="1036"/>
          <ac:picMkLst>
            <pc:docMk/>
            <pc:sldMk cId="2426320100" sldId="298"/>
            <ac:picMk id="53" creationId="{26FBB452-2DD4-6925-2BBC-E67392B8D316}"/>
          </ac:picMkLst>
        </pc:picChg>
        <pc:picChg chg="mod topLvl">
          <ac:chgData name="Ogata, Yukino" userId="46c124f1-f3c4-49f4-8de1-f58709379159" providerId="ADAL" clId="{4E9D5174-A028-4E92-8252-BE374FFE88C2}" dt="2024-02-09T06:52:57.732" v="76" actId="1036"/>
          <ac:picMkLst>
            <pc:docMk/>
            <pc:sldMk cId="2426320100" sldId="298"/>
            <ac:picMk id="54" creationId="{D099DA77-8BB0-41E5-E2D3-1E0AE329EEAD}"/>
          </ac:picMkLst>
        </pc:picChg>
        <pc:picChg chg="mod">
          <ac:chgData name="Ogata, Yukino" userId="46c124f1-f3c4-49f4-8de1-f58709379159" providerId="ADAL" clId="{4E9D5174-A028-4E92-8252-BE374FFE88C2}" dt="2024-02-09T06:54:22.586" v="114" actId="12789"/>
          <ac:picMkLst>
            <pc:docMk/>
            <pc:sldMk cId="2426320100" sldId="298"/>
            <ac:picMk id="82" creationId="{2DF1CBB6-8361-3331-0AC4-45E51498B830}"/>
          </ac:picMkLst>
        </pc:picChg>
        <pc:picChg chg="mod">
          <ac:chgData name="Ogata, Yukino" userId="46c124f1-f3c4-49f4-8de1-f58709379159" providerId="ADAL" clId="{4E9D5174-A028-4E92-8252-BE374FFE88C2}" dt="2024-02-09T06:55:06.579" v="124" actId="164"/>
          <ac:picMkLst>
            <pc:docMk/>
            <pc:sldMk cId="2426320100" sldId="298"/>
            <ac:picMk id="83" creationId="{7666813E-6E10-5750-5969-219DBF0635C4}"/>
          </ac:picMkLst>
        </pc:picChg>
        <pc:picChg chg="mod">
          <ac:chgData name="Ogata, Yukino" userId="46c124f1-f3c4-49f4-8de1-f58709379159" providerId="ADAL" clId="{4E9D5174-A028-4E92-8252-BE374FFE88C2}" dt="2024-02-09T06:53:34.791" v="99" actId="1035"/>
          <ac:picMkLst>
            <pc:docMk/>
            <pc:sldMk cId="2426320100" sldId="298"/>
            <ac:picMk id="84" creationId="{A48212A6-3987-D89F-9082-52B3C581AC95}"/>
          </ac:picMkLst>
        </pc:picChg>
        <pc:picChg chg="mod">
          <ac:chgData name="Ogata, Yukino" userId="46c124f1-f3c4-49f4-8de1-f58709379159" providerId="ADAL" clId="{4E9D5174-A028-4E92-8252-BE374FFE88C2}" dt="2024-02-09T06:55:06.579" v="124" actId="164"/>
          <ac:picMkLst>
            <pc:docMk/>
            <pc:sldMk cId="2426320100" sldId="298"/>
            <ac:picMk id="86" creationId="{219FB668-8266-0F50-24F9-2B6D7F365DF7}"/>
          </ac:picMkLst>
        </pc:picChg>
        <pc:picChg chg="mod">
          <ac:chgData name="Ogata, Yukino" userId="46c124f1-f3c4-49f4-8de1-f58709379159" providerId="ADAL" clId="{4E9D5174-A028-4E92-8252-BE374FFE88C2}" dt="2024-02-09T06:53:34.791" v="99" actId="1035"/>
          <ac:picMkLst>
            <pc:docMk/>
            <pc:sldMk cId="2426320100" sldId="298"/>
            <ac:picMk id="87" creationId="{CEA8919B-04FF-C4C8-E51E-C38892F46132}"/>
          </ac:picMkLst>
        </pc:picChg>
        <pc:picChg chg="mod">
          <ac:chgData name="Ogata, Yukino" userId="46c124f1-f3c4-49f4-8de1-f58709379159" providerId="ADAL" clId="{4E9D5174-A028-4E92-8252-BE374FFE88C2}" dt="2024-02-09T06:54:26.587" v="118" actId="1037"/>
          <ac:picMkLst>
            <pc:docMk/>
            <pc:sldMk cId="2426320100" sldId="298"/>
            <ac:picMk id="88" creationId="{22E48B4C-9E26-83CA-61B0-00CEA55A62C4}"/>
          </ac:picMkLst>
        </pc:picChg>
        <pc:picChg chg="mod">
          <ac:chgData name="Ogata, Yukino" userId="46c124f1-f3c4-49f4-8de1-f58709379159" providerId="ADAL" clId="{4E9D5174-A028-4E92-8252-BE374FFE88C2}" dt="2024-02-09T06:52:22.129" v="62" actId="14100"/>
          <ac:picMkLst>
            <pc:docMk/>
            <pc:sldMk cId="2426320100" sldId="298"/>
            <ac:picMk id="1025" creationId="{6190D877-9FE8-639A-80C3-BE6EF67C1E39}"/>
          </ac:picMkLst>
        </pc:picChg>
        <pc:picChg chg="mod">
          <ac:chgData name="Ogata, Yukino" userId="46c124f1-f3c4-49f4-8de1-f58709379159" providerId="ADAL" clId="{4E9D5174-A028-4E92-8252-BE374FFE88C2}" dt="2024-02-09T06:52:22.129" v="62" actId="14100"/>
          <ac:picMkLst>
            <pc:docMk/>
            <pc:sldMk cId="2426320100" sldId="298"/>
            <ac:picMk id="1026" creationId="{E09DE782-F42C-8C4D-7794-01B04B276B76}"/>
          </ac:picMkLst>
        </pc:picChg>
        <pc:picChg chg="mod">
          <ac:chgData name="Ogata, Yukino" userId="46c124f1-f3c4-49f4-8de1-f58709379159" providerId="ADAL" clId="{4E9D5174-A028-4E92-8252-BE374FFE88C2}" dt="2024-02-09T06:52:22.129" v="62" actId="14100"/>
          <ac:picMkLst>
            <pc:docMk/>
            <pc:sldMk cId="2426320100" sldId="298"/>
            <ac:picMk id="1027" creationId="{6A7EBD95-5033-2660-6ABC-91848CD4CDDE}"/>
          </ac:picMkLst>
        </pc:picChg>
        <pc:cxnChg chg="mod">
          <ac:chgData name="Ogata, Yukino" userId="46c124f1-f3c4-49f4-8de1-f58709379159" providerId="ADAL" clId="{4E9D5174-A028-4E92-8252-BE374FFE88C2}" dt="2024-02-09T06:52:57.732" v="76" actId="1036"/>
          <ac:cxnSpMkLst>
            <pc:docMk/>
            <pc:sldMk cId="2426320100" sldId="298"/>
            <ac:cxnSpMk id="12" creationId="{D7354132-3888-0165-289A-4FABD2BD40AB}"/>
          </ac:cxnSpMkLst>
        </pc:cxnChg>
        <pc:cxnChg chg="mod">
          <ac:chgData name="Ogata, Yukino" userId="46c124f1-f3c4-49f4-8de1-f58709379159" providerId="ADAL" clId="{4E9D5174-A028-4E92-8252-BE374FFE88C2}" dt="2024-02-09T06:53:21.047" v="87" actId="1035"/>
          <ac:cxnSpMkLst>
            <pc:docMk/>
            <pc:sldMk cId="2426320100" sldId="298"/>
            <ac:cxnSpMk id="13" creationId="{CE1F80D5-5888-24B3-F2EF-67C04A206F76}"/>
          </ac:cxnSpMkLst>
        </pc:cxnChg>
        <pc:cxnChg chg="mod">
          <ac:chgData name="Ogata, Yukino" userId="46c124f1-f3c4-49f4-8de1-f58709379159" providerId="ADAL" clId="{4E9D5174-A028-4E92-8252-BE374FFE88C2}" dt="2024-02-09T06:56:30.067" v="136" actId="554"/>
          <ac:cxnSpMkLst>
            <pc:docMk/>
            <pc:sldMk cId="2426320100" sldId="298"/>
            <ac:cxnSpMk id="21" creationId="{50F7C34A-D847-BC08-FA48-AC765F577A17}"/>
          </ac:cxnSpMkLst>
        </pc:cxnChg>
        <pc:cxnChg chg="mod">
          <ac:chgData name="Ogata, Yukino" userId="46c124f1-f3c4-49f4-8de1-f58709379159" providerId="ADAL" clId="{4E9D5174-A028-4E92-8252-BE374FFE88C2}" dt="2024-02-09T06:55:58.245" v="130" actId="554"/>
          <ac:cxnSpMkLst>
            <pc:docMk/>
            <pc:sldMk cId="2426320100" sldId="298"/>
            <ac:cxnSpMk id="22" creationId="{F82FA7F5-F2A6-944B-42ED-C3391C0349C1}"/>
          </ac:cxnSpMkLst>
        </pc:cxnChg>
        <pc:cxnChg chg="mod">
          <ac:chgData name="Ogata, Yukino" userId="46c124f1-f3c4-49f4-8de1-f58709379159" providerId="ADAL" clId="{4E9D5174-A028-4E92-8252-BE374FFE88C2}" dt="2024-02-09T06:56:08.284" v="131" actId="554"/>
          <ac:cxnSpMkLst>
            <pc:docMk/>
            <pc:sldMk cId="2426320100" sldId="298"/>
            <ac:cxnSpMk id="23" creationId="{B4999C3F-E0ED-5E58-6A46-4077A9DC1455}"/>
          </ac:cxnSpMkLst>
        </pc:cxnChg>
        <pc:cxnChg chg="mod">
          <ac:chgData name="Ogata, Yukino" userId="46c124f1-f3c4-49f4-8de1-f58709379159" providerId="ADAL" clId="{4E9D5174-A028-4E92-8252-BE374FFE88C2}" dt="2024-02-09T06:52:57.732" v="76" actId="1036"/>
          <ac:cxnSpMkLst>
            <pc:docMk/>
            <pc:sldMk cId="2426320100" sldId="298"/>
            <ac:cxnSpMk id="30" creationId="{0970B273-9783-DBF1-10E5-244B035A5804}"/>
          </ac:cxnSpMkLst>
        </pc:cxnChg>
      </pc:sldChg>
    </pc:docChg>
  </pc:docChgLst>
  <pc:docChgLst>
    <pc:chgData name="Hori, Kaori" userId="f2384def-2f45-4b53-97eb-749d3397a6fe" providerId="ADAL" clId="{6D8820B9-82A6-4494-8181-E165F467FA99}"/>
    <pc:docChg chg="undo custSel addSld delSld modSld">
      <pc:chgData name="Hori, Kaori" userId="f2384def-2f45-4b53-97eb-749d3397a6fe" providerId="ADAL" clId="{6D8820B9-82A6-4494-8181-E165F467FA99}" dt="2024-10-08T05:22:49.305" v="17" actId="1076"/>
      <pc:docMkLst>
        <pc:docMk/>
      </pc:docMkLst>
      <pc:sldChg chg="addSp delSp modSp mod">
        <pc:chgData name="Hori, Kaori" userId="f2384def-2f45-4b53-97eb-749d3397a6fe" providerId="ADAL" clId="{6D8820B9-82A6-4494-8181-E165F467FA99}" dt="2024-10-08T05:22:49.305" v="17" actId="1076"/>
        <pc:sldMkLst>
          <pc:docMk/>
          <pc:sldMk cId="3432584904" sldId="270"/>
        </pc:sldMkLst>
        <pc:spChg chg="mod topLvl">
          <ac:chgData name="Hori, Kaori" userId="f2384def-2f45-4b53-97eb-749d3397a6fe" providerId="ADAL" clId="{6D8820B9-82A6-4494-8181-E165F467FA99}" dt="2024-10-08T05:22:36.627" v="12" actId="165"/>
          <ac:spMkLst>
            <pc:docMk/>
            <pc:sldMk cId="3432584904" sldId="270"/>
            <ac:spMk id="6" creationId="{35D93D44-12D1-7FE7-7348-C82B1D241383}"/>
          </ac:spMkLst>
        </pc:spChg>
        <pc:spChg chg="mod topLvl">
          <ac:chgData name="Hori, Kaori" userId="f2384def-2f45-4b53-97eb-749d3397a6fe" providerId="ADAL" clId="{6D8820B9-82A6-4494-8181-E165F467FA99}" dt="2024-10-08T05:22:36.627" v="12" actId="165"/>
          <ac:spMkLst>
            <pc:docMk/>
            <pc:sldMk cId="3432584904" sldId="270"/>
            <ac:spMk id="7" creationId="{A8A0CA55-9756-F200-27E8-FE7BD44AB90B}"/>
          </ac:spMkLst>
        </pc:spChg>
        <pc:spChg chg="mod topLvl">
          <ac:chgData name="Hori, Kaori" userId="f2384def-2f45-4b53-97eb-749d3397a6fe" providerId="ADAL" clId="{6D8820B9-82A6-4494-8181-E165F467FA99}" dt="2024-10-08T05:22:36.627" v="12" actId="165"/>
          <ac:spMkLst>
            <pc:docMk/>
            <pc:sldMk cId="3432584904" sldId="270"/>
            <ac:spMk id="45" creationId="{C649704F-1451-79D7-F9F2-788563ACE65D}"/>
          </ac:spMkLst>
        </pc:spChg>
        <pc:spChg chg="mod topLvl">
          <ac:chgData name="Hori, Kaori" userId="f2384def-2f45-4b53-97eb-749d3397a6fe" providerId="ADAL" clId="{6D8820B9-82A6-4494-8181-E165F467FA99}" dt="2024-10-08T05:22:36.627" v="12" actId="165"/>
          <ac:spMkLst>
            <pc:docMk/>
            <pc:sldMk cId="3432584904" sldId="270"/>
            <ac:spMk id="46" creationId="{4A5BAFEB-DD97-14A6-8E93-CEF060D75253}"/>
          </ac:spMkLst>
        </pc:spChg>
        <pc:spChg chg="mod topLvl">
          <ac:chgData name="Hori, Kaori" userId="f2384def-2f45-4b53-97eb-749d3397a6fe" providerId="ADAL" clId="{6D8820B9-82A6-4494-8181-E165F467FA99}" dt="2024-10-08T05:22:43.571" v="16" actId="20577"/>
          <ac:spMkLst>
            <pc:docMk/>
            <pc:sldMk cId="3432584904" sldId="270"/>
            <ac:spMk id="49" creationId="{85A3D1DD-272D-FF7D-FCE8-AFCA4A9A945F}"/>
          </ac:spMkLst>
        </pc:spChg>
        <pc:grpChg chg="add del">
          <ac:chgData name="Hori, Kaori" userId="f2384def-2f45-4b53-97eb-749d3397a6fe" providerId="ADAL" clId="{6D8820B9-82A6-4494-8181-E165F467FA99}" dt="2024-10-08T05:22:36.627" v="12" actId="165"/>
          <ac:grpSpMkLst>
            <pc:docMk/>
            <pc:sldMk cId="3432584904" sldId="270"/>
            <ac:grpSpMk id="3" creationId="{D5F3A15B-2871-D222-A528-377062F3802E}"/>
          </ac:grpSpMkLst>
        </pc:grpChg>
        <pc:picChg chg="mod topLvl">
          <ac:chgData name="Hori, Kaori" userId="f2384def-2f45-4b53-97eb-749d3397a6fe" providerId="ADAL" clId="{6D8820B9-82A6-4494-8181-E165F467FA99}" dt="2024-10-08T05:22:36.627" v="12" actId="165"/>
          <ac:picMkLst>
            <pc:docMk/>
            <pc:sldMk cId="3432584904" sldId="270"/>
            <ac:picMk id="4" creationId="{7B4E3638-3752-4CF9-AFC0-CEC72F6C899A}"/>
          </ac:picMkLst>
        </pc:picChg>
        <pc:picChg chg="mod topLvl">
          <ac:chgData name="Hori, Kaori" userId="f2384def-2f45-4b53-97eb-749d3397a6fe" providerId="ADAL" clId="{6D8820B9-82A6-4494-8181-E165F467FA99}" dt="2024-10-08T05:22:36.627" v="12" actId="165"/>
          <ac:picMkLst>
            <pc:docMk/>
            <pc:sldMk cId="3432584904" sldId="270"/>
            <ac:picMk id="5" creationId="{115DE0C9-24FD-4188-BC95-7EF2C57E0B1F}"/>
          </ac:picMkLst>
        </pc:picChg>
        <pc:picChg chg="mod topLvl">
          <ac:chgData name="Hori, Kaori" userId="f2384def-2f45-4b53-97eb-749d3397a6fe" providerId="ADAL" clId="{6D8820B9-82A6-4494-8181-E165F467FA99}" dt="2024-10-08T05:22:36.627" v="12" actId="165"/>
          <ac:picMkLst>
            <pc:docMk/>
            <pc:sldMk cId="3432584904" sldId="270"/>
            <ac:picMk id="8" creationId="{D8231D8D-A218-8C12-40F4-36A822B82AB8}"/>
          </ac:picMkLst>
        </pc:picChg>
        <pc:picChg chg="mod topLvl">
          <ac:chgData name="Hori, Kaori" userId="f2384def-2f45-4b53-97eb-749d3397a6fe" providerId="ADAL" clId="{6D8820B9-82A6-4494-8181-E165F467FA99}" dt="2024-10-08T05:22:49.305" v="17" actId="1076"/>
          <ac:picMkLst>
            <pc:docMk/>
            <pc:sldMk cId="3432584904" sldId="270"/>
            <ac:picMk id="9" creationId="{471EFD23-FBF4-D665-DB2F-26759834DE9B}"/>
          </ac:picMkLst>
        </pc:picChg>
        <pc:picChg chg="mod topLvl">
          <ac:chgData name="Hori, Kaori" userId="f2384def-2f45-4b53-97eb-749d3397a6fe" providerId="ADAL" clId="{6D8820B9-82A6-4494-8181-E165F467FA99}" dt="2024-10-08T05:22:49.305" v="17" actId="1076"/>
          <ac:picMkLst>
            <pc:docMk/>
            <pc:sldMk cId="3432584904" sldId="270"/>
            <ac:picMk id="12" creationId="{26D63FA8-4F7B-4996-934F-DFFD09FA6491}"/>
          </ac:picMkLst>
        </pc:picChg>
        <pc:picChg chg="mod topLvl">
          <ac:chgData name="Hori, Kaori" userId="f2384def-2f45-4b53-97eb-749d3397a6fe" providerId="ADAL" clId="{6D8820B9-82A6-4494-8181-E165F467FA99}" dt="2024-10-08T05:22:36.627" v="12" actId="165"/>
          <ac:picMkLst>
            <pc:docMk/>
            <pc:sldMk cId="3432584904" sldId="270"/>
            <ac:picMk id="14" creationId="{F367C027-21D5-114C-A91F-5D56901C7098}"/>
          </ac:picMkLst>
        </pc:picChg>
        <pc:picChg chg="mod topLvl">
          <ac:chgData name="Hori, Kaori" userId="f2384def-2f45-4b53-97eb-749d3397a6fe" providerId="ADAL" clId="{6D8820B9-82A6-4494-8181-E165F467FA99}" dt="2024-10-08T05:22:36.627" v="12" actId="165"/>
          <ac:picMkLst>
            <pc:docMk/>
            <pc:sldMk cId="3432584904" sldId="270"/>
            <ac:picMk id="16" creationId="{BDDEBDD6-DFFA-2B6C-4441-1F0831D6FEFB}"/>
          </ac:picMkLst>
        </pc:picChg>
        <pc:picChg chg="mod topLvl">
          <ac:chgData name="Hori, Kaori" userId="f2384def-2f45-4b53-97eb-749d3397a6fe" providerId="ADAL" clId="{6D8820B9-82A6-4494-8181-E165F467FA99}" dt="2024-10-08T05:22:36.627" v="12" actId="165"/>
          <ac:picMkLst>
            <pc:docMk/>
            <pc:sldMk cId="3432584904" sldId="270"/>
            <ac:picMk id="24" creationId="{4D45B3E3-2F5F-C861-15B9-635E1E6160AF}"/>
          </ac:picMkLst>
        </pc:picChg>
        <pc:picChg chg="mod topLvl">
          <ac:chgData name="Hori, Kaori" userId="f2384def-2f45-4b53-97eb-749d3397a6fe" providerId="ADAL" clId="{6D8820B9-82A6-4494-8181-E165F467FA99}" dt="2024-10-08T05:22:36.627" v="12" actId="165"/>
          <ac:picMkLst>
            <pc:docMk/>
            <pc:sldMk cId="3432584904" sldId="270"/>
            <ac:picMk id="25" creationId="{F78489C6-41B9-FFF5-0A23-0D188B0BDC2B}"/>
          </ac:picMkLst>
        </pc:picChg>
        <pc:picChg chg="mod topLvl">
          <ac:chgData name="Hori, Kaori" userId="f2384def-2f45-4b53-97eb-749d3397a6fe" providerId="ADAL" clId="{6D8820B9-82A6-4494-8181-E165F467FA99}" dt="2024-10-08T05:22:36.627" v="12" actId="165"/>
          <ac:picMkLst>
            <pc:docMk/>
            <pc:sldMk cId="3432584904" sldId="270"/>
            <ac:picMk id="28" creationId="{0D1D2916-F8C5-6A31-39B2-3F9286F01995}"/>
          </ac:picMkLst>
        </pc:picChg>
        <pc:picChg chg="mod topLvl">
          <ac:chgData name="Hori, Kaori" userId="f2384def-2f45-4b53-97eb-749d3397a6fe" providerId="ADAL" clId="{6D8820B9-82A6-4494-8181-E165F467FA99}" dt="2024-10-08T05:22:36.627" v="12" actId="165"/>
          <ac:picMkLst>
            <pc:docMk/>
            <pc:sldMk cId="3432584904" sldId="270"/>
            <ac:picMk id="33" creationId="{DD97D094-B1C0-6A84-D57B-575AC0FEC6A8}"/>
          </ac:picMkLst>
        </pc:picChg>
        <pc:cxnChg chg="mod topLvl">
          <ac:chgData name="Hori, Kaori" userId="f2384def-2f45-4b53-97eb-749d3397a6fe" providerId="ADAL" clId="{6D8820B9-82A6-4494-8181-E165F467FA99}" dt="2024-10-08T05:22:36.627" v="12" actId="165"/>
          <ac:cxnSpMkLst>
            <pc:docMk/>
            <pc:sldMk cId="3432584904" sldId="270"/>
            <ac:cxnSpMk id="22" creationId="{874D4F60-8A5D-8B94-00D6-B2394DF1E134}"/>
          </ac:cxnSpMkLst>
        </pc:cxnChg>
        <pc:cxnChg chg="mod topLvl">
          <ac:chgData name="Hori, Kaori" userId="f2384def-2f45-4b53-97eb-749d3397a6fe" providerId="ADAL" clId="{6D8820B9-82A6-4494-8181-E165F467FA99}" dt="2024-10-08T05:22:36.627" v="12" actId="165"/>
          <ac:cxnSpMkLst>
            <pc:docMk/>
            <pc:sldMk cId="3432584904" sldId="270"/>
            <ac:cxnSpMk id="26" creationId="{109BB8E6-0FB9-8F23-C2EE-45E150204C8F}"/>
          </ac:cxnSpMkLst>
        </pc:cxnChg>
        <pc:cxnChg chg="mod topLvl">
          <ac:chgData name="Hori, Kaori" userId="f2384def-2f45-4b53-97eb-749d3397a6fe" providerId="ADAL" clId="{6D8820B9-82A6-4494-8181-E165F467FA99}" dt="2024-10-08T05:22:36.627" v="12" actId="165"/>
          <ac:cxnSpMkLst>
            <pc:docMk/>
            <pc:sldMk cId="3432584904" sldId="270"/>
            <ac:cxnSpMk id="57" creationId="{6C017B84-E1CB-5347-DADA-A92894CB36BF}"/>
          </ac:cxnSpMkLst>
        </pc:cxnChg>
        <pc:cxnChg chg="mod topLvl">
          <ac:chgData name="Hori, Kaori" userId="f2384def-2f45-4b53-97eb-749d3397a6fe" providerId="ADAL" clId="{6D8820B9-82A6-4494-8181-E165F467FA99}" dt="2024-10-08T05:22:36.627" v="12" actId="165"/>
          <ac:cxnSpMkLst>
            <pc:docMk/>
            <pc:sldMk cId="3432584904" sldId="270"/>
            <ac:cxnSpMk id="58" creationId="{1EFAA858-26F3-B004-8BF7-C5B26F8E76E6}"/>
          </ac:cxnSpMkLst>
        </pc:cxnChg>
      </pc:sldChg>
      <pc:sldChg chg="addSp delSp modSp mod">
        <pc:chgData name="Hori, Kaori" userId="f2384def-2f45-4b53-97eb-749d3397a6fe" providerId="ADAL" clId="{6D8820B9-82A6-4494-8181-E165F467FA99}" dt="2024-10-04T04:50:28.001" v="9" actId="1076"/>
        <pc:sldMkLst>
          <pc:docMk/>
          <pc:sldMk cId="1870829612" sldId="288"/>
        </pc:sldMkLst>
        <pc:spChg chg="mod">
          <ac:chgData name="Hori, Kaori" userId="f2384def-2f45-4b53-97eb-749d3397a6fe" providerId="ADAL" clId="{6D8820B9-82A6-4494-8181-E165F467FA99}" dt="2024-10-04T04:50:07.135" v="3"/>
          <ac:spMkLst>
            <pc:docMk/>
            <pc:sldMk cId="1870829612" sldId="288"/>
            <ac:spMk id="32" creationId="{612525A9-9B9D-BA3F-7D62-2706C60747C3}"/>
          </ac:spMkLst>
        </pc:spChg>
        <pc:picChg chg="add mod">
          <ac:chgData name="Hori, Kaori" userId="f2384def-2f45-4b53-97eb-749d3397a6fe" providerId="ADAL" clId="{6D8820B9-82A6-4494-8181-E165F467FA99}" dt="2024-10-04T04:50:28.001" v="9" actId="1076"/>
          <ac:picMkLst>
            <pc:docMk/>
            <pc:sldMk cId="1870829612" sldId="288"/>
            <ac:picMk id="29" creationId="{DA185D34-BF84-AF97-C03C-020DE48CABFD}"/>
          </ac:picMkLst>
        </pc:picChg>
        <pc:picChg chg="del">
          <ac:chgData name="Hori, Kaori" userId="f2384def-2f45-4b53-97eb-749d3397a6fe" providerId="ADAL" clId="{6D8820B9-82A6-4494-8181-E165F467FA99}" dt="2024-10-04T04:50:16.719" v="4" actId="478"/>
          <ac:picMkLst>
            <pc:docMk/>
            <pc:sldMk cId="1870829612" sldId="288"/>
            <ac:picMk id="39" creationId="{53CE9B90-A378-8070-CF60-5A7BB453A3B2}"/>
          </ac:picMkLst>
        </pc:picChg>
      </pc:sldChg>
      <pc:sldChg chg="add del">
        <pc:chgData name="Hori, Kaori" userId="f2384def-2f45-4b53-97eb-749d3397a6fe" providerId="ADAL" clId="{6D8820B9-82A6-4494-8181-E165F467FA99}" dt="2024-10-04T04:50:19.736" v="6"/>
        <pc:sldMkLst>
          <pc:docMk/>
          <pc:sldMk cId="759719574" sldId="306"/>
        </pc:sldMkLst>
      </pc:sldChg>
    </pc:docChg>
  </pc:docChgLst>
  <pc:docChgLst>
    <pc:chgData name="Ohkubo, Ayana B." userId="091061b7-d935-4311-9b7a-92414934935a" providerId="ADAL" clId="{7BDB638A-8B8E-46C3-954A-A95AC61C037C}"/>
    <pc:docChg chg="undo custSel modSld">
      <pc:chgData name="Ohkubo, Ayana B." userId="091061b7-d935-4311-9b7a-92414934935a" providerId="ADAL" clId="{7BDB638A-8B8E-46C3-954A-A95AC61C037C}" dt="2024-02-16T08:13:05.714" v="246" actId="1076"/>
      <pc:docMkLst>
        <pc:docMk/>
      </pc:docMkLst>
      <pc:sldChg chg="addSp delSp modSp mod">
        <pc:chgData name="Ohkubo, Ayana B." userId="091061b7-d935-4311-9b7a-92414934935a" providerId="ADAL" clId="{7BDB638A-8B8E-46C3-954A-A95AC61C037C}" dt="2024-02-16T08:13:05.714" v="246" actId="1076"/>
        <pc:sldMkLst>
          <pc:docMk/>
          <pc:sldMk cId="2268452730" sldId="292"/>
        </pc:sldMkLst>
        <pc:spChg chg="mod">
          <ac:chgData name="Ohkubo, Ayana B." userId="091061b7-d935-4311-9b7a-92414934935a" providerId="ADAL" clId="{7BDB638A-8B8E-46C3-954A-A95AC61C037C}" dt="2024-02-16T07:57:17.970" v="215" actId="1076"/>
          <ac:spMkLst>
            <pc:docMk/>
            <pc:sldMk cId="2268452730" sldId="292"/>
            <ac:spMk id="4" creationId="{95323F9D-4CE4-C30D-509F-B4C46FE760EE}"/>
          </ac:spMkLst>
        </pc:spChg>
        <pc:spChg chg="mod">
          <ac:chgData name="Ohkubo, Ayana B." userId="091061b7-d935-4311-9b7a-92414934935a" providerId="ADAL" clId="{7BDB638A-8B8E-46C3-954A-A95AC61C037C}" dt="2024-02-16T07:56:11.693" v="204" actId="1076"/>
          <ac:spMkLst>
            <pc:docMk/>
            <pc:sldMk cId="2268452730" sldId="292"/>
            <ac:spMk id="5" creationId="{66163A6E-C09A-B8FC-B721-11ECA131FD60}"/>
          </ac:spMkLst>
        </pc:spChg>
        <pc:spChg chg="add mod">
          <ac:chgData name="Ohkubo, Ayana B." userId="091061b7-d935-4311-9b7a-92414934935a" providerId="ADAL" clId="{7BDB638A-8B8E-46C3-954A-A95AC61C037C}" dt="2024-02-16T07:25:49.102" v="160" actId="1076"/>
          <ac:spMkLst>
            <pc:docMk/>
            <pc:sldMk cId="2268452730" sldId="292"/>
            <ac:spMk id="8" creationId="{0F29E196-E3FE-7C37-1BF5-8C3A8F87F31B}"/>
          </ac:spMkLst>
        </pc:spChg>
        <pc:spChg chg="add mod">
          <ac:chgData name="Ohkubo, Ayana B." userId="091061b7-d935-4311-9b7a-92414934935a" providerId="ADAL" clId="{7BDB638A-8B8E-46C3-954A-A95AC61C037C}" dt="2024-02-16T07:25:56.954" v="161"/>
          <ac:spMkLst>
            <pc:docMk/>
            <pc:sldMk cId="2268452730" sldId="292"/>
            <ac:spMk id="9" creationId="{77FA8C6B-FC32-0C6A-570C-9DA0ADEBBCF5}"/>
          </ac:spMkLst>
        </pc:spChg>
        <pc:spChg chg="mod">
          <ac:chgData name="Ohkubo, Ayana B." userId="091061b7-d935-4311-9b7a-92414934935a" providerId="ADAL" clId="{7BDB638A-8B8E-46C3-954A-A95AC61C037C}" dt="2024-02-16T07:56:52.229" v="209"/>
          <ac:spMkLst>
            <pc:docMk/>
            <pc:sldMk cId="2268452730" sldId="292"/>
            <ac:spMk id="20" creationId="{FE38A70D-54F2-3877-B5F1-F7A0B9D784CF}"/>
          </ac:spMkLst>
        </pc:spChg>
        <pc:spChg chg="mod">
          <ac:chgData name="Ohkubo, Ayana B." userId="091061b7-d935-4311-9b7a-92414934935a" providerId="ADAL" clId="{7BDB638A-8B8E-46C3-954A-A95AC61C037C}" dt="2024-02-16T08:00:04.791" v="244" actId="12789"/>
          <ac:spMkLst>
            <pc:docMk/>
            <pc:sldMk cId="2268452730" sldId="292"/>
            <ac:spMk id="21" creationId="{59DAFD1A-35AF-A9BF-4267-2E063721E393}"/>
          </ac:spMkLst>
        </pc:spChg>
        <pc:spChg chg="mod">
          <ac:chgData name="Ohkubo, Ayana B." userId="091061b7-d935-4311-9b7a-92414934935a" providerId="ADAL" clId="{7BDB638A-8B8E-46C3-954A-A95AC61C037C}" dt="2024-02-16T07:57:04.800" v="212" actId="12788"/>
          <ac:spMkLst>
            <pc:docMk/>
            <pc:sldMk cId="2268452730" sldId="292"/>
            <ac:spMk id="22" creationId="{A26360DB-8363-FB00-8D06-2C47DDEF6FF6}"/>
          </ac:spMkLst>
        </pc:spChg>
        <pc:spChg chg="mod">
          <ac:chgData name="Ohkubo, Ayana B." userId="091061b7-d935-4311-9b7a-92414934935a" providerId="ADAL" clId="{7BDB638A-8B8E-46C3-954A-A95AC61C037C}" dt="2024-02-16T07:57:27.522" v="216" actId="1076"/>
          <ac:spMkLst>
            <pc:docMk/>
            <pc:sldMk cId="2268452730" sldId="292"/>
            <ac:spMk id="25" creationId="{20063E67-492E-3953-9DD0-DCA50F4DFDC3}"/>
          </ac:spMkLst>
        </pc:spChg>
        <pc:spChg chg="mod">
          <ac:chgData name="Ohkubo, Ayana B." userId="091061b7-d935-4311-9b7a-92414934935a" providerId="ADAL" clId="{7BDB638A-8B8E-46C3-954A-A95AC61C037C}" dt="2024-02-16T08:00:04.791" v="244" actId="12789"/>
          <ac:spMkLst>
            <pc:docMk/>
            <pc:sldMk cId="2268452730" sldId="292"/>
            <ac:spMk id="32" creationId="{A8B820BB-FC80-003E-10AE-4B5F4D09E56D}"/>
          </ac:spMkLst>
        </pc:spChg>
        <pc:spChg chg="mod">
          <ac:chgData name="Ohkubo, Ayana B." userId="091061b7-d935-4311-9b7a-92414934935a" providerId="ADAL" clId="{7BDB638A-8B8E-46C3-954A-A95AC61C037C}" dt="2024-02-16T07:56:26.799" v="208" actId="1076"/>
          <ac:spMkLst>
            <pc:docMk/>
            <pc:sldMk cId="2268452730" sldId="292"/>
            <ac:spMk id="41" creationId="{698F3C8E-614A-5C56-4137-52846D8DB283}"/>
          </ac:spMkLst>
        </pc:spChg>
        <pc:spChg chg="mod">
          <ac:chgData name="Ohkubo, Ayana B." userId="091061b7-d935-4311-9b7a-92414934935a" providerId="ADAL" clId="{7BDB638A-8B8E-46C3-954A-A95AC61C037C}" dt="2024-02-16T07:56:26.799" v="208" actId="1076"/>
          <ac:spMkLst>
            <pc:docMk/>
            <pc:sldMk cId="2268452730" sldId="292"/>
            <ac:spMk id="42" creationId="{62CB4B38-F615-5083-EE4B-3074FE4C0C6B}"/>
          </ac:spMkLst>
        </pc:spChg>
        <pc:spChg chg="mod">
          <ac:chgData name="Ohkubo, Ayana B." userId="091061b7-d935-4311-9b7a-92414934935a" providerId="ADAL" clId="{7BDB638A-8B8E-46C3-954A-A95AC61C037C}" dt="2024-02-16T07:55:49.952" v="201" actId="1076"/>
          <ac:spMkLst>
            <pc:docMk/>
            <pc:sldMk cId="2268452730" sldId="292"/>
            <ac:spMk id="45" creationId="{BDE5D446-6B5D-8155-B53D-B7FA318EE797}"/>
          </ac:spMkLst>
        </pc:spChg>
        <pc:spChg chg="mod">
          <ac:chgData name="Ohkubo, Ayana B." userId="091061b7-d935-4311-9b7a-92414934935a" providerId="ADAL" clId="{7BDB638A-8B8E-46C3-954A-A95AC61C037C}" dt="2024-02-16T07:55:49.952" v="201" actId="1076"/>
          <ac:spMkLst>
            <pc:docMk/>
            <pc:sldMk cId="2268452730" sldId="292"/>
            <ac:spMk id="46" creationId="{799C7B83-230E-3460-450D-27E20CD33BA7}"/>
          </ac:spMkLst>
        </pc:spChg>
        <pc:spChg chg="add mod">
          <ac:chgData name="Ohkubo, Ayana B." userId="091061b7-d935-4311-9b7a-92414934935a" providerId="ADAL" clId="{7BDB638A-8B8E-46C3-954A-A95AC61C037C}" dt="2024-02-16T08:13:05.714" v="246" actId="1076"/>
          <ac:spMkLst>
            <pc:docMk/>
            <pc:sldMk cId="2268452730" sldId="292"/>
            <ac:spMk id="62" creationId="{08F1D03D-16DA-197A-8FAB-CE34919CCA18}"/>
          </ac:spMkLst>
        </pc:spChg>
        <pc:spChg chg="mod">
          <ac:chgData name="Ohkubo, Ayana B." userId="091061b7-d935-4311-9b7a-92414934935a" providerId="ADAL" clId="{7BDB638A-8B8E-46C3-954A-A95AC61C037C}" dt="2024-02-16T07:57:11.151" v="213" actId="1076"/>
          <ac:spMkLst>
            <pc:docMk/>
            <pc:sldMk cId="2268452730" sldId="292"/>
            <ac:spMk id="64" creationId="{A15F654B-B971-82D8-A50B-2A72123D5398}"/>
          </ac:spMkLst>
        </pc:spChg>
        <pc:spChg chg="mod">
          <ac:chgData name="Ohkubo, Ayana B." userId="091061b7-d935-4311-9b7a-92414934935a" providerId="ADAL" clId="{7BDB638A-8B8E-46C3-954A-A95AC61C037C}" dt="2024-02-16T07:26:00.204" v="168" actId="20577"/>
          <ac:spMkLst>
            <pc:docMk/>
            <pc:sldMk cId="2268452730" sldId="292"/>
            <ac:spMk id="70" creationId="{5F4BE957-806F-DDED-0EB5-CC1C8B05CC4E}"/>
          </ac:spMkLst>
        </pc:spChg>
        <pc:spChg chg="mod">
          <ac:chgData name="Ohkubo, Ayana B." userId="091061b7-d935-4311-9b7a-92414934935a" providerId="ADAL" clId="{7BDB638A-8B8E-46C3-954A-A95AC61C037C}" dt="2024-02-16T07:55:49.952" v="201" actId="1076"/>
          <ac:spMkLst>
            <pc:docMk/>
            <pc:sldMk cId="2268452730" sldId="292"/>
            <ac:spMk id="81" creationId="{3B2E88DD-6C09-6745-323A-E35779827C61}"/>
          </ac:spMkLst>
        </pc:spChg>
        <pc:spChg chg="mod">
          <ac:chgData name="Ohkubo, Ayana B." userId="091061b7-d935-4311-9b7a-92414934935a" providerId="ADAL" clId="{7BDB638A-8B8E-46C3-954A-A95AC61C037C}" dt="2024-02-16T07:57:11.151" v="213" actId="1076"/>
          <ac:spMkLst>
            <pc:docMk/>
            <pc:sldMk cId="2268452730" sldId="292"/>
            <ac:spMk id="82" creationId="{0081BC84-85EF-3CAF-8987-F992090AFC43}"/>
          </ac:spMkLst>
        </pc:spChg>
        <pc:spChg chg="mod">
          <ac:chgData name="Ohkubo, Ayana B." userId="091061b7-d935-4311-9b7a-92414934935a" providerId="ADAL" clId="{7BDB638A-8B8E-46C3-954A-A95AC61C037C}" dt="2024-02-16T07:59:47.264" v="242" actId="14100"/>
          <ac:spMkLst>
            <pc:docMk/>
            <pc:sldMk cId="2268452730" sldId="292"/>
            <ac:spMk id="83" creationId="{EE1AC7E2-4137-1D38-E6D3-97CC1719DB9D}"/>
          </ac:spMkLst>
        </pc:spChg>
        <pc:spChg chg="mod">
          <ac:chgData name="Ohkubo, Ayana B." userId="091061b7-d935-4311-9b7a-92414934935a" providerId="ADAL" clId="{7BDB638A-8B8E-46C3-954A-A95AC61C037C}" dt="2024-02-16T07:59:44.430" v="241" actId="1076"/>
          <ac:spMkLst>
            <pc:docMk/>
            <pc:sldMk cId="2268452730" sldId="292"/>
            <ac:spMk id="84" creationId="{93E5FD83-26EF-48C0-4DF0-F86CB6FBF3F9}"/>
          </ac:spMkLst>
        </pc:spChg>
        <pc:spChg chg="mod">
          <ac:chgData name="Ohkubo, Ayana B." userId="091061b7-d935-4311-9b7a-92414934935a" providerId="ADAL" clId="{7BDB638A-8B8E-46C3-954A-A95AC61C037C}" dt="2024-02-16T07:59:39.431" v="240" actId="404"/>
          <ac:spMkLst>
            <pc:docMk/>
            <pc:sldMk cId="2268452730" sldId="292"/>
            <ac:spMk id="86" creationId="{50F65285-2DA7-52B5-4259-2C75EF484910}"/>
          </ac:spMkLst>
        </pc:spChg>
        <pc:spChg chg="mod">
          <ac:chgData name="Ohkubo, Ayana B." userId="091061b7-d935-4311-9b7a-92414934935a" providerId="ADAL" clId="{7BDB638A-8B8E-46C3-954A-A95AC61C037C}" dt="2024-02-16T07:55:40.482" v="200" actId="1076"/>
          <ac:spMkLst>
            <pc:docMk/>
            <pc:sldMk cId="2268452730" sldId="292"/>
            <ac:spMk id="142" creationId="{05F8BF00-FAB5-4819-98CC-6B8DC6568CA3}"/>
          </ac:spMkLst>
        </pc:spChg>
        <pc:grpChg chg="add mod">
          <ac:chgData name="Ohkubo, Ayana B." userId="091061b7-d935-4311-9b7a-92414934935a" providerId="ADAL" clId="{7BDB638A-8B8E-46C3-954A-A95AC61C037C}" dt="2024-02-16T07:58:18.073" v="235" actId="1076"/>
          <ac:grpSpMkLst>
            <pc:docMk/>
            <pc:sldMk cId="2268452730" sldId="292"/>
            <ac:grpSpMk id="16" creationId="{253B89E5-5B6B-50FA-6512-5FF56CE72DD0}"/>
          </ac:grpSpMkLst>
        </pc:grpChg>
        <pc:grpChg chg="mod">
          <ac:chgData name="Ohkubo, Ayana B." userId="091061b7-d935-4311-9b7a-92414934935a" providerId="ADAL" clId="{7BDB638A-8B8E-46C3-954A-A95AC61C037C}" dt="2024-02-16T07:57:27.522" v="216" actId="1076"/>
          <ac:grpSpMkLst>
            <pc:docMk/>
            <pc:sldMk cId="2268452730" sldId="292"/>
            <ac:grpSpMk id="28" creationId="{31489FFA-A96C-5296-901E-0B2C7C773C96}"/>
          </ac:grpSpMkLst>
        </pc:grpChg>
        <pc:grpChg chg="mod">
          <ac:chgData name="Ohkubo, Ayana B." userId="091061b7-d935-4311-9b7a-92414934935a" providerId="ADAL" clId="{7BDB638A-8B8E-46C3-954A-A95AC61C037C}" dt="2024-02-16T07:57:11.151" v="213" actId="1076"/>
          <ac:grpSpMkLst>
            <pc:docMk/>
            <pc:sldMk cId="2268452730" sldId="292"/>
            <ac:grpSpMk id="29" creationId="{D8F1C40A-DC3C-4257-F477-8B482DEBAD07}"/>
          </ac:grpSpMkLst>
        </pc:grpChg>
        <pc:grpChg chg="mod">
          <ac:chgData name="Ohkubo, Ayana B." userId="091061b7-d935-4311-9b7a-92414934935a" providerId="ADAL" clId="{7BDB638A-8B8E-46C3-954A-A95AC61C037C}" dt="2024-02-16T07:56:26.799" v="208" actId="1076"/>
          <ac:grpSpMkLst>
            <pc:docMk/>
            <pc:sldMk cId="2268452730" sldId="292"/>
            <ac:grpSpMk id="34" creationId="{48AE7A43-1360-255C-3004-ED100D5E1336}"/>
          </ac:grpSpMkLst>
        </pc:grpChg>
        <pc:grpChg chg="mod">
          <ac:chgData name="Ohkubo, Ayana B." userId="091061b7-d935-4311-9b7a-92414934935a" providerId="ADAL" clId="{7BDB638A-8B8E-46C3-954A-A95AC61C037C}" dt="2024-02-16T07:56:26.799" v="208" actId="1076"/>
          <ac:grpSpMkLst>
            <pc:docMk/>
            <pc:sldMk cId="2268452730" sldId="292"/>
            <ac:grpSpMk id="35" creationId="{43DEE9B2-9645-2A38-9A28-C88A906D248B}"/>
          </ac:grpSpMkLst>
        </pc:grpChg>
        <pc:grpChg chg="mod">
          <ac:chgData name="Ohkubo, Ayana B." userId="091061b7-d935-4311-9b7a-92414934935a" providerId="ADAL" clId="{7BDB638A-8B8E-46C3-954A-A95AC61C037C}" dt="2024-02-16T07:55:49.952" v="201" actId="1076"/>
          <ac:grpSpMkLst>
            <pc:docMk/>
            <pc:sldMk cId="2268452730" sldId="292"/>
            <ac:grpSpMk id="61" creationId="{60CBD047-F146-64BC-6CF2-410882CF9F5E}"/>
          </ac:grpSpMkLst>
        </pc:grpChg>
        <pc:picChg chg="mod">
          <ac:chgData name="Ohkubo, Ayana B." userId="091061b7-d935-4311-9b7a-92414934935a" providerId="ADAL" clId="{7BDB638A-8B8E-46C3-954A-A95AC61C037C}" dt="2024-02-16T08:00:04.791" v="244" actId="12789"/>
          <ac:picMkLst>
            <pc:docMk/>
            <pc:sldMk cId="2268452730" sldId="292"/>
            <ac:picMk id="33" creationId="{2F065556-79B3-2447-6D1A-A8C143E04996}"/>
          </ac:picMkLst>
        </pc:picChg>
        <pc:picChg chg="mod">
          <ac:chgData name="Ohkubo, Ayana B." userId="091061b7-d935-4311-9b7a-92414934935a" providerId="ADAL" clId="{7BDB638A-8B8E-46C3-954A-A95AC61C037C}" dt="2024-02-16T07:58:58.637" v="239" actId="1076"/>
          <ac:picMkLst>
            <pc:docMk/>
            <pc:sldMk cId="2268452730" sldId="292"/>
            <ac:picMk id="36" creationId="{D8DDBAB2-D41F-FF93-920A-6524C2E9B8C1}"/>
          </ac:picMkLst>
        </pc:picChg>
        <pc:picChg chg="mod">
          <ac:chgData name="Ohkubo, Ayana B." userId="091061b7-d935-4311-9b7a-92414934935a" providerId="ADAL" clId="{7BDB638A-8B8E-46C3-954A-A95AC61C037C}" dt="2024-02-16T07:58:58.637" v="239" actId="1076"/>
          <ac:picMkLst>
            <pc:docMk/>
            <pc:sldMk cId="2268452730" sldId="292"/>
            <ac:picMk id="37" creationId="{38729ED2-3201-F2B8-1913-DFBE507A7329}"/>
          </ac:picMkLst>
        </pc:picChg>
        <pc:picChg chg="mod">
          <ac:chgData name="Ohkubo, Ayana B." userId="091061b7-d935-4311-9b7a-92414934935a" providerId="ADAL" clId="{7BDB638A-8B8E-46C3-954A-A95AC61C037C}" dt="2024-02-16T07:56:26.799" v="208" actId="1076"/>
          <ac:picMkLst>
            <pc:docMk/>
            <pc:sldMk cId="2268452730" sldId="292"/>
            <ac:picMk id="38" creationId="{8F288A93-30DA-7861-DC08-EABEE1381EFD}"/>
          </ac:picMkLst>
        </pc:picChg>
        <pc:picChg chg="mod">
          <ac:chgData name="Ohkubo, Ayana B." userId="091061b7-d935-4311-9b7a-92414934935a" providerId="ADAL" clId="{7BDB638A-8B8E-46C3-954A-A95AC61C037C}" dt="2024-02-16T07:56:26.799" v="208" actId="1076"/>
          <ac:picMkLst>
            <pc:docMk/>
            <pc:sldMk cId="2268452730" sldId="292"/>
            <ac:picMk id="39" creationId="{77C2D428-79F0-BE7E-7D9A-ED523BB603A8}"/>
          </ac:picMkLst>
        </pc:picChg>
        <pc:picChg chg="mod">
          <ac:chgData name="Ohkubo, Ayana B." userId="091061b7-d935-4311-9b7a-92414934935a" providerId="ADAL" clId="{7BDB638A-8B8E-46C3-954A-A95AC61C037C}" dt="2024-02-16T07:56:26.799" v="208" actId="1076"/>
          <ac:picMkLst>
            <pc:docMk/>
            <pc:sldMk cId="2268452730" sldId="292"/>
            <ac:picMk id="40" creationId="{EBDFEA1A-A4F2-D617-00BB-79ED970B376F}"/>
          </ac:picMkLst>
        </pc:picChg>
        <pc:picChg chg="mod">
          <ac:chgData name="Ohkubo, Ayana B." userId="091061b7-d935-4311-9b7a-92414934935a" providerId="ADAL" clId="{7BDB638A-8B8E-46C3-954A-A95AC61C037C}" dt="2024-02-16T07:57:59.909" v="226" actId="12789"/>
          <ac:picMkLst>
            <pc:docMk/>
            <pc:sldMk cId="2268452730" sldId="292"/>
            <ac:picMk id="43" creationId="{5D781862-27CB-1037-3BC8-72930B1B5176}"/>
          </ac:picMkLst>
        </pc:picChg>
        <pc:picChg chg="mod">
          <ac:chgData name="Ohkubo, Ayana B." userId="091061b7-d935-4311-9b7a-92414934935a" providerId="ADAL" clId="{7BDB638A-8B8E-46C3-954A-A95AC61C037C}" dt="2024-02-16T07:57:11.151" v="213" actId="1076"/>
          <ac:picMkLst>
            <pc:docMk/>
            <pc:sldMk cId="2268452730" sldId="292"/>
            <ac:picMk id="49" creationId="{9FDE192B-D860-AD02-1BCE-A565F85BB527}"/>
          </ac:picMkLst>
        </pc:picChg>
        <pc:picChg chg="mod">
          <ac:chgData name="Ohkubo, Ayana B." userId="091061b7-d935-4311-9b7a-92414934935a" providerId="ADAL" clId="{7BDB638A-8B8E-46C3-954A-A95AC61C037C}" dt="2024-02-16T07:57:17.970" v="215" actId="1076"/>
          <ac:picMkLst>
            <pc:docMk/>
            <pc:sldMk cId="2268452730" sldId="292"/>
            <ac:picMk id="50" creationId="{3BA8BD84-C0B2-34AD-253B-1EAE69D00B4A}"/>
          </ac:picMkLst>
        </pc:picChg>
        <pc:picChg chg="mod">
          <ac:chgData name="Ohkubo, Ayana B." userId="091061b7-d935-4311-9b7a-92414934935a" providerId="ADAL" clId="{7BDB638A-8B8E-46C3-954A-A95AC61C037C}" dt="2024-02-16T07:56:11.693" v="204" actId="1076"/>
          <ac:picMkLst>
            <pc:docMk/>
            <pc:sldMk cId="2268452730" sldId="292"/>
            <ac:picMk id="51" creationId="{2621BEF5-2B09-BE9D-BE4C-296BFA8E91C1}"/>
          </ac:picMkLst>
        </pc:picChg>
        <pc:picChg chg="mod">
          <ac:chgData name="Ohkubo, Ayana B." userId="091061b7-d935-4311-9b7a-92414934935a" providerId="ADAL" clId="{7BDB638A-8B8E-46C3-954A-A95AC61C037C}" dt="2024-02-16T07:55:49.952" v="201" actId="1076"/>
          <ac:picMkLst>
            <pc:docMk/>
            <pc:sldMk cId="2268452730" sldId="292"/>
            <ac:picMk id="52" creationId="{08247FA3-4050-5582-E654-BC0BF72240EE}"/>
          </ac:picMkLst>
        </pc:picChg>
        <pc:picChg chg="mod">
          <ac:chgData name="Ohkubo, Ayana B." userId="091061b7-d935-4311-9b7a-92414934935a" providerId="ADAL" clId="{7BDB638A-8B8E-46C3-954A-A95AC61C037C}" dt="2024-02-16T07:55:49.952" v="201" actId="1076"/>
          <ac:picMkLst>
            <pc:docMk/>
            <pc:sldMk cId="2268452730" sldId="292"/>
            <ac:picMk id="87" creationId="{4176EB99-E38A-D146-417F-09BFDB07CC10}"/>
          </ac:picMkLst>
        </pc:picChg>
        <pc:picChg chg="mod">
          <ac:chgData name="Ohkubo, Ayana B." userId="091061b7-d935-4311-9b7a-92414934935a" providerId="ADAL" clId="{7BDB638A-8B8E-46C3-954A-A95AC61C037C}" dt="2024-02-16T07:55:49.952" v="201" actId="1076"/>
          <ac:picMkLst>
            <pc:docMk/>
            <pc:sldMk cId="2268452730" sldId="292"/>
            <ac:picMk id="89" creationId="{2074352F-A3BB-3A4C-BAD8-2BEE187610F3}"/>
          </ac:picMkLst>
        </pc:picChg>
        <pc:cxnChg chg="del mod">
          <ac:chgData name="Ohkubo, Ayana B." userId="091061b7-d935-4311-9b7a-92414934935a" providerId="ADAL" clId="{7BDB638A-8B8E-46C3-954A-A95AC61C037C}" dt="2024-02-16T07:58:26.837" v="237" actId="478"/>
          <ac:cxnSpMkLst>
            <pc:docMk/>
            <pc:sldMk cId="2268452730" sldId="292"/>
            <ac:cxnSpMk id="17" creationId="{EC70F4CD-9C5E-5FDB-83BC-43A7CA8C2F0F}"/>
          </ac:cxnSpMkLst>
        </pc:cxnChg>
        <pc:cxnChg chg="mod">
          <ac:chgData name="Ohkubo, Ayana B." userId="091061b7-d935-4311-9b7a-92414934935a" providerId="ADAL" clId="{7BDB638A-8B8E-46C3-954A-A95AC61C037C}" dt="2024-02-16T07:57:17.970" v="215" actId="1076"/>
          <ac:cxnSpMkLst>
            <pc:docMk/>
            <pc:sldMk cId="2268452730" sldId="292"/>
            <ac:cxnSpMk id="18" creationId="{D3844994-0464-1561-1117-134BF336D3D0}"/>
          </ac:cxnSpMkLst>
        </pc:cxnChg>
        <pc:cxnChg chg="mod">
          <ac:chgData name="Ohkubo, Ayana B." userId="091061b7-d935-4311-9b7a-92414934935a" providerId="ADAL" clId="{7BDB638A-8B8E-46C3-954A-A95AC61C037C}" dt="2024-02-16T07:57:17.970" v="215" actId="1076"/>
          <ac:cxnSpMkLst>
            <pc:docMk/>
            <pc:sldMk cId="2268452730" sldId="292"/>
            <ac:cxnSpMk id="47" creationId="{2974FDB5-5AAA-B60C-0012-5B332DDC7605}"/>
          </ac:cxnSpMkLst>
        </pc:cxnChg>
        <pc:cxnChg chg="mod">
          <ac:chgData name="Ohkubo, Ayana B." userId="091061b7-d935-4311-9b7a-92414934935a" providerId="ADAL" clId="{7BDB638A-8B8E-46C3-954A-A95AC61C037C}" dt="2024-02-16T07:56:17.449" v="205" actId="14100"/>
          <ac:cxnSpMkLst>
            <pc:docMk/>
            <pc:sldMk cId="2268452730" sldId="292"/>
            <ac:cxnSpMk id="48" creationId="{4327D371-3AC5-E0E6-625F-232843AF4F01}"/>
          </ac:cxnSpMkLst>
        </pc:cxnChg>
        <pc:cxnChg chg="mod">
          <ac:chgData name="Ohkubo, Ayana B." userId="091061b7-d935-4311-9b7a-92414934935a" providerId="ADAL" clId="{7BDB638A-8B8E-46C3-954A-A95AC61C037C}" dt="2024-02-16T07:57:11.151" v="213" actId="1076"/>
          <ac:cxnSpMkLst>
            <pc:docMk/>
            <pc:sldMk cId="2268452730" sldId="292"/>
            <ac:cxnSpMk id="53" creationId="{70D0D053-8833-2780-75AD-05F332E24583}"/>
          </ac:cxnSpMkLst>
        </pc:cxnChg>
        <pc:cxnChg chg="mod">
          <ac:chgData name="Ohkubo, Ayana B." userId="091061b7-d935-4311-9b7a-92414934935a" providerId="ADAL" clId="{7BDB638A-8B8E-46C3-954A-A95AC61C037C}" dt="2024-02-16T07:55:49.952" v="201" actId="1076"/>
          <ac:cxnSpMkLst>
            <pc:docMk/>
            <pc:sldMk cId="2268452730" sldId="292"/>
            <ac:cxnSpMk id="55" creationId="{932CCFB5-6F4D-CDF9-2F42-3904D6E0F6FF}"/>
          </ac:cxnSpMkLst>
        </pc:cxnChg>
        <pc:cxnChg chg="mod">
          <ac:chgData name="Ohkubo, Ayana B." userId="091061b7-d935-4311-9b7a-92414934935a" providerId="ADAL" clId="{7BDB638A-8B8E-46C3-954A-A95AC61C037C}" dt="2024-02-16T07:56:11.693" v="204" actId="1076"/>
          <ac:cxnSpMkLst>
            <pc:docMk/>
            <pc:sldMk cId="2268452730" sldId="292"/>
            <ac:cxnSpMk id="56" creationId="{91C83199-9FB4-BC51-7AAE-6BE940E18532}"/>
          </ac:cxnSpMkLst>
        </pc:cxnChg>
        <pc:cxnChg chg="mod">
          <ac:chgData name="Ohkubo, Ayana B." userId="091061b7-d935-4311-9b7a-92414934935a" providerId="ADAL" clId="{7BDB638A-8B8E-46C3-954A-A95AC61C037C}" dt="2024-02-16T07:55:49.952" v="201" actId="1076"/>
          <ac:cxnSpMkLst>
            <pc:docMk/>
            <pc:sldMk cId="2268452730" sldId="292"/>
            <ac:cxnSpMk id="57" creationId="{5BABA9D8-B097-A9F9-34AC-2556DDFEF15F}"/>
          </ac:cxnSpMkLst>
        </pc:cxnChg>
      </pc:sldChg>
      <pc:sldChg chg="addSp modSp mod">
        <pc:chgData name="Ohkubo, Ayana B." userId="091061b7-d935-4311-9b7a-92414934935a" providerId="ADAL" clId="{7BDB638A-8B8E-46C3-954A-A95AC61C037C}" dt="2024-02-16T07:23:51.890" v="146" actId="20577"/>
        <pc:sldMkLst>
          <pc:docMk/>
          <pc:sldMk cId="1901881360" sldId="297"/>
        </pc:sldMkLst>
        <pc:spChg chg="mod">
          <ac:chgData name="Ohkubo, Ayana B." userId="091061b7-d935-4311-9b7a-92414934935a" providerId="ADAL" clId="{7BDB638A-8B8E-46C3-954A-A95AC61C037C}" dt="2024-02-16T07:21:27.284" v="18"/>
          <ac:spMkLst>
            <pc:docMk/>
            <pc:sldMk cId="1901881360" sldId="297"/>
            <ac:spMk id="6" creationId="{B6405379-5E24-DBC6-6D79-24B0E14562F5}"/>
          </ac:spMkLst>
        </pc:spChg>
        <pc:spChg chg="add mod">
          <ac:chgData name="Ohkubo, Ayana B." userId="091061b7-d935-4311-9b7a-92414934935a" providerId="ADAL" clId="{7BDB638A-8B8E-46C3-954A-A95AC61C037C}" dt="2024-02-16T07:21:01.548" v="16" actId="14100"/>
          <ac:spMkLst>
            <pc:docMk/>
            <pc:sldMk cId="1901881360" sldId="297"/>
            <ac:spMk id="8" creationId="{3C844705-652E-2BCB-1778-504AAAEDD4AF}"/>
          </ac:spMkLst>
        </pc:spChg>
        <pc:spChg chg="add mod">
          <ac:chgData name="Ohkubo, Ayana B." userId="091061b7-d935-4311-9b7a-92414934935a" providerId="ADAL" clId="{7BDB638A-8B8E-46C3-954A-A95AC61C037C}" dt="2024-02-16T07:20:53.810" v="13"/>
          <ac:spMkLst>
            <pc:docMk/>
            <pc:sldMk cId="1901881360" sldId="297"/>
            <ac:spMk id="20" creationId="{967237CF-8B4B-0E76-0769-9479224B7020}"/>
          </ac:spMkLst>
        </pc:spChg>
        <pc:spChg chg="add mod">
          <ac:chgData name="Ohkubo, Ayana B." userId="091061b7-d935-4311-9b7a-92414934935a" providerId="ADAL" clId="{7BDB638A-8B8E-46C3-954A-A95AC61C037C}" dt="2024-02-16T07:20:53.810" v="13"/>
          <ac:spMkLst>
            <pc:docMk/>
            <pc:sldMk cId="1901881360" sldId="297"/>
            <ac:spMk id="25" creationId="{4B7F2493-4431-CA0A-F44F-70E8FC97F86A}"/>
          </ac:spMkLst>
        </pc:spChg>
        <pc:spChg chg="add mod">
          <ac:chgData name="Ohkubo, Ayana B." userId="091061b7-d935-4311-9b7a-92414934935a" providerId="ADAL" clId="{7BDB638A-8B8E-46C3-954A-A95AC61C037C}" dt="2024-02-16T07:23:51.890" v="146" actId="20577"/>
          <ac:spMkLst>
            <pc:docMk/>
            <pc:sldMk cId="1901881360" sldId="297"/>
            <ac:spMk id="40" creationId="{AED7CCF5-80C4-A388-BFE9-06FD0F946025}"/>
          </ac:spMkLst>
        </pc:spChg>
        <pc:spChg chg="mod">
          <ac:chgData name="Ohkubo, Ayana B." userId="091061b7-d935-4311-9b7a-92414934935a" providerId="ADAL" clId="{7BDB638A-8B8E-46C3-954A-A95AC61C037C}" dt="2024-02-16T07:21:22.818" v="17"/>
          <ac:spMkLst>
            <pc:docMk/>
            <pc:sldMk cId="1901881360" sldId="297"/>
            <ac:spMk id="74" creationId="{15F30198-2B5F-531F-6AED-E4CD7B2E3A89}"/>
          </ac:spMkLst>
        </pc:spChg>
        <pc:spChg chg="mod">
          <ac:chgData name="Ohkubo, Ayana B." userId="091061b7-d935-4311-9b7a-92414934935a" providerId="ADAL" clId="{7BDB638A-8B8E-46C3-954A-A95AC61C037C}" dt="2024-02-16T07:20:57.305" v="15" actId="20577"/>
          <ac:spMkLst>
            <pc:docMk/>
            <pc:sldMk cId="1901881360" sldId="297"/>
            <ac:spMk id="79" creationId="{9579FA20-2DD3-05B3-FB21-D38C591EB468}"/>
          </ac:spMkLst>
        </pc:spChg>
        <pc:spChg chg="mod">
          <ac:chgData name="Ohkubo, Ayana B." userId="091061b7-d935-4311-9b7a-92414934935a" providerId="ADAL" clId="{7BDB638A-8B8E-46C3-954A-A95AC61C037C}" dt="2024-02-16T07:23:16.638" v="39" actId="14100"/>
          <ac:spMkLst>
            <pc:docMk/>
            <pc:sldMk cId="1901881360" sldId="297"/>
            <ac:spMk id="123" creationId="{62D82BC9-6D87-33EE-A670-30E021C63188}"/>
          </ac:spMkLst>
        </pc:spChg>
        <pc:spChg chg="mod">
          <ac:chgData name="Ohkubo, Ayana B." userId="091061b7-d935-4311-9b7a-92414934935a" providerId="ADAL" clId="{7BDB638A-8B8E-46C3-954A-A95AC61C037C}" dt="2024-02-16T07:23:20.559" v="40" actId="14100"/>
          <ac:spMkLst>
            <pc:docMk/>
            <pc:sldMk cId="1901881360" sldId="297"/>
            <ac:spMk id="132" creationId="{6AC6A983-4055-5D43-9EBD-3C52BCCC37CA}"/>
          </ac:spMkLst>
        </pc:spChg>
        <pc:picChg chg="mod">
          <ac:chgData name="Ohkubo, Ayana B." userId="091061b7-d935-4311-9b7a-92414934935a" providerId="ADAL" clId="{7BDB638A-8B8E-46C3-954A-A95AC61C037C}" dt="2024-02-16T07:23:08.783" v="37" actId="14100"/>
          <ac:picMkLst>
            <pc:docMk/>
            <pc:sldMk cId="1901881360" sldId="297"/>
            <ac:picMk id="2049" creationId="{3EF01E67-A037-4CF5-4442-7F3B295F330A}"/>
          </ac:picMkLst>
        </pc:picChg>
        <pc:picChg chg="mod">
          <ac:chgData name="Ohkubo, Ayana B." userId="091061b7-d935-4311-9b7a-92414934935a" providerId="ADAL" clId="{7BDB638A-8B8E-46C3-954A-A95AC61C037C}" dt="2024-02-16T07:23:08.783" v="37" actId="14100"/>
          <ac:picMkLst>
            <pc:docMk/>
            <pc:sldMk cId="1901881360" sldId="297"/>
            <ac:picMk id="2050" creationId="{C46D3611-9E55-5D8C-BC27-36E5810E8075}"/>
          </ac:picMkLst>
        </pc:picChg>
      </pc:sldChg>
      <pc:sldChg chg="addSp modSp mod">
        <pc:chgData name="Ohkubo, Ayana B." userId="091061b7-d935-4311-9b7a-92414934935a" providerId="ADAL" clId="{7BDB638A-8B8E-46C3-954A-A95AC61C037C}" dt="2024-02-16T07:25:13.610" v="158" actId="14100"/>
        <pc:sldMkLst>
          <pc:docMk/>
          <pc:sldMk cId="2426320100" sldId="298"/>
        </pc:sldMkLst>
        <pc:spChg chg="add mod">
          <ac:chgData name="Ohkubo, Ayana B." userId="091061b7-d935-4311-9b7a-92414934935a" providerId="ADAL" clId="{7BDB638A-8B8E-46C3-954A-A95AC61C037C}" dt="2024-02-16T07:24:02.314" v="148"/>
          <ac:spMkLst>
            <pc:docMk/>
            <pc:sldMk cId="2426320100" sldId="298"/>
            <ac:spMk id="6" creationId="{E62CD8FA-9024-6C42-E877-5F8D673712C1}"/>
          </ac:spMkLst>
        </pc:spChg>
        <pc:spChg chg="add mod">
          <ac:chgData name="Ohkubo, Ayana B." userId="091061b7-d935-4311-9b7a-92414934935a" providerId="ADAL" clId="{7BDB638A-8B8E-46C3-954A-A95AC61C037C}" dt="2024-02-16T07:24:23.910" v="153" actId="14100"/>
          <ac:spMkLst>
            <pc:docMk/>
            <pc:sldMk cId="2426320100" sldId="298"/>
            <ac:spMk id="7" creationId="{14A0904E-AACC-A8AC-1E7C-F56C45F7BC82}"/>
          </ac:spMkLst>
        </pc:spChg>
        <pc:spChg chg="add mod">
          <ac:chgData name="Ohkubo, Ayana B." userId="091061b7-d935-4311-9b7a-92414934935a" providerId="ADAL" clId="{7BDB638A-8B8E-46C3-954A-A95AC61C037C}" dt="2024-02-16T07:24:32.737" v="157" actId="1076"/>
          <ac:spMkLst>
            <pc:docMk/>
            <pc:sldMk cId="2426320100" sldId="298"/>
            <ac:spMk id="10" creationId="{E62CD8FA-9024-6C42-E877-5F8D673712C1}"/>
          </ac:spMkLst>
        </pc:spChg>
        <pc:spChg chg="mod">
          <ac:chgData name="Ohkubo, Ayana B." userId="091061b7-d935-4311-9b7a-92414934935a" providerId="ADAL" clId="{7BDB638A-8B8E-46C3-954A-A95AC61C037C}" dt="2024-02-16T07:24:29.570" v="156" actId="20577"/>
          <ac:spMkLst>
            <pc:docMk/>
            <pc:sldMk cId="2426320100" sldId="298"/>
            <ac:spMk id="37" creationId="{6A4DC149-83F5-69EF-2EE7-C017B1D01A6A}"/>
          </ac:spMkLst>
        </pc:spChg>
        <pc:spChg chg="mod">
          <ac:chgData name="Ohkubo, Ayana B." userId="091061b7-d935-4311-9b7a-92414934935a" providerId="ADAL" clId="{7BDB638A-8B8E-46C3-954A-A95AC61C037C}" dt="2024-02-16T07:25:13.610" v="158" actId="14100"/>
          <ac:spMkLst>
            <pc:docMk/>
            <pc:sldMk cId="2426320100" sldId="298"/>
            <ac:spMk id="77" creationId="{551AD0C1-E24C-2208-6021-023348D3E071}"/>
          </ac:spMkLst>
        </pc:spChg>
        <pc:spChg chg="mod">
          <ac:chgData name="Ohkubo, Ayana B." userId="091061b7-d935-4311-9b7a-92414934935a" providerId="ADAL" clId="{7BDB638A-8B8E-46C3-954A-A95AC61C037C}" dt="2024-02-16T07:25:13.610" v="158" actId="14100"/>
          <ac:spMkLst>
            <pc:docMk/>
            <pc:sldMk cId="2426320100" sldId="298"/>
            <ac:spMk id="78" creationId="{841A25A3-896D-C2CC-2C5D-179FE26E3554}"/>
          </ac:spMkLst>
        </pc:spChg>
      </pc:sldChg>
      <pc:sldChg chg="addSp modSp mod">
        <pc:chgData name="Ohkubo, Ayana B." userId="091061b7-d935-4311-9b7a-92414934935a" providerId="ADAL" clId="{7BDB638A-8B8E-46C3-954A-A95AC61C037C}" dt="2024-02-16T07:20:11.979" v="12" actId="20577"/>
        <pc:sldMkLst>
          <pc:docMk/>
          <pc:sldMk cId="1356034593" sldId="304"/>
        </pc:sldMkLst>
        <pc:spChg chg="add mod">
          <ac:chgData name="Ohkubo, Ayana B." userId="091061b7-d935-4311-9b7a-92414934935a" providerId="ADAL" clId="{7BDB638A-8B8E-46C3-954A-A95AC61C037C}" dt="2024-02-16T07:20:06.620" v="0"/>
          <ac:spMkLst>
            <pc:docMk/>
            <pc:sldMk cId="1356034593" sldId="304"/>
            <ac:spMk id="3" creationId="{0705366A-4968-FEB0-CDC8-90AFF03585B1}"/>
          </ac:spMkLst>
        </pc:spChg>
        <pc:spChg chg="mod">
          <ac:chgData name="Ohkubo, Ayana B." userId="091061b7-d935-4311-9b7a-92414934935a" providerId="ADAL" clId="{7BDB638A-8B8E-46C3-954A-A95AC61C037C}" dt="2024-02-16T07:20:11.979" v="12" actId="20577"/>
          <ac:spMkLst>
            <pc:docMk/>
            <pc:sldMk cId="1356034593" sldId="304"/>
            <ac:spMk id="17" creationId="{78821C55-097D-81BA-D191-CAC3772F2FD3}"/>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49575" cy="498475"/>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56038" y="0"/>
            <a:ext cx="2949575" cy="498475"/>
          </a:xfrm>
          <a:prstGeom prst="rect">
            <a:avLst/>
          </a:prstGeom>
        </p:spPr>
        <p:txBody>
          <a:bodyPr vert="horz" lIns="91440" tIns="45720" rIns="91440" bIns="45720" rtlCol="0"/>
          <a:lstStyle>
            <a:lvl1pPr algn="r">
              <a:defRPr sz="1200"/>
            </a:lvl1pPr>
          </a:lstStyle>
          <a:p>
            <a:fld id="{20B7813D-411B-44F3-807E-CB190E56A1BE}" type="datetimeFigureOut">
              <a:rPr kumimoji="1" lang="ja-JP" altLang="en-US" smtClean="0"/>
              <a:t>2024/10/8</a:t>
            </a:fld>
            <a:endParaRPr kumimoji="1" lang="ja-JP" altLang="en-US"/>
          </a:p>
        </p:txBody>
      </p:sp>
      <p:sp>
        <p:nvSpPr>
          <p:cNvPr id="4" name="スライド イメージ プレースホルダー 3"/>
          <p:cNvSpPr>
            <a:spLocks noGrp="1" noRot="1" noChangeAspect="1"/>
          </p:cNvSpPr>
          <p:nvPr>
            <p:ph type="sldImg" idx="2"/>
          </p:nvPr>
        </p:nvSpPr>
        <p:spPr>
          <a:xfrm>
            <a:off x="2243138" y="1243013"/>
            <a:ext cx="2320925" cy="3354387"/>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81038" y="4783138"/>
            <a:ext cx="5445125" cy="3913187"/>
          </a:xfrm>
          <a:prstGeom prst="rect">
            <a:avLst/>
          </a:prstGeom>
        </p:spPr>
        <p:txBody>
          <a:bodyPr vert="horz" lIns="91440" tIns="45720" rIns="91440" bIns="45720"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9440863"/>
            <a:ext cx="2949575" cy="498475"/>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56038" y="9440863"/>
            <a:ext cx="2949575" cy="498475"/>
          </a:xfrm>
          <a:prstGeom prst="rect">
            <a:avLst/>
          </a:prstGeom>
        </p:spPr>
        <p:txBody>
          <a:bodyPr vert="horz" lIns="91440" tIns="45720" rIns="91440" bIns="45720" rtlCol="0" anchor="b"/>
          <a:lstStyle>
            <a:lvl1pPr algn="r">
              <a:defRPr sz="1200"/>
            </a:lvl1pPr>
          </a:lstStyle>
          <a:p>
            <a:fld id="{CD4FBA6A-4979-458F-AD27-5CC455627672}" type="slidenum">
              <a:rPr kumimoji="1" lang="ja-JP" altLang="en-US" smtClean="0"/>
              <a:t>‹#›</a:t>
            </a:fld>
            <a:endParaRPr kumimoji="1" lang="ja-JP" altLang="en-US"/>
          </a:p>
        </p:txBody>
      </p:sp>
    </p:spTree>
    <p:extLst>
      <p:ext uri="{BB962C8B-B14F-4D97-AF65-F5344CB8AC3E}">
        <p14:creationId xmlns:p14="http://schemas.microsoft.com/office/powerpoint/2010/main" val="3832103410"/>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CD4FBA6A-4979-458F-AD27-5CC455627672}" type="slidenum">
              <a:rPr kumimoji="1" lang="ja-JP" altLang="en-US" smtClean="0"/>
              <a:t>3</a:t>
            </a:fld>
            <a:endParaRPr kumimoji="1" lang="ja-JP" altLang="en-US"/>
          </a:p>
        </p:txBody>
      </p:sp>
    </p:spTree>
    <p:extLst>
      <p:ext uri="{BB962C8B-B14F-4D97-AF65-F5344CB8AC3E}">
        <p14:creationId xmlns:p14="http://schemas.microsoft.com/office/powerpoint/2010/main" val="155642349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514350" y="1621191"/>
            <a:ext cx="5829300" cy="3448756"/>
          </a:xfrm>
        </p:spPr>
        <p:txBody>
          <a:bodyPr anchor="b"/>
          <a:lstStyle>
            <a:lvl1pPr algn="ctr">
              <a:defRPr sz="4500"/>
            </a:lvl1pPr>
          </a:lstStyle>
          <a:p>
            <a:r>
              <a:rPr lang="ja-JP" altLang="en-US"/>
              <a:t>マスター タイトルの書式設定</a:t>
            </a:r>
            <a:endParaRPr lang="en-US"/>
          </a:p>
        </p:txBody>
      </p:sp>
      <p:sp>
        <p:nvSpPr>
          <p:cNvPr id="3" name="Subtitle 2"/>
          <p:cNvSpPr>
            <a:spLocks noGrp="1"/>
          </p:cNvSpPr>
          <p:nvPr>
            <p:ph type="subTitle" idx="1"/>
          </p:nvPr>
        </p:nvSpPr>
        <p:spPr>
          <a:xfrm>
            <a:off x="857250" y="5202944"/>
            <a:ext cx="5143500" cy="2391656"/>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ja-JP" altLang="en-US"/>
              <a:t>マスター サブタイトルの書式設定</a:t>
            </a:r>
            <a:endParaRPr lang="en-US"/>
          </a:p>
        </p:txBody>
      </p:sp>
      <p:sp>
        <p:nvSpPr>
          <p:cNvPr id="4" name="Date Placeholder 3"/>
          <p:cNvSpPr>
            <a:spLocks noGrp="1"/>
          </p:cNvSpPr>
          <p:nvPr>
            <p:ph type="dt" sz="half" idx="10"/>
          </p:nvPr>
        </p:nvSpPr>
        <p:spPr/>
        <p:txBody>
          <a:bodyPr/>
          <a:lstStyle/>
          <a:p>
            <a:fld id="{83287BDC-AAA2-4370-B057-206158C83614}" type="datetimeFigureOut">
              <a:rPr kumimoji="1" lang="ja-JP" altLang="en-US" smtClean="0"/>
              <a:t>2024/10/8</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786A6F2F-2D43-48A2-BDEF-951875667B83}" type="slidenum">
              <a:rPr kumimoji="1" lang="ja-JP" altLang="en-US" smtClean="0"/>
              <a:t>‹#›</a:t>
            </a:fld>
            <a:endParaRPr kumimoji="1" lang="ja-JP" altLang="en-US"/>
          </a:p>
        </p:txBody>
      </p:sp>
    </p:spTree>
    <p:extLst>
      <p:ext uri="{BB962C8B-B14F-4D97-AF65-F5344CB8AC3E}">
        <p14:creationId xmlns:p14="http://schemas.microsoft.com/office/powerpoint/2010/main" val="283958271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a:p>
        </p:txBody>
      </p:sp>
      <p:sp>
        <p:nvSpPr>
          <p:cNvPr id="3" name="Vertical Text Placeholder 2"/>
          <p:cNvSpPr>
            <a:spLocks noGrp="1"/>
          </p:cNvSpPr>
          <p:nvPr>
            <p:ph type="body" orient="vert" idx="1"/>
          </p:nvPr>
        </p:nvSpPr>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a:p>
        </p:txBody>
      </p:sp>
      <p:sp>
        <p:nvSpPr>
          <p:cNvPr id="4" name="Date Placeholder 3"/>
          <p:cNvSpPr>
            <a:spLocks noGrp="1"/>
          </p:cNvSpPr>
          <p:nvPr>
            <p:ph type="dt" sz="half" idx="10"/>
          </p:nvPr>
        </p:nvSpPr>
        <p:spPr/>
        <p:txBody>
          <a:bodyPr/>
          <a:lstStyle/>
          <a:p>
            <a:fld id="{83287BDC-AAA2-4370-B057-206158C83614}" type="datetimeFigureOut">
              <a:rPr kumimoji="1" lang="ja-JP" altLang="en-US" smtClean="0"/>
              <a:t>2024/10/8</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786A6F2F-2D43-48A2-BDEF-951875667B83}" type="slidenum">
              <a:rPr kumimoji="1" lang="ja-JP" altLang="en-US" smtClean="0"/>
              <a:t>‹#›</a:t>
            </a:fld>
            <a:endParaRPr kumimoji="1" lang="ja-JP" altLang="en-US"/>
          </a:p>
        </p:txBody>
      </p:sp>
    </p:spTree>
    <p:extLst>
      <p:ext uri="{BB962C8B-B14F-4D97-AF65-F5344CB8AC3E}">
        <p14:creationId xmlns:p14="http://schemas.microsoft.com/office/powerpoint/2010/main" val="319254066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907757" y="527403"/>
            <a:ext cx="1478756" cy="8394877"/>
          </a:xfrm>
        </p:spPr>
        <p:txBody>
          <a:bodyPr vert="eaVert"/>
          <a:lstStyle/>
          <a:p>
            <a:r>
              <a:rPr lang="ja-JP" altLang="en-US"/>
              <a:t>マスター タイトルの書式設定</a:t>
            </a:r>
            <a:endParaRPr lang="en-US"/>
          </a:p>
        </p:txBody>
      </p:sp>
      <p:sp>
        <p:nvSpPr>
          <p:cNvPr id="3" name="Vertical Text Placeholder 2"/>
          <p:cNvSpPr>
            <a:spLocks noGrp="1"/>
          </p:cNvSpPr>
          <p:nvPr>
            <p:ph type="body" orient="vert" idx="1"/>
          </p:nvPr>
        </p:nvSpPr>
        <p:spPr>
          <a:xfrm>
            <a:off x="471488" y="527403"/>
            <a:ext cx="4350544" cy="8394877"/>
          </a:xfr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a:p>
        </p:txBody>
      </p:sp>
      <p:sp>
        <p:nvSpPr>
          <p:cNvPr id="4" name="Date Placeholder 3"/>
          <p:cNvSpPr>
            <a:spLocks noGrp="1"/>
          </p:cNvSpPr>
          <p:nvPr>
            <p:ph type="dt" sz="half" idx="10"/>
          </p:nvPr>
        </p:nvSpPr>
        <p:spPr/>
        <p:txBody>
          <a:bodyPr/>
          <a:lstStyle/>
          <a:p>
            <a:fld id="{83287BDC-AAA2-4370-B057-206158C83614}" type="datetimeFigureOut">
              <a:rPr kumimoji="1" lang="ja-JP" altLang="en-US" smtClean="0"/>
              <a:t>2024/10/8</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786A6F2F-2D43-48A2-BDEF-951875667B83}" type="slidenum">
              <a:rPr kumimoji="1" lang="ja-JP" altLang="en-US" smtClean="0"/>
              <a:t>‹#›</a:t>
            </a:fld>
            <a:endParaRPr kumimoji="1" lang="ja-JP" altLang="en-US"/>
          </a:p>
        </p:txBody>
      </p:sp>
    </p:spTree>
    <p:extLst>
      <p:ext uri="{BB962C8B-B14F-4D97-AF65-F5344CB8AC3E}">
        <p14:creationId xmlns:p14="http://schemas.microsoft.com/office/powerpoint/2010/main" val="306851591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514350" y="1621191"/>
            <a:ext cx="5829300" cy="3448756"/>
          </a:xfrm>
        </p:spPr>
        <p:txBody>
          <a:bodyPr anchor="b"/>
          <a:lstStyle>
            <a:lvl1pPr algn="ctr">
              <a:defRPr sz="4500"/>
            </a:lvl1pPr>
          </a:lstStyle>
          <a:p>
            <a:r>
              <a:rPr lang="ja-JP" altLang="en-US"/>
              <a:t>マスター タイトルの書式設定</a:t>
            </a:r>
            <a:endParaRPr lang="en-US"/>
          </a:p>
        </p:txBody>
      </p:sp>
      <p:sp>
        <p:nvSpPr>
          <p:cNvPr id="3" name="Subtitle 2"/>
          <p:cNvSpPr>
            <a:spLocks noGrp="1"/>
          </p:cNvSpPr>
          <p:nvPr>
            <p:ph type="subTitle" idx="1"/>
          </p:nvPr>
        </p:nvSpPr>
        <p:spPr>
          <a:xfrm>
            <a:off x="857250" y="5202944"/>
            <a:ext cx="5143500" cy="2391656"/>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ja-JP" altLang="en-US"/>
              <a:t>マスター サブタイトルの書式設定</a:t>
            </a:r>
            <a:endParaRPr lang="en-US"/>
          </a:p>
        </p:txBody>
      </p:sp>
      <p:sp>
        <p:nvSpPr>
          <p:cNvPr id="4" name="Date Placeholder 3"/>
          <p:cNvSpPr>
            <a:spLocks noGrp="1"/>
          </p:cNvSpPr>
          <p:nvPr>
            <p:ph type="dt" sz="half" idx="10"/>
          </p:nvPr>
        </p:nvSpPr>
        <p:spPr/>
        <p:txBody>
          <a:bodyPr/>
          <a:lstStyle/>
          <a:p>
            <a:fld id="{42B3C2D7-63DE-4F2C-916D-350791F51BA9}" type="datetimeFigureOut">
              <a:rPr kumimoji="1" lang="ja-JP" altLang="en-US" smtClean="0"/>
              <a:t>2024/10/8</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DD018C59-DB7A-41DD-B20F-8DC83EBB6671}" type="slidenum">
              <a:rPr kumimoji="1" lang="ja-JP" altLang="en-US" smtClean="0"/>
              <a:t>‹#›</a:t>
            </a:fld>
            <a:endParaRPr kumimoji="1" lang="ja-JP" altLang="en-US"/>
          </a:p>
        </p:txBody>
      </p:sp>
    </p:spTree>
    <p:extLst>
      <p:ext uri="{BB962C8B-B14F-4D97-AF65-F5344CB8AC3E}">
        <p14:creationId xmlns:p14="http://schemas.microsoft.com/office/powerpoint/2010/main" val="47701377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a:p>
        </p:txBody>
      </p:sp>
      <p:sp>
        <p:nvSpPr>
          <p:cNvPr id="3" name="Content Placeholder 2"/>
          <p:cNvSpPr>
            <a:spLocks noGrp="1"/>
          </p:cNvSpPr>
          <p:nvPr>
            <p:ph idx="1"/>
          </p:nvPr>
        </p:nvSpPr>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a:p>
        </p:txBody>
      </p:sp>
      <p:sp>
        <p:nvSpPr>
          <p:cNvPr id="4" name="Date Placeholder 3"/>
          <p:cNvSpPr>
            <a:spLocks noGrp="1"/>
          </p:cNvSpPr>
          <p:nvPr>
            <p:ph type="dt" sz="half" idx="10"/>
          </p:nvPr>
        </p:nvSpPr>
        <p:spPr/>
        <p:txBody>
          <a:bodyPr/>
          <a:lstStyle/>
          <a:p>
            <a:fld id="{42B3C2D7-63DE-4F2C-916D-350791F51BA9}" type="datetimeFigureOut">
              <a:rPr kumimoji="1" lang="ja-JP" altLang="en-US" smtClean="0"/>
              <a:t>2024/10/8</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DD018C59-DB7A-41DD-B20F-8DC83EBB6671}" type="slidenum">
              <a:rPr kumimoji="1" lang="ja-JP" altLang="en-US" smtClean="0"/>
              <a:t>‹#›</a:t>
            </a:fld>
            <a:endParaRPr kumimoji="1" lang="ja-JP" altLang="en-US"/>
          </a:p>
        </p:txBody>
      </p:sp>
    </p:spTree>
    <p:extLst>
      <p:ext uri="{BB962C8B-B14F-4D97-AF65-F5344CB8AC3E}">
        <p14:creationId xmlns:p14="http://schemas.microsoft.com/office/powerpoint/2010/main" val="403250302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467916" y="2469624"/>
            <a:ext cx="5915025" cy="4120620"/>
          </a:xfrm>
        </p:spPr>
        <p:txBody>
          <a:bodyPr anchor="b"/>
          <a:lstStyle>
            <a:lvl1pPr>
              <a:defRPr sz="4500"/>
            </a:lvl1pPr>
          </a:lstStyle>
          <a:p>
            <a:r>
              <a:rPr lang="ja-JP" altLang="en-US"/>
              <a:t>マスター タイトルの書式設定</a:t>
            </a:r>
            <a:endParaRPr lang="en-US"/>
          </a:p>
        </p:txBody>
      </p:sp>
      <p:sp>
        <p:nvSpPr>
          <p:cNvPr id="3" name="Text Placeholder 2"/>
          <p:cNvSpPr>
            <a:spLocks noGrp="1"/>
          </p:cNvSpPr>
          <p:nvPr>
            <p:ph type="body" idx="1"/>
          </p:nvPr>
        </p:nvSpPr>
        <p:spPr>
          <a:xfrm>
            <a:off x="467916" y="6629226"/>
            <a:ext cx="5915025" cy="2166937"/>
          </a:xfrm>
        </p:spPr>
        <p:txBody>
          <a:bodyPr/>
          <a:lstStyle>
            <a:lvl1pPr marL="0" indent="0">
              <a:buNone/>
              <a:defRPr sz="1800">
                <a:solidFill>
                  <a:schemeClr val="tx1"/>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p:txBody>
          <a:bodyPr/>
          <a:lstStyle/>
          <a:p>
            <a:fld id="{42B3C2D7-63DE-4F2C-916D-350791F51BA9}" type="datetimeFigureOut">
              <a:rPr kumimoji="1" lang="ja-JP" altLang="en-US" smtClean="0"/>
              <a:t>2024/10/8</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DD018C59-DB7A-41DD-B20F-8DC83EBB6671}" type="slidenum">
              <a:rPr kumimoji="1" lang="ja-JP" altLang="en-US" smtClean="0"/>
              <a:t>‹#›</a:t>
            </a:fld>
            <a:endParaRPr kumimoji="1" lang="ja-JP" altLang="en-US"/>
          </a:p>
        </p:txBody>
      </p:sp>
    </p:spTree>
    <p:extLst>
      <p:ext uri="{BB962C8B-B14F-4D97-AF65-F5344CB8AC3E}">
        <p14:creationId xmlns:p14="http://schemas.microsoft.com/office/powerpoint/2010/main" val="248460500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a:p>
        </p:txBody>
      </p:sp>
      <p:sp>
        <p:nvSpPr>
          <p:cNvPr id="3" name="Content Placeholder 2"/>
          <p:cNvSpPr>
            <a:spLocks noGrp="1"/>
          </p:cNvSpPr>
          <p:nvPr>
            <p:ph sz="half" idx="1"/>
          </p:nvPr>
        </p:nvSpPr>
        <p:spPr>
          <a:xfrm>
            <a:off x="471488" y="2637014"/>
            <a:ext cx="2914650" cy="6285266"/>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a:p>
        </p:txBody>
      </p:sp>
      <p:sp>
        <p:nvSpPr>
          <p:cNvPr id="4" name="Content Placeholder 3"/>
          <p:cNvSpPr>
            <a:spLocks noGrp="1"/>
          </p:cNvSpPr>
          <p:nvPr>
            <p:ph sz="half" idx="2"/>
          </p:nvPr>
        </p:nvSpPr>
        <p:spPr>
          <a:xfrm>
            <a:off x="3471863" y="2637014"/>
            <a:ext cx="2914650" cy="6285266"/>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a:p>
        </p:txBody>
      </p:sp>
      <p:sp>
        <p:nvSpPr>
          <p:cNvPr id="5" name="Date Placeholder 4"/>
          <p:cNvSpPr>
            <a:spLocks noGrp="1"/>
          </p:cNvSpPr>
          <p:nvPr>
            <p:ph type="dt" sz="half" idx="10"/>
          </p:nvPr>
        </p:nvSpPr>
        <p:spPr/>
        <p:txBody>
          <a:bodyPr/>
          <a:lstStyle/>
          <a:p>
            <a:fld id="{42B3C2D7-63DE-4F2C-916D-350791F51BA9}" type="datetimeFigureOut">
              <a:rPr kumimoji="1" lang="ja-JP" altLang="en-US" smtClean="0"/>
              <a:t>2024/10/8</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DD018C59-DB7A-41DD-B20F-8DC83EBB6671}" type="slidenum">
              <a:rPr kumimoji="1" lang="ja-JP" altLang="en-US" smtClean="0"/>
              <a:t>‹#›</a:t>
            </a:fld>
            <a:endParaRPr kumimoji="1" lang="ja-JP" altLang="en-US"/>
          </a:p>
        </p:txBody>
      </p:sp>
    </p:spTree>
    <p:extLst>
      <p:ext uri="{BB962C8B-B14F-4D97-AF65-F5344CB8AC3E}">
        <p14:creationId xmlns:p14="http://schemas.microsoft.com/office/powerpoint/2010/main" val="410794844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472381" y="527405"/>
            <a:ext cx="5915025" cy="1914702"/>
          </a:xfrm>
        </p:spPr>
        <p:txBody>
          <a:bodyPr/>
          <a:lstStyle/>
          <a:p>
            <a:r>
              <a:rPr lang="ja-JP" altLang="en-US"/>
              <a:t>マスター タイトルの書式設定</a:t>
            </a:r>
            <a:endParaRPr lang="en-US"/>
          </a:p>
        </p:txBody>
      </p:sp>
      <p:sp>
        <p:nvSpPr>
          <p:cNvPr id="3" name="Text Placeholder 2"/>
          <p:cNvSpPr>
            <a:spLocks noGrp="1"/>
          </p:cNvSpPr>
          <p:nvPr>
            <p:ph type="body" idx="1"/>
          </p:nvPr>
        </p:nvSpPr>
        <p:spPr>
          <a:xfrm>
            <a:off x="472381" y="2428347"/>
            <a:ext cx="2901255" cy="1190095"/>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ja-JP" altLang="en-US"/>
              <a:t>マスター テキストの書式設定</a:t>
            </a:r>
          </a:p>
        </p:txBody>
      </p:sp>
      <p:sp>
        <p:nvSpPr>
          <p:cNvPr id="4" name="Content Placeholder 3"/>
          <p:cNvSpPr>
            <a:spLocks noGrp="1"/>
          </p:cNvSpPr>
          <p:nvPr>
            <p:ph sz="half" idx="2"/>
          </p:nvPr>
        </p:nvSpPr>
        <p:spPr>
          <a:xfrm>
            <a:off x="472381" y="3618442"/>
            <a:ext cx="2901255" cy="5322183"/>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a:p>
        </p:txBody>
      </p:sp>
      <p:sp>
        <p:nvSpPr>
          <p:cNvPr id="5" name="Text Placeholder 4"/>
          <p:cNvSpPr>
            <a:spLocks noGrp="1"/>
          </p:cNvSpPr>
          <p:nvPr>
            <p:ph type="body" sz="quarter" idx="3"/>
          </p:nvPr>
        </p:nvSpPr>
        <p:spPr>
          <a:xfrm>
            <a:off x="3471863" y="2428347"/>
            <a:ext cx="2915543" cy="1190095"/>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ja-JP" altLang="en-US"/>
              <a:t>マスター テキストの書式設定</a:t>
            </a:r>
          </a:p>
        </p:txBody>
      </p:sp>
      <p:sp>
        <p:nvSpPr>
          <p:cNvPr id="6" name="Content Placeholder 5"/>
          <p:cNvSpPr>
            <a:spLocks noGrp="1"/>
          </p:cNvSpPr>
          <p:nvPr>
            <p:ph sz="quarter" idx="4"/>
          </p:nvPr>
        </p:nvSpPr>
        <p:spPr>
          <a:xfrm>
            <a:off x="3471863" y="3618442"/>
            <a:ext cx="2915543" cy="5322183"/>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a:p>
        </p:txBody>
      </p:sp>
      <p:sp>
        <p:nvSpPr>
          <p:cNvPr id="7" name="Date Placeholder 6"/>
          <p:cNvSpPr>
            <a:spLocks noGrp="1"/>
          </p:cNvSpPr>
          <p:nvPr>
            <p:ph type="dt" sz="half" idx="10"/>
          </p:nvPr>
        </p:nvSpPr>
        <p:spPr/>
        <p:txBody>
          <a:bodyPr/>
          <a:lstStyle/>
          <a:p>
            <a:fld id="{42B3C2D7-63DE-4F2C-916D-350791F51BA9}" type="datetimeFigureOut">
              <a:rPr kumimoji="1" lang="ja-JP" altLang="en-US" smtClean="0"/>
              <a:t>2024/10/8</a:t>
            </a:fld>
            <a:endParaRPr kumimoji="1" lang="ja-JP" altLang="en-US"/>
          </a:p>
        </p:txBody>
      </p:sp>
      <p:sp>
        <p:nvSpPr>
          <p:cNvPr id="8" name="Footer Placeholder 7"/>
          <p:cNvSpPr>
            <a:spLocks noGrp="1"/>
          </p:cNvSpPr>
          <p:nvPr>
            <p:ph type="ftr" sz="quarter" idx="11"/>
          </p:nvPr>
        </p:nvSpPr>
        <p:spPr/>
        <p:txBody>
          <a:bodyPr/>
          <a:lstStyle/>
          <a:p>
            <a:endParaRPr kumimoji="1" lang="ja-JP" altLang="en-US"/>
          </a:p>
        </p:txBody>
      </p:sp>
      <p:sp>
        <p:nvSpPr>
          <p:cNvPr id="9" name="Slide Number Placeholder 8"/>
          <p:cNvSpPr>
            <a:spLocks noGrp="1"/>
          </p:cNvSpPr>
          <p:nvPr>
            <p:ph type="sldNum" sz="quarter" idx="12"/>
          </p:nvPr>
        </p:nvSpPr>
        <p:spPr/>
        <p:txBody>
          <a:bodyPr/>
          <a:lstStyle/>
          <a:p>
            <a:fld id="{DD018C59-DB7A-41DD-B20F-8DC83EBB6671}" type="slidenum">
              <a:rPr kumimoji="1" lang="ja-JP" altLang="en-US" smtClean="0"/>
              <a:t>‹#›</a:t>
            </a:fld>
            <a:endParaRPr kumimoji="1" lang="ja-JP" altLang="en-US"/>
          </a:p>
        </p:txBody>
      </p:sp>
    </p:spTree>
    <p:extLst>
      <p:ext uri="{BB962C8B-B14F-4D97-AF65-F5344CB8AC3E}">
        <p14:creationId xmlns:p14="http://schemas.microsoft.com/office/powerpoint/2010/main" val="346759542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a:p>
        </p:txBody>
      </p:sp>
      <p:sp>
        <p:nvSpPr>
          <p:cNvPr id="3" name="Date Placeholder 2"/>
          <p:cNvSpPr>
            <a:spLocks noGrp="1"/>
          </p:cNvSpPr>
          <p:nvPr>
            <p:ph type="dt" sz="half" idx="10"/>
          </p:nvPr>
        </p:nvSpPr>
        <p:spPr/>
        <p:txBody>
          <a:bodyPr/>
          <a:lstStyle/>
          <a:p>
            <a:fld id="{42B3C2D7-63DE-4F2C-916D-350791F51BA9}" type="datetimeFigureOut">
              <a:rPr kumimoji="1" lang="ja-JP" altLang="en-US" smtClean="0"/>
              <a:t>2024/10/8</a:t>
            </a:fld>
            <a:endParaRPr kumimoji="1" lang="ja-JP" altLang="en-US"/>
          </a:p>
        </p:txBody>
      </p:sp>
      <p:sp>
        <p:nvSpPr>
          <p:cNvPr id="4" name="Footer Placeholder 3"/>
          <p:cNvSpPr>
            <a:spLocks noGrp="1"/>
          </p:cNvSpPr>
          <p:nvPr>
            <p:ph type="ftr" sz="quarter" idx="11"/>
          </p:nvPr>
        </p:nvSpPr>
        <p:spPr/>
        <p:txBody>
          <a:bodyPr/>
          <a:lstStyle/>
          <a:p>
            <a:endParaRPr kumimoji="1" lang="ja-JP" altLang="en-US"/>
          </a:p>
        </p:txBody>
      </p:sp>
      <p:sp>
        <p:nvSpPr>
          <p:cNvPr id="5" name="Slide Number Placeholder 4"/>
          <p:cNvSpPr>
            <a:spLocks noGrp="1"/>
          </p:cNvSpPr>
          <p:nvPr>
            <p:ph type="sldNum" sz="quarter" idx="12"/>
          </p:nvPr>
        </p:nvSpPr>
        <p:spPr/>
        <p:txBody>
          <a:bodyPr/>
          <a:lstStyle/>
          <a:p>
            <a:fld id="{DD018C59-DB7A-41DD-B20F-8DC83EBB6671}" type="slidenum">
              <a:rPr kumimoji="1" lang="ja-JP" altLang="en-US" smtClean="0"/>
              <a:t>‹#›</a:t>
            </a:fld>
            <a:endParaRPr kumimoji="1" lang="ja-JP" altLang="en-US"/>
          </a:p>
        </p:txBody>
      </p:sp>
    </p:spTree>
    <p:extLst>
      <p:ext uri="{BB962C8B-B14F-4D97-AF65-F5344CB8AC3E}">
        <p14:creationId xmlns:p14="http://schemas.microsoft.com/office/powerpoint/2010/main" val="145091395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2B3C2D7-63DE-4F2C-916D-350791F51BA9}" type="datetimeFigureOut">
              <a:rPr kumimoji="1" lang="ja-JP" altLang="en-US" smtClean="0"/>
              <a:t>2024/10/8</a:t>
            </a:fld>
            <a:endParaRPr kumimoji="1" lang="ja-JP" altLang="en-US"/>
          </a:p>
        </p:txBody>
      </p:sp>
      <p:sp>
        <p:nvSpPr>
          <p:cNvPr id="3" name="Footer Placeholder 2"/>
          <p:cNvSpPr>
            <a:spLocks noGrp="1"/>
          </p:cNvSpPr>
          <p:nvPr>
            <p:ph type="ftr" sz="quarter" idx="11"/>
          </p:nvPr>
        </p:nvSpPr>
        <p:spPr/>
        <p:txBody>
          <a:bodyPr/>
          <a:lstStyle/>
          <a:p>
            <a:endParaRPr kumimoji="1" lang="ja-JP" altLang="en-US"/>
          </a:p>
        </p:txBody>
      </p:sp>
      <p:sp>
        <p:nvSpPr>
          <p:cNvPr id="4" name="Slide Number Placeholder 3"/>
          <p:cNvSpPr>
            <a:spLocks noGrp="1"/>
          </p:cNvSpPr>
          <p:nvPr>
            <p:ph type="sldNum" sz="quarter" idx="12"/>
          </p:nvPr>
        </p:nvSpPr>
        <p:spPr/>
        <p:txBody>
          <a:bodyPr/>
          <a:lstStyle/>
          <a:p>
            <a:fld id="{DD018C59-DB7A-41DD-B20F-8DC83EBB6671}" type="slidenum">
              <a:rPr kumimoji="1" lang="ja-JP" altLang="en-US" smtClean="0"/>
              <a:t>‹#›</a:t>
            </a:fld>
            <a:endParaRPr kumimoji="1" lang="ja-JP" altLang="en-US"/>
          </a:p>
        </p:txBody>
      </p:sp>
    </p:spTree>
    <p:extLst>
      <p:ext uri="{BB962C8B-B14F-4D97-AF65-F5344CB8AC3E}">
        <p14:creationId xmlns:p14="http://schemas.microsoft.com/office/powerpoint/2010/main" val="283910561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472381" y="660400"/>
            <a:ext cx="2211884" cy="2311400"/>
          </a:xfrm>
        </p:spPr>
        <p:txBody>
          <a:bodyPr anchor="b"/>
          <a:lstStyle>
            <a:lvl1pPr>
              <a:defRPr sz="2400"/>
            </a:lvl1pPr>
          </a:lstStyle>
          <a:p>
            <a:r>
              <a:rPr lang="ja-JP" altLang="en-US"/>
              <a:t>マスター タイトルの書式設定</a:t>
            </a:r>
            <a:endParaRPr lang="en-US"/>
          </a:p>
        </p:txBody>
      </p:sp>
      <p:sp>
        <p:nvSpPr>
          <p:cNvPr id="3" name="Content Placeholder 2"/>
          <p:cNvSpPr>
            <a:spLocks noGrp="1"/>
          </p:cNvSpPr>
          <p:nvPr>
            <p:ph idx="1"/>
          </p:nvPr>
        </p:nvSpPr>
        <p:spPr>
          <a:xfrm>
            <a:off x="2915543" y="1426283"/>
            <a:ext cx="3471863" cy="7039681"/>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a:p>
        </p:txBody>
      </p:sp>
      <p:sp>
        <p:nvSpPr>
          <p:cNvPr id="4" name="Text Placeholder 3"/>
          <p:cNvSpPr>
            <a:spLocks noGrp="1"/>
          </p:cNvSpPr>
          <p:nvPr>
            <p:ph type="body" sz="half" idx="2"/>
          </p:nvPr>
        </p:nvSpPr>
        <p:spPr>
          <a:xfrm>
            <a:off x="472381" y="2971800"/>
            <a:ext cx="2211884" cy="5505627"/>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42B3C2D7-63DE-4F2C-916D-350791F51BA9}" type="datetimeFigureOut">
              <a:rPr kumimoji="1" lang="ja-JP" altLang="en-US" smtClean="0"/>
              <a:t>2024/10/8</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DD018C59-DB7A-41DD-B20F-8DC83EBB6671}" type="slidenum">
              <a:rPr kumimoji="1" lang="ja-JP" altLang="en-US" smtClean="0"/>
              <a:t>‹#›</a:t>
            </a:fld>
            <a:endParaRPr kumimoji="1" lang="ja-JP" altLang="en-US"/>
          </a:p>
        </p:txBody>
      </p:sp>
    </p:spTree>
    <p:extLst>
      <p:ext uri="{BB962C8B-B14F-4D97-AF65-F5344CB8AC3E}">
        <p14:creationId xmlns:p14="http://schemas.microsoft.com/office/powerpoint/2010/main" val="283984420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a:p>
        </p:txBody>
      </p:sp>
      <p:sp>
        <p:nvSpPr>
          <p:cNvPr id="3" name="Content Placeholder 2"/>
          <p:cNvSpPr>
            <a:spLocks noGrp="1"/>
          </p:cNvSpPr>
          <p:nvPr>
            <p:ph idx="1"/>
          </p:nvPr>
        </p:nvSpPr>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a:p>
        </p:txBody>
      </p:sp>
      <p:sp>
        <p:nvSpPr>
          <p:cNvPr id="4" name="Date Placeholder 3"/>
          <p:cNvSpPr>
            <a:spLocks noGrp="1"/>
          </p:cNvSpPr>
          <p:nvPr>
            <p:ph type="dt" sz="half" idx="10"/>
          </p:nvPr>
        </p:nvSpPr>
        <p:spPr/>
        <p:txBody>
          <a:bodyPr/>
          <a:lstStyle/>
          <a:p>
            <a:fld id="{83287BDC-AAA2-4370-B057-206158C83614}" type="datetimeFigureOut">
              <a:rPr kumimoji="1" lang="ja-JP" altLang="en-US" smtClean="0"/>
              <a:t>2024/10/8</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786A6F2F-2D43-48A2-BDEF-951875667B83}" type="slidenum">
              <a:rPr kumimoji="1" lang="ja-JP" altLang="en-US" smtClean="0"/>
              <a:t>‹#›</a:t>
            </a:fld>
            <a:endParaRPr kumimoji="1" lang="ja-JP" altLang="en-US"/>
          </a:p>
        </p:txBody>
      </p:sp>
    </p:spTree>
    <p:extLst>
      <p:ext uri="{BB962C8B-B14F-4D97-AF65-F5344CB8AC3E}">
        <p14:creationId xmlns:p14="http://schemas.microsoft.com/office/powerpoint/2010/main" val="8685255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472381" y="660400"/>
            <a:ext cx="2211884" cy="2311400"/>
          </a:xfrm>
        </p:spPr>
        <p:txBody>
          <a:bodyPr anchor="b"/>
          <a:lstStyle>
            <a:lvl1pPr>
              <a:defRPr sz="2400"/>
            </a:lvl1pPr>
          </a:lstStyle>
          <a:p>
            <a:r>
              <a:rPr lang="ja-JP" altLang="en-US"/>
              <a:t>マスター タイトルの書式設定</a:t>
            </a:r>
            <a:endParaRPr lang="en-US"/>
          </a:p>
        </p:txBody>
      </p:sp>
      <p:sp>
        <p:nvSpPr>
          <p:cNvPr id="3" name="Picture Placeholder 2"/>
          <p:cNvSpPr>
            <a:spLocks noGrp="1" noChangeAspect="1"/>
          </p:cNvSpPr>
          <p:nvPr>
            <p:ph type="pic" idx="1"/>
          </p:nvPr>
        </p:nvSpPr>
        <p:spPr>
          <a:xfrm>
            <a:off x="2915543" y="1426283"/>
            <a:ext cx="3471863" cy="7039681"/>
          </a:xfr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ja-JP" altLang="en-US"/>
              <a:t>アイコンをクリックして図を追加</a:t>
            </a:r>
            <a:endParaRPr lang="en-US"/>
          </a:p>
        </p:txBody>
      </p:sp>
      <p:sp>
        <p:nvSpPr>
          <p:cNvPr id="4" name="Text Placeholder 3"/>
          <p:cNvSpPr>
            <a:spLocks noGrp="1"/>
          </p:cNvSpPr>
          <p:nvPr>
            <p:ph type="body" sz="half" idx="2"/>
          </p:nvPr>
        </p:nvSpPr>
        <p:spPr>
          <a:xfrm>
            <a:off x="472381" y="2971800"/>
            <a:ext cx="2211884" cy="5505627"/>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42B3C2D7-63DE-4F2C-916D-350791F51BA9}" type="datetimeFigureOut">
              <a:rPr kumimoji="1" lang="ja-JP" altLang="en-US" smtClean="0"/>
              <a:t>2024/10/8</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DD018C59-DB7A-41DD-B20F-8DC83EBB6671}" type="slidenum">
              <a:rPr kumimoji="1" lang="ja-JP" altLang="en-US" smtClean="0"/>
              <a:t>‹#›</a:t>
            </a:fld>
            <a:endParaRPr kumimoji="1" lang="ja-JP" altLang="en-US"/>
          </a:p>
        </p:txBody>
      </p:sp>
    </p:spTree>
    <p:extLst>
      <p:ext uri="{BB962C8B-B14F-4D97-AF65-F5344CB8AC3E}">
        <p14:creationId xmlns:p14="http://schemas.microsoft.com/office/powerpoint/2010/main" val="138543529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a:p>
        </p:txBody>
      </p:sp>
      <p:sp>
        <p:nvSpPr>
          <p:cNvPr id="3" name="Vertical Text Placeholder 2"/>
          <p:cNvSpPr>
            <a:spLocks noGrp="1"/>
          </p:cNvSpPr>
          <p:nvPr>
            <p:ph type="body" orient="vert" idx="1"/>
          </p:nvPr>
        </p:nvSpPr>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a:p>
        </p:txBody>
      </p:sp>
      <p:sp>
        <p:nvSpPr>
          <p:cNvPr id="4" name="Date Placeholder 3"/>
          <p:cNvSpPr>
            <a:spLocks noGrp="1"/>
          </p:cNvSpPr>
          <p:nvPr>
            <p:ph type="dt" sz="half" idx="10"/>
          </p:nvPr>
        </p:nvSpPr>
        <p:spPr/>
        <p:txBody>
          <a:bodyPr/>
          <a:lstStyle/>
          <a:p>
            <a:fld id="{42B3C2D7-63DE-4F2C-916D-350791F51BA9}" type="datetimeFigureOut">
              <a:rPr kumimoji="1" lang="ja-JP" altLang="en-US" smtClean="0"/>
              <a:t>2024/10/8</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DD018C59-DB7A-41DD-B20F-8DC83EBB6671}" type="slidenum">
              <a:rPr kumimoji="1" lang="ja-JP" altLang="en-US" smtClean="0"/>
              <a:t>‹#›</a:t>
            </a:fld>
            <a:endParaRPr kumimoji="1" lang="ja-JP" altLang="en-US"/>
          </a:p>
        </p:txBody>
      </p:sp>
    </p:spTree>
    <p:extLst>
      <p:ext uri="{BB962C8B-B14F-4D97-AF65-F5344CB8AC3E}">
        <p14:creationId xmlns:p14="http://schemas.microsoft.com/office/powerpoint/2010/main" val="179816748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907757" y="527403"/>
            <a:ext cx="1478756" cy="8394877"/>
          </a:xfrm>
        </p:spPr>
        <p:txBody>
          <a:bodyPr vert="eaVert"/>
          <a:lstStyle/>
          <a:p>
            <a:r>
              <a:rPr lang="ja-JP" altLang="en-US"/>
              <a:t>マスター タイトルの書式設定</a:t>
            </a:r>
            <a:endParaRPr lang="en-US"/>
          </a:p>
        </p:txBody>
      </p:sp>
      <p:sp>
        <p:nvSpPr>
          <p:cNvPr id="3" name="Vertical Text Placeholder 2"/>
          <p:cNvSpPr>
            <a:spLocks noGrp="1"/>
          </p:cNvSpPr>
          <p:nvPr>
            <p:ph type="body" orient="vert" idx="1"/>
          </p:nvPr>
        </p:nvSpPr>
        <p:spPr>
          <a:xfrm>
            <a:off x="471488" y="527403"/>
            <a:ext cx="4350544" cy="8394877"/>
          </a:xfr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a:p>
        </p:txBody>
      </p:sp>
      <p:sp>
        <p:nvSpPr>
          <p:cNvPr id="4" name="Date Placeholder 3"/>
          <p:cNvSpPr>
            <a:spLocks noGrp="1"/>
          </p:cNvSpPr>
          <p:nvPr>
            <p:ph type="dt" sz="half" idx="10"/>
          </p:nvPr>
        </p:nvSpPr>
        <p:spPr/>
        <p:txBody>
          <a:bodyPr/>
          <a:lstStyle/>
          <a:p>
            <a:fld id="{42B3C2D7-63DE-4F2C-916D-350791F51BA9}" type="datetimeFigureOut">
              <a:rPr kumimoji="1" lang="ja-JP" altLang="en-US" smtClean="0"/>
              <a:t>2024/10/8</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DD018C59-DB7A-41DD-B20F-8DC83EBB6671}" type="slidenum">
              <a:rPr kumimoji="1" lang="ja-JP" altLang="en-US" smtClean="0"/>
              <a:t>‹#›</a:t>
            </a:fld>
            <a:endParaRPr kumimoji="1" lang="ja-JP" altLang="en-US"/>
          </a:p>
        </p:txBody>
      </p:sp>
    </p:spTree>
    <p:extLst>
      <p:ext uri="{BB962C8B-B14F-4D97-AF65-F5344CB8AC3E}">
        <p14:creationId xmlns:p14="http://schemas.microsoft.com/office/powerpoint/2010/main" val="148977167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467916" y="2469624"/>
            <a:ext cx="5915025" cy="4120620"/>
          </a:xfrm>
        </p:spPr>
        <p:txBody>
          <a:bodyPr anchor="b"/>
          <a:lstStyle>
            <a:lvl1pPr>
              <a:defRPr sz="4500"/>
            </a:lvl1pPr>
          </a:lstStyle>
          <a:p>
            <a:r>
              <a:rPr lang="ja-JP" altLang="en-US"/>
              <a:t>マスター タイトルの書式設定</a:t>
            </a:r>
            <a:endParaRPr lang="en-US"/>
          </a:p>
        </p:txBody>
      </p:sp>
      <p:sp>
        <p:nvSpPr>
          <p:cNvPr id="3" name="Text Placeholder 2"/>
          <p:cNvSpPr>
            <a:spLocks noGrp="1"/>
          </p:cNvSpPr>
          <p:nvPr>
            <p:ph type="body" idx="1"/>
          </p:nvPr>
        </p:nvSpPr>
        <p:spPr>
          <a:xfrm>
            <a:off x="467916" y="6629226"/>
            <a:ext cx="5915025" cy="2166937"/>
          </a:xfrm>
        </p:spPr>
        <p:txBody>
          <a:bodyPr/>
          <a:lstStyle>
            <a:lvl1pPr marL="0" indent="0">
              <a:buNone/>
              <a:defRPr sz="1800">
                <a:solidFill>
                  <a:schemeClr val="tx1"/>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p:txBody>
          <a:bodyPr/>
          <a:lstStyle/>
          <a:p>
            <a:fld id="{83287BDC-AAA2-4370-B057-206158C83614}" type="datetimeFigureOut">
              <a:rPr kumimoji="1" lang="ja-JP" altLang="en-US" smtClean="0"/>
              <a:t>2024/10/8</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786A6F2F-2D43-48A2-BDEF-951875667B83}" type="slidenum">
              <a:rPr kumimoji="1" lang="ja-JP" altLang="en-US" smtClean="0"/>
              <a:t>‹#›</a:t>
            </a:fld>
            <a:endParaRPr kumimoji="1" lang="ja-JP" altLang="en-US"/>
          </a:p>
        </p:txBody>
      </p:sp>
    </p:spTree>
    <p:extLst>
      <p:ext uri="{BB962C8B-B14F-4D97-AF65-F5344CB8AC3E}">
        <p14:creationId xmlns:p14="http://schemas.microsoft.com/office/powerpoint/2010/main" val="256880672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a:p>
        </p:txBody>
      </p:sp>
      <p:sp>
        <p:nvSpPr>
          <p:cNvPr id="3" name="Content Placeholder 2"/>
          <p:cNvSpPr>
            <a:spLocks noGrp="1"/>
          </p:cNvSpPr>
          <p:nvPr>
            <p:ph sz="half" idx="1"/>
          </p:nvPr>
        </p:nvSpPr>
        <p:spPr>
          <a:xfrm>
            <a:off x="471488" y="2637014"/>
            <a:ext cx="2914650" cy="6285266"/>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a:p>
        </p:txBody>
      </p:sp>
      <p:sp>
        <p:nvSpPr>
          <p:cNvPr id="4" name="Content Placeholder 3"/>
          <p:cNvSpPr>
            <a:spLocks noGrp="1"/>
          </p:cNvSpPr>
          <p:nvPr>
            <p:ph sz="half" idx="2"/>
          </p:nvPr>
        </p:nvSpPr>
        <p:spPr>
          <a:xfrm>
            <a:off x="3471863" y="2637014"/>
            <a:ext cx="2914650" cy="6285266"/>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a:p>
        </p:txBody>
      </p:sp>
      <p:sp>
        <p:nvSpPr>
          <p:cNvPr id="5" name="Date Placeholder 4"/>
          <p:cNvSpPr>
            <a:spLocks noGrp="1"/>
          </p:cNvSpPr>
          <p:nvPr>
            <p:ph type="dt" sz="half" idx="10"/>
          </p:nvPr>
        </p:nvSpPr>
        <p:spPr/>
        <p:txBody>
          <a:bodyPr/>
          <a:lstStyle/>
          <a:p>
            <a:fld id="{83287BDC-AAA2-4370-B057-206158C83614}" type="datetimeFigureOut">
              <a:rPr kumimoji="1" lang="ja-JP" altLang="en-US" smtClean="0"/>
              <a:t>2024/10/8</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786A6F2F-2D43-48A2-BDEF-951875667B83}" type="slidenum">
              <a:rPr kumimoji="1" lang="ja-JP" altLang="en-US" smtClean="0"/>
              <a:t>‹#›</a:t>
            </a:fld>
            <a:endParaRPr kumimoji="1" lang="ja-JP" altLang="en-US"/>
          </a:p>
        </p:txBody>
      </p:sp>
    </p:spTree>
    <p:extLst>
      <p:ext uri="{BB962C8B-B14F-4D97-AF65-F5344CB8AC3E}">
        <p14:creationId xmlns:p14="http://schemas.microsoft.com/office/powerpoint/2010/main" val="239810988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472381" y="527405"/>
            <a:ext cx="5915025" cy="1914702"/>
          </a:xfrm>
        </p:spPr>
        <p:txBody>
          <a:bodyPr/>
          <a:lstStyle/>
          <a:p>
            <a:r>
              <a:rPr lang="ja-JP" altLang="en-US"/>
              <a:t>マスター タイトルの書式設定</a:t>
            </a:r>
            <a:endParaRPr lang="en-US"/>
          </a:p>
        </p:txBody>
      </p:sp>
      <p:sp>
        <p:nvSpPr>
          <p:cNvPr id="3" name="Text Placeholder 2"/>
          <p:cNvSpPr>
            <a:spLocks noGrp="1"/>
          </p:cNvSpPr>
          <p:nvPr>
            <p:ph type="body" idx="1"/>
          </p:nvPr>
        </p:nvSpPr>
        <p:spPr>
          <a:xfrm>
            <a:off x="472381" y="2428347"/>
            <a:ext cx="2901255" cy="1190095"/>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ja-JP" altLang="en-US"/>
              <a:t>マスター テキストの書式設定</a:t>
            </a:r>
          </a:p>
        </p:txBody>
      </p:sp>
      <p:sp>
        <p:nvSpPr>
          <p:cNvPr id="4" name="Content Placeholder 3"/>
          <p:cNvSpPr>
            <a:spLocks noGrp="1"/>
          </p:cNvSpPr>
          <p:nvPr>
            <p:ph sz="half" idx="2"/>
          </p:nvPr>
        </p:nvSpPr>
        <p:spPr>
          <a:xfrm>
            <a:off x="472381" y="3618442"/>
            <a:ext cx="2901255" cy="5322183"/>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a:p>
        </p:txBody>
      </p:sp>
      <p:sp>
        <p:nvSpPr>
          <p:cNvPr id="5" name="Text Placeholder 4"/>
          <p:cNvSpPr>
            <a:spLocks noGrp="1"/>
          </p:cNvSpPr>
          <p:nvPr>
            <p:ph type="body" sz="quarter" idx="3"/>
          </p:nvPr>
        </p:nvSpPr>
        <p:spPr>
          <a:xfrm>
            <a:off x="3471863" y="2428347"/>
            <a:ext cx="2915543" cy="1190095"/>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ja-JP" altLang="en-US"/>
              <a:t>マスター テキストの書式設定</a:t>
            </a:r>
          </a:p>
        </p:txBody>
      </p:sp>
      <p:sp>
        <p:nvSpPr>
          <p:cNvPr id="6" name="Content Placeholder 5"/>
          <p:cNvSpPr>
            <a:spLocks noGrp="1"/>
          </p:cNvSpPr>
          <p:nvPr>
            <p:ph sz="quarter" idx="4"/>
          </p:nvPr>
        </p:nvSpPr>
        <p:spPr>
          <a:xfrm>
            <a:off x="3471863" y="3618442"/>
            <a:ext cx="2915543" cy="5322183"/>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a:p>
        </p:txBody>
      </p:sp>
      <p:sp>
        <p:nvSpPr>
          <p:cNvPr id="7" name="Date Placeholder 6"/>
          <p:cNvSpPr>
            <a:spLocks noGrp="1"/>
          </p:cNvSpPr>
          <p:nvPr>
            <p:ph type="dt" sz="half" idx="10"/>
          </p:nvPr>
        </p:nvSpPr>
        <p:spPr/>
        <p:txBody>
          <a:bodyPr/>
          <a:lstStyle/>
          <a:p>
            <a:fld id="{83287BDC-AAA2-4370-B057-206158C83614}" type="datetimeFigureOut">
              <a:rPr kumimoji="1" lang="ja-JP" altLang="en-US" smtClean="0"/>
              <a:t>2024/10/8</a:t>
            </a:fld>
            <a:endParaRPr kumimoji="1" lang="ja-JP" altLang="en-US"/>
          </a:p>
        </p:txBody>
      </p:sp>
      <p:sp>
        <p:nvSpPr>
          <p:cNvPr id="8" name="Footer Placeholder 7"/>
          <p:cNvSpPr>
            <a:spLocks noGrp="1"/>
          </p:cNvSpPr>
          <p:nvPr>
            <p:ph type="ftr" sz="quarter" idx="11"/>
          </p:nvPr>
        </p:nvSpPr>
        <p:spPr/>
        <p:txBody>
          <a:bodyPr/>
          <a:lstStyle/>
          <a:p>
            <a:endParaRPr kumimoji="1" lang="ja-JP" altLang="en-US"/>
          </a:p>
        </p:txBody>
      </p:sp>
      <p:sp>
        <p:nvSpPr>
          <p:cNvPr id="9" name="Slide Number Placeholder 8"/>
          <p:cNvSpPr>
            <a:spLocks noGrp="1"/>
          </p:cNvSpPr>
          <p:nvPr>
            <p:ph type="sldNum" sz="quarter" idx="12"/>
          </p:nvPr>
        </p:nvSpPr>
        <p:spPr/>
        <p:txBody>
          <a:bodyPr/>
          <a:lstStyle/>
          <a:p>
            <a:fld id="{786A6F2F-2D43-48A2-BDEF-951875667B83}" type="slidenum">
              <a:rPr kumimoji="1" lang="ja-JP" altLang="en-US" smtClean="0"/>
              <a:t>‹#›</a:t>
            </a:fld>
            <a:endParaRPr kumimoji="1" lang="ja-JP" altLang="en-US"/>
          </a:p>
        </p:txBody>
      </p:sp>
    </p:spTree>
    <p:extLst>
      <p:ext uri="{BB962C8B-B14F-4D97-AF65-F5344CB8AC3E}">
        <p14:creationId xmlns:p14="http://schemas.microsoft.com/office/powerpoint/2010/main" val="19031582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a:p>
        </p:txBody>
      </p:sp>
      <p:sp>
        <p:nvSpPr>
          <p:cNvPr id="3" name="Date Placeholder 2"/>
          <p:cNvSpPr>
            <a:spLocks noGrp="1"/>
          </p:cNvSpPr>
          <p:nvPr>
            <p:ph type="dt" sz="half" idx="10"/>
          </p:nvPr>
        </p:nvSpPr>
        <p:spPr/>
        <p:txBody>
          <a:bodyPr/>
          <a:lstStyle/>
          <a:p>
            <a:fld id="{83287BDC-AAA2-4370-B057-206158C83614}" type="datetimeFigureOut">
              <a:rPr kumimoji="1" lang="ja-JP" altLang="en-US" smtClean="0"/>
              <a:t>2024/10/8</a:t>
            </a:fld>
            <a:endParaRPr kumimoji="1" lang="ja-JP" altLang="en-US"/>
          </a:p>
        </p:txBody>
      </p:sp>
      <p:sp>
        <p:nvSpPr>
          <p:cNvPr id="4" name="Footer Placeholder 3"/>
          <p:cNvSpPr>
            <a:spLocks noGrp="1"/>
          </p:cNvSpPr>
          <p:nvPr>
            <p:ph type="ftr" sz="quarter" idx="11"/>
          </p:nvPr>
        </p:nvSpPr>
        <p:spPr/>
        <p:txBody>
          <a:bodyPr/>
          <a:lstStyle/>
          <a:p>
            <a:endParaRPr kumimoji="1" lang="ja-JP" altLang="en-US"/>
          </a:p>
        </p:txBody>
      </p:sp>
      <p:sp>
        <p:nvSpPr>
          <p:cNvPr id="5" name="Slide Number Placeholder 4"/>
          <p:cNvSpPr>
            <a:spLocks noGrp="1"/>
          </p:cNvSpPr>
          <p:nvPr>
            <p:ph type="sldNum" sz="quarter" idx="12"/>
          </p:nvPr>
        </p:nvSpPr>
        <p:spPr/>
        <p:txBody>
          <a:bodyPr/>
          <a:lstStyle/>
          <a:p>
            <a:fld id="{786A6F2F-2D43-48A2-BDEF-951875667B83}" type="slidenum">
              <a:rPr kumimoji="1" lang="ja-JP" altLang="en-US" smtClean="0"/>
              <a:t>‹#›</a:t>
            </a:fld>
            <a:endParaRPr kumimoji="1" lang="ja-JP" altLang="en-US"/>
          </a:p>
        </p:txBody>
      </p:sp>
    </p:spTree>
    <p:extLst>
      <p:ext uri="{BB962C8B-B14F-4D97-AF65-F5344CB8AC3E}">
        <p14:creationId xmlns:p14="http://schemas.microsoft.com/office/powerpoint/2010/main" val="45482434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3287BDC-AAA2-4370-B057-206158C83614}" type="datetimeFigureOut">
              <a:rPr kumimoji="1" lang="ja-JP" altLang="en-US" smtClean="0"/>
              <a:t>2024/10/8</a:t>
            </a:fld>
            <a:endParaRPr kumimoji="1" lang="ja-JP" altLang="en-US"/>
          </a:p>
        </p:txBody>
      </p:sp>
      <p:sp>
        <p:nvSpPr>
          <p:cNvPr id="3" name="Footer Placeholder 2"/>
          <p:cNvSpPr>
            <a:spLocks noGrp="1"/>
          </p:cNvSpPr>
          <p:nvPr>
            <p:ph type="ftr" sz="quarter" idx="11"/>
          </p:nvPr>
        </p:nvSpPr>
        <p:spPr/>
        <p:txBody>
          <a:bodyPr/>
          <a:lstStyle/>
          <a:p>
            <a:endParaRPr kumimoji="1" lang="ja-JP" altLang="en-US"/>
          </a:p>
        </p:txBody>
      </p:sp>
      <p:sp>
        <p:nvSpPr>
          <p:cNvPr id="4" name="Slide Number Placeholder 3"/>
          <p:cNvSpPr>
            <a:spLocks noGrp="1"/>
          </p:cNvSpPr>
          <p:nvPr>
            <p:ph type="sldNum" sz="quarter" idx="12"/>
          </p:nvPr>
        </p:nvSpPr>
        <p:spPr/>
        <p:txBody>
          <a:bodyPr/>
          <a:lstStyle/>
          <a:p>
            <a:fld id="{786A6F2F-2D43-48A2-BDEF-951875667B83}" type="slidenum">
              <a:rPr kumimoji="1" lang="ja-JP" altLang="en-US" smtClean="0"/>
              <a:t>‹#›</a:t>
            </a:fld>
            <a:endParaRPr kumimoji="1" lang="ja-JP" altLang="en-US"/>
          </a:p>
        </p:txBody>
      </p:sp>
    </p:spTree>
    <p:extLst>
      <p:ext uri="{BB962C8B-B14F-4D97-AF65-F5344CB8AC3E}">
        <p14:creationId xmlns:p14="http://schemas.microsoft.com/office/powerpoint/2010/main" val="298549937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472381" y="660400"/>
            <a:ext cx="2211884" cy="2311400"/>
          </a:xfrm>
        </p:spPr>
        <p:txBody>
          <a:bodyPr anchor="b"/>
          <a:lstStyle>
            <a:lvl1pPr>
              <a:defRPr sz="2400"/>
            </a:lvl1pPr>
          </a:lstStyle>
          <a:p>
            <a:r>
              <a:rPr lang="ja-JP" altLang="en-US"/>
              <a:t>マスター タイトルの書式設定</a:t>
            </a:r>
            <a:endParaRPr lang="en-US"/>
          </a:p>
        </p:txBody>
      </p:sp>
      <p:sp>
        <p:nvSpPr>
          <p:cNvPr id="3" name="Content Placeholder 2"/>
          <p:cNvSpPr>
            <a:spLocks noGrp="1"/>
          </p:cNvSpPr>
          <p:nvPr>
            <p:ph idx="1"/>
          </p:nvPr>
        </p:nvSpPr>
        <p:spPr>
          <a:xfrm>
            <a:off x="2915543" y="1426283"/>
            <a:ext cx="3471863" cy="7039681"/>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a:p>
        </p:txBody>
      </p:sp>
      <p:sp>
        <p:nvSpPr>
          <p:cNvPr id="4" name="Text Placeholder 3"/>
          <p:cNvSpPr>
            <a:spLocks noGrp="1"/>
          </p:cNvSpPr>
          <p:nvPr>
            <p:ph type="body" sz="half" idx="2"/>
          </p:nvPr>
        </p:nvSpPr>
        <p:spPr>
          <a:xfrm>
            <a:off x="472381" y="2971800"/>
            <a:ext cx="2211884" cy="5505627"/>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83287BDC-AAA2-4370-B057-206158C83614}" type="datetimeFigureOut">
              <a:rPr kumimoji="1" lang="ja-JP" altLang="en-US" smtClean="0"/>
              <a:t>2024/10/8</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786A6F2F-2D43-48A2-BDEF-951875667B83}" type="slidenum">
              <a:rPr kumimoji="1" lang="ja-JP" altLang="en-US" smtClean="0"/>
              <a:t>‹#›</a:t>
            </a:fld>
            <a:endParaRPr kumimoji="1" lang="ja-JP" altLang="en-US"/>
          </a:p>
        </p:txBody>
      </p:sp>
    </p:spTree>
    <p:extLst>
      <p:ext uri="{BB962C8B-B14F-4D97-AF65-F5344CB8AC3E}">
        <p14:creationId xmlns:p14="http://schemas.microsoft.com/office/powerpoint/2010/main" val="247312992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472381" y="660400"/>
            <a:ext cx="2211884" cy="2311400"/>
          </a:xfrm>
        </p:spPr>
        <p:txBody>
          <a:bodyPr anchor="b"/>
          <a:lstStyle>
            <a:lvl1pPr>
              <a:defRPr sz="2400"/>
            </a:lvl1pPr>
          </a:lstStyle>
          <a:p>
            <a:r>
              <a:rPr lang="ja-JP" altLang="en-US"/>
              <a:t>マスター タイトルの書式設定</a:t>
            </a:r>
            <a:endParaRPr lang="en-US"/>
          </a:p>
        </p:txBody>
      </p:sp>
      <p:sp>
        <p:nvSpPr>
          <p:cNvPr id="3" name="Picture Placeholder 2"/>
          <p:cNvSpPr>
            <a:spLocks noGrp="1" noChangeAspect="1"/>
          </p:cNvSpPr>
          <p:nvPr>
            <p:ph type="pic" idx="1"/>
          </p:nvPr>
        </p:nvSpPr>
        <p:spPr>
          <a:xfrm>
            <a:off x="2915543" y="1426283"/>
            <a:ext cx="3471863" cy="7039681"/>
          </a:xfr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ja-JP" altLang="en-US"/>
              <a:t>アイコンをクリックして図を追加</a:t>
            </a:r>
            <a:endParaRPr lang="en-US"/>
          </a:p>
        </p:txBody>
      </p:sp>
      <p:sp>
        <p:nvSpPr>
          <p:cNvPr id="4" name="Text Placeholder 3"/>
          <p:cNvSpPr>
            <a:spLocks noGrp="1"/>
          </p:cNvSpPr>
          <p:nvPr>
            <p:ph type="body" sz="half" idx="2"/>
          </p:nvPr>
        </p:nvSpPr>
        <p:spPr>
          <a:xfrm>
            <a:off x="472381" y="2971800"/>
            <a:ext cx="2211884" cy="5505627"/>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83287BDC-AAA2-4370-B057-206158C83614}" type="datetimeFigureOut">
              <a:rPr kumimoji="1" lang="ja-JP" altLang="en-US" smtClean="0"/>
              <a:t>2024/10/8</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786A6F2F-2D43-48A2-BDEF-951875667B83}" type="slidenum">
              <a:rPr kumimoji="1" lang="ja-JP" altLang="en-US" smtClean="0"/>
              <a:t>‹#›</a:t>
            </a:fld>
            <a:endParaRPr kumimoji="1" lang="ja-JP" altLang="en-US"/>
          </a:p>
        </p:txBody>
      </p:sp>
    </p:spTree>
    <p:extLst>
      <p:ext uri="{BB962C8B-B14F-4D97-AF65-F5344CB8AC3E}">
        <p14:creationId xmlns:p14="http://schemas.microsoft.com/office/powerpoint/2010/main" val="177162890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71488" y="527405"/>
            <a:ext cx="5915025" cy="1914702"/>
          </a:xfrm>
          <a:prstGeom prst="rect">
            <a:avLst/>
          </a:prstGeom>
        </p:spPr>
        <p:txBody>
          <a:bodyPr vert="horz" lIns="91440" tIns="45720" rIns="91440" bIns="45720" rtlCol="0" anchor="ctr">
            <a:normAutofit/>
          </a:bodyPr>
          <a:lstStyle/>
          <a:p>
            <a:r>
              <a:rPr lang="ja-JP" altLang="en-US"/>
              <a:t>マスター タイトルの書式設定</a:t>
            </a:r>
            <a:endParaRPr lang="en-US"/>
          </a:p>
        </p:txBody>
      </p:sp>
      <p:sp>
        <p:nvSpPr>
          <p:cNvPr id="3" name="Text Placeholder 2"/>
          <p:cNvSpPr>
            <a:spLocks noGrp="1"/>
          </p:cNvSpPr>
          <p:nvPr>
            <p:ph type="body" idx="1"/>
          </p:nvPr>
        </p:nvSpPr>
        <p:spPr>
          <a:xfrm>
            <a:off x="471488" y="2637014"/>
            <a:ext cx="5915025" cy="6285266"/>
          </a:xfrm>
          <a:prstGeom prst="rect">
            <a:avLst/>
          </a:prstGeom>
        </p:spPr>
        <p:txBody>
          <a:bodyPr vert="horz" lIns="91440" tIns="45720" rIns="91440" bIns="45720" rtlCol="0">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a:p>
        </p:txBody>
      </p:sp>
      <p:sp>
        <p:nvSpPr>
          <p:cNvPr id="4" name="Date Placeholder 3"/>
          <p:cNvSpPr>
            <a:spLocks noGrp="1"/>
          </p:cNvSpPr>
          <p:nvPr>
            <p:ph type="dt" sz="half" idx="2"/>
          </p:nvPr>
        </p:nvSpPr>
        <p:spPr>
          <a:xfrm>
            <a:off x="471488" y="9181397"/>
            <a:ext cx="1543050" cy="527403"/>
          </a:xfrm>
          <a:prstGeom prst="rect">
            <a:avLst/>
          </a:prstGeom>
        </p:spPr>
        <p:txBody>
          <a:bodyPr vert="horz" lIns="91440" tIns="45720" rIns="91440" bIns="45720" rtlCol="0" anchor="ctr"/>
          <a:lstStyle>
            <a:lvl1pPr algn="l">
              <a:defRPr sz="900">
                <a:solidFill>
                  <a:schemeClr val="tx1">
                    <a:tint val="75000"/>
                  </a:schemeClr>
                </a:solidFill>
              </a:defRPr>
            </a:lvl1pPr>
          </a:lstStyle>
          <a:p>
            <a:fld id="{83287BDC-AAA2-4370-B057-206158C83614}" type="datetimeFigureOut">
              <a:rPr kumimoji="1" lang="ja-JP" altLang="en-US" smtClean="0"/>
              <a:t>2024/10/8</a:t>
            </a:fld>
            <a:endParaRPr kumimoji="1" lang="ja-JP" altLang="en-US"/>
          </a:p>
        </p:txBody>
      </p:sp>
      <p:sp>
        <p:nvSpPr>
          <p:cNvPr id="5" name="Footer Placeholder 4"/>
          <p:cNvSpPr>
            <a:spLocks noGrp="1"/>
          </p:cNvSpPr>
          <p:nvPr>
            <p:ph type="ftr" sz="quarter" idx="3"/>
          </p:nvPr>
        </p:nvSpPr>
        <p:spPr>
          <a:xfrm>
            <a:off x="2271713" y="9181397"/>
            <a:ext cx="2314575" cy="527403"/>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kumimoji="1" lang="ja-JP" altLang="en-US"/>
          </a:p>
        </p:txBody>
      </p:sp>
      <p:sp>
        <p:nvSpPr>
          <p:cNvPr id="6" name="Slide Number Placeholder 5"/>
          <p:cNvSpPr>
            <a:spLocks noGrp="1"/>
          </p:cNvSpPr>
          <p:nvPr>
            <p:ph type="sldNum" sz="quarter" idx="4"/>
          </p:nvPr>
        </p:nvSpPr>
        <p:spPr>
          <a:xfrm>
            <a:off x="4843463" y="9181397"/>
            <a:ext cx="1543050" cy="527403"/>
          </a:xfrm>
          <a:prstGeom prst="rect">
            <a:avLst/>
          </a:prstGeom>
        </p:spPr>
        <p:txBody>
          <a:bodyPr vert="horz" lIns="91440" tIns="45720" rIns="91440" bIns="45720" rtlCol="0" anchor="ctr"/>
          <a:lstStyle>
            <a:lvl1pPr algn="r">
              <a:defRPr sz="900">
                <a:solidFill>
                  <a:schemeClr val="tx1">
                    <a:tint val="75000"/>
                  </a:schemeClr>
                </a:solidFill>
              </a:defRPr>
            </a:lvl1pPr>
          </a:lstStyle>
          <a:p>
            <a:fld id="{786A6F2F-2D43-48A2-BDEF-951875667B83}" type="slidenum">
              <a:rPr kumimoji="1" lang="ja-JP" altLang="en-US" smtClean="0"/>
              <a:t>‹#›</a:t>
            </a:fld>
            <a:endParaRPr kumimoji="1" lang="ja-JP" altLang="en-US"/>
          </a:p>
        </p:txBody>
      </p:sp>
    </p:spTree>
    <p:extLst>
      <p:ext uri="{BB962C8B-B14F-4D97-AF65-F5344CB8AC3E}">
        <p14:creationId xmlns:p14="http://schemas.microsoft.com/office/powerpoint/2010/main" val="40226502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685800" rtl="0" eaLnBrk="1" latinLnBrk="0" hangingPunct="1">
        <a:lnSpc>
          <a:spcPct val="90000"/>
        </a:lnSpc>
        <a:spcBef>
          <a:spcPct val="0"/>
        </a:spcBef>
        <a:buNone/>
        <a:defRPr kumimoji="1"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kumimoji="1"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kumimoji="1"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kumimoji="1"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9pPr>
    </p:bodyStyle>
    <p:otherStyle>
      <a:defPPr>
        <a:defRPr lang="en-US"/>
      </a:defPPr>
      <a:lvl1pPr marL="0" algn="l" defTabSz="685800" rtl="0" eaLnBrk="1" latinLnBrk="0" hangingPunct="1">
        <a:defRPr kumimoji="1" sz="1350" kern="1200">
          <a:solidFill>
            <a:schemeClr val="tx1"/>
          </a:solidFill>
          <a:latin typeface="+mn-lt"/>
          <a:ea typeface="+mn-ea"/>
          <a:cs typeface="+mn-cs"/>
        </a:defRPr>
      </a:lvl1pPr>
      <a:lvl2pPr marL="342900" algn="l" defTabSz="685800" rtl="0" eaLnBrk="1" latinLnBrk="0" hangingPunct="1">
        <a:defRPr kumimoji="1" sz="1350" kern="1200">
          <a:solidFill>
            <a:schemeClr val="tx1"/>
          </a:solidFill>
          <a:latin typeface="+mn-lt"/>
          <a:ea typeface="+mn-ea"/>
          <a:cs typeface="+mn-cs"/>
        </a:defRPr>
      </a:lvl2pPr>
      <a:lvl3pPr marL="685800" algn="l" defTabSz="685800" rtl="0" eaLnBrk="1" latinLnBrk="0" hangingPunct="1">
        <a:defRPr kumimoji="1" sz="1350" kern="1200">
          <a:solidFill>
            <a:schemeClr val="tx1"/>
          </a:solidFill>
          <a:latin typeface="+mn-lt"/>
          <a:ea typeface="+mn-ea"/>
          <a:cs typeface="+mn-cs"/>
        </a:defRPr>
      </a:lvl3pPr>
      <a:lvl4pPr marL="1028700" algn="l" defTabSz="685800" rtl="0" eaLnBrk="1" latinLnBrk="0" hangingPunct="1">
        <a:defRPr kumimoji="1" sz="1350" kern="1200">
          <a:solidFill>
            <a:schemeClr val="tx1"/>
          </a:solidFill>
          <a:latin typeface="+mn-lt"/>
          <a:ea typeface="+mn-ea"/>
          <a:cs typeface="+mn-cs"/>
        </a:defRPr>
      </a:lvl4pPr>
      <a:lvl5pPr marL="1371600" algn="l" defTabSz="685800" rtl="0" eaLnBrk="1" latinLnBrk="0" hangingPunct="1">
        <a:defRPr kumimoji="1" sz="1350" kern="1200">
          <a:solidFill>
            <a:schemeClr val="tx1"/>
          </a:solidFill>
          <a:latin typeface="+mn-lt"/>
          <a:ea typeface="+mn-ea"/>
          <a:cs typeface="+mn-cs"/>
        </a:defRPr>
      </a:lvl5pPr>
      <a:lvl6pPr marL="1714500" algn="l" defTabSz="685800" rtl="0" eaLnBrk="1" latinLnBrk="0" hangingPunct="1">
        <a:defRPr kumimoji="1" sz="1350" kern="1200">
          <a:solidFill>
            <a:schemeClr val="tx1"/>
          </a:solidFill>
          <a:latin typeface="+mn-lt"/>
          <a:ea typeface="+mn-ea"/>
          <a:cs typeface="+mn-cs"/>
        </a:defRPr>
      </a:lvl6pPr>
      <a:lvl7pPr marL="2057400" algn="l" defTabSz="685800" rtl="0" eaLnBrk="1" latinLnBrk="0" hangingPunct="1">
        <a:defRPr kumimoji="1" sz="1350" kern="1200">
          <a:solidFill>
            <a:schemeClr val="tx1"/>
          </a:solidFill>
          <a:latin typeface="+mn-lt"/>
          <a:ea typeface="+mn-ea"/>
          <a:cs typeface="+mn-cs"/>
        </a:defRPr>
      </a:lvl7pPr>
      <a:lvl8pPr marL="2400300" algn="l" defTabSz="685800" rtl="0" eaLnBrk="1" latinLnBrk="0" hangingPunct="1">
        <a:defRPr kumimoji="1" sz="1350" kern="1200">
          <a:solidFill>
            <a:schemeClr val="tx1"/>
          </a:solidFill>
          <a:latin typeface="+mn-lt"/>
          <a:ea typeface="+mn-ea"/>
          <a:cs typeface="+mn-cs"/>
        </a:defRPr>
      </a:lvl8pPr>
      <a:lvl9pPr marL="2743200" algn="l" defTabSz="685800" rtl="0" eaLnBrk="1" latinLnBrk="0" hangingPunct="1">
        <a:defRPr kumimoji="1" sz="135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71488" y="527405"/>
            <a:ext cx="5915025" cy="1914702"/>
          </a:xfrm>
          <a:prstGeom prst="rect">
            <a:avLst/>
          </a:prstGeom>
        </p:spPr>
        <p:txBody>
          <a:bodyPr vert="horz" lIns="91440" tIns="45720" rIns="91440" bIns="45720" rtlCol="0" anchor="ctr">
            <a:normAutofit/>
          </a:bodyPr>
          <a:lstStyle/>
          <a:p>
            <a:r>
              <a:rPr lang="ja-JP" altLang="en-US"/>
              <a:t>マスター タイトルの書式設定</a:t>
            </a:r>
            <a:endParaRPr lang="en-US"/>
          </a:p>
        </p:txBody>
      </p:sp>
      <p:sp>
        <p:nvSpPr>
          <p:cNvPr id="3" name="Text Placeholder 2"/>
          <p:cNvSpPr>
            <a:spLocks noGrp="1"/>
          </p:cNvSpPr>
          <p:nvPr>
            <p:ph type="body" idx="1"/>
          </p:nvPr>
        </p:nvSpPr>
        <p:spPr>
          <a:xfrm>
            <a:off x="471488" y="2637014"/>
            <a:ext cx="5915025" cy="6285266"/>
          </a:xfrm>
          <a:prstGeom prst="rect">
            <a:avLst/>
          </a:prstGeom>
        </p:spPr>
        <p:txBody>
          <a:bodyPr vert="horz" lIns="91440" tIns="45720" rIns="91440" bIns="45720" rtlCol="0">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a:p>
        </p:txBody>
      </p:sp>
      <p:sp>
        <p:nvSpPr>
          <p:cNvPr id="4" name="Date Placeholder 3"/>
          <p:cNvSpPr>
            <a:spLocks noGrp="1"/>
          </p:cNvSpPr>
          <p:nvPr>
            <p:ph type="dt" sz="half" idx="2"/>
          </p:nvPr>
        </p:nvSpPr>
        <p:spPr>
          <a:xfrm>
            <a:off x="471488" y="9181397"/>
            <a:ext cx="1543050" cy="527403"/>
          </a:xfrm>
          <a:prstGeom prst="rect">
            <a:avLst/>
          </a:prstGeom>
        </p:spPr>
        <p:txBody>
          <a:bodyPr vert="horz" lIns="91440" tIns="45720" rIns="91440" bIns="45720" rtlCol="0" anchor="ctr"/>
          <a:lstStyle>
            <a:lvl1pPr algn="l">
              <a:defRPr sz="900">
                <a:solidFill>
                  <a:schemeClr val="tx1">
                    <a:tint val="75000"/>
                  </a:schemeClr>
                </a:solidFill>
              </a:defRPr>
            </a:lvl1pPr>
          </a:lstStyle>
          <a:p>
            <a:fld id="{42B3C2D7-63DE-4F2C-916D-350791F51BA9}" type="datetimeFigureOut">
              <a:rPr kumimoji="1" lang="ja-JP" altLang="en-US" smtClean="0"/>
              <a:t>2024/10/8</a:t>
            </a:fld>
            <a:endParaRPr kumimoji="1" lang="ja-JP" altLang="en-US"/>
          </a:p>
        </p:txBody>
      </p:sp>
      <p:sp>
        <p:nvSpPr>
          <p:cNvPr id="5" name="Footer Placeholder 4"/>
          <p:cNvSpPr>
            <a:spLocks noGrp="1"/>
          </p:cNvSpPr>
          <p:nvPr>
            <p:ph type="ftr" sz="quarter" idx="3"/>
          </p:nvPr>
        </p:nvSpPr>
        <p:spPr>
          <a:xfrm>
            <a:off x="2271713" y="9181397"/>
            <a:ext cx="2314575" cy="527403"/>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kumimoji="1" lang="ja-JP" altLang="en-US"/>
          </a:p>
        </p:txBody>
      </p:sp>
      <p:sp>
        <p:nvSpPr>
          <p:cNvPr id="6" name="Slide Number Placeholder 5"/>
          <p:cNvSpPr>
            <a:spLocks noGrp="1"/>
          </p:cNvSpPr>
          <p:nvPr>
            <p:ph type="sldNum" sz="quarter" idx="4"/>
          </p:nvPr>
        </p:nvSpPr>
        <p:spPr>
          <a:xfrm>
            <a:off x="4843463" y="9181397"/>
            <a:ext cx="1543050" cy="527403"/>
          </a:xfrm>
          <a:prstGeom prst="rect">
            <a:avLst/>
          </a:prstGeom>
        </p:spPr>
        <p:txBody>
          <a:bodyPr vert="horz" lIns="91440" tIns="45720" rIns="91440" bIns="45720" rtlCol="0" anchor="ctr"/>
          <a:lstStyle>
            <a:lvl1pPr algn="r">
              <a:defRPr sz="900">
                <a:solidFill>
                  <a:schemeClr val="tx1">
                    <a:tint val="75000"/>
                  </a:schemeClr>
                </a:solidFill>
              </a:defRPr>
            </a:lvl1pPr>
          </a:lstStyle>
          <a:p>
            <a:fld id="{DD018C59-DB7A-41DD-B20F-8DC83EBB6671}" type="slidenum">
              <a:rPr kumimoji="1" lang="ja-JP" altLang="en-US" smtClean="0"/>
              <a:t>‹#›</a:t>
            </a:fld>
            <a:endParaRPr kumimoji="1" lang="ja-JP" altLang="en-US"/>
          </a:p>
        </p:txBody>
      </p:sp>
    </p:spTree>
    <p:extLst>
      <p:ext uri="{BB962C8B-B14F-4D97-AF65-F5344CB8AC3E}">
        <p14:creationId xmlns:p14="http://schemas.microsoft.com/office/powerpoint/2010/main" val="1673069020"/>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685800" rtl="0" eaLnBrk="1" latinLnBrk="0" hangingPunct="1">
        <a:lnSpc>
          <a:spcPct val="90000"/>
        </a:lnSpc>
        <a:spcBef>
          <a:spcPct val="0"/>
        </a:spcBef>
        <a:buNone/>
        <a:defRPr kumimoji="1"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kumimoji="1"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kumimoji="1"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kumimoji="1"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9pPr>
    </p:bodyStyle>
    <p:otherStyle>
      <a:defPPr>
        <a:defRPr lang="en-US"/>
      </a:defPPr>
      <a:lvl1pPr marL="0" algn="l" defTabSz="685800" rtl="0" eaLnBrk="1" latinLnBrk="0" hangingPunct="1">
        <a:defRPr kumimoji="1" sz="1350" kern="1200">
          <a:solidFill>
            <a:schemeClr val="tx1"/>
          </a:solidFill>
          <a:latin typeface="+mn-lt"/>
          <a:ea typeface="+mn-ea"/>
          <a:cs typeface="+mn-cs"/>
        </a:defRPr>
      </a:lvl1pPr>
      <a:lvl2pPr marL="342900" algn="l" defTabSz="685800" rtl="0" eaLnBrk="1" latinLnBrk="0" hangingPunct="1">
        <a:defRPr kumimoji="1" sz="1350" kern="1200">
          <a:solidFill>
            <a:schemeClr val="tx1"/>
          </a:solidFill>
          <a:latin typeface="+mn-lt"/>
          <a:ea typeface="+mn-ea"/>
          <a:cs typeface="+mn-cs"/>
        </a:defRPr>
      </a:lvl2pPr>
      <a:lvl3pPr marL="685800" algn="l" defTabSz="685800" rtl="0" eaLnBrk="1" latinLnBrk="0" hangingPunct="1">
        <a:defRPr kumimoji="1" sz="1350" kern="1200">
          <a:solidFill>
            <a:schemeClr val="tx1"/>
          </a:solidFill>
          <a:latin typeface="+mn-lt"/>
          <a:ea typeface="+mn-ea"/>
          <a:cs typeface="+mn-cs"/>
        </a:defRPr>
      </a:lvl3pPr>
      <a:lvl4pPr marL="1028700" algn="l" defTabSz="685800" rtl="0" eaLnBrk="1" latinLnBrk="0" hangingPunct="1">
        <a:defRPr kumimoji="1" sz="1350" kern="1200">
          <a:solidFill>
            <a:schemeClr val="tx1"/>
          </a:solidFill>
          <a:latin typeface="+mn-lt"/>
          <a:ea typeface="+mn-ea"/>
          <a:cs typeface="+mn-cs"/>
        </a:defRPr>
      </a:lvl4pPr>
      <a:lvl5pPr marL="1371600" algn="l" defTabSz="685800" rtl="0" eaLnBrk="1" latinLnBrk="0" hangingPunct="1">
        <a:defRPr kumimoji="1" sz="1350" kern="1200">
          <a:solidFill>
            <a:schemeClr val="tx1"/>
          </a:solidFill>
          <a:latin typeface="+mn-lt"/>
          <a:ea typeface="+mn-ea"/>
          <a:cs typeface="+mn-cs"/>
        </a:defRPr>
      </a:lvl5pPr>
      <a:lvl6pPr marL="1714500" algn="l" defTabSz="685800" rtl="0" eaLnBrk="1" latinLnBrk="0" hangingPunct="1">
        <a:defRPr kumimoji="1" sz="1350" kern="1200">
          <a:solidFill>
            <a:schemeClr val="tx1"/>
          </a:solidFill>
          <a:latin typeface="+mn-lt"/>
          <a:ea typeface="+mn-ea"/>
          <a:cs typeface="+mn-cs"/>
        </a:defRPr>
      </a:lvl6pPr>
      <a:lvl7pPr marL="2057400" algn="l" defTabSz="685800" rtl="0" eaLnBrk="1" latinLnBrk="0" hangingPunct="1">
        <a:defRPr kumimoji="1" sz="1350" kern="1200">
          <a:solidFill>
            <a:schemeClr val="tx1"/>
          </a:solidFill>
          <a:latin typeface="+mn-lt"/>
          <a:ea typeface="+mn-ea"/>
          <a:cs typeface="+mn-cs"/>
        </a:defRPr>
      </a:lvl7pPr>
      <a:lvl8pPr marL="2400300" algn="l" defTabSz="685800" rtl="0" eaLnBrk="1" latinLnBrk="0" hangingPunct="1">
        <a:defRPr kumimoji="1" sz="1350" kern="1200">
          <a:solidFill>
            <a:schemeClr val="tx1"/>
          </a:solidFill>
          <a:latin typeface="+mn-lt"/>
          <a:ea typeface="+mn-ea"/>
          <a:cs typeface="+mn-cs"/>
        </a:defRPr>
      </a:lvl8pPr>
      <a:lvl9pPr marL="2743200" algn="l" defTabSz="685800" rtl="0" eaLnBrk="1" latinLnBrk="0" hangingPunct="1">
        <a:defRPr kumimoji="1"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12.xml"/><Relationship Id="rId5" Type="http://schemas.openxmlformats.org/officeDocument/2006/relationships/image" Target="../media/image4.jpg"/><Relationship Id="rId4" Type="http://schemas.openxmlformats.org/officeDocument/2006/relationships/image" Target="../media/image3.jpeg"/></Relationships>
</file>

<file path=ppt/slides/_rels/slide2.xml.rels><?xml version="1.0" encoding="UTF-8" standalone="yes"?>
<Relationships xmlns="http://schemas.openxmlformats.org/package/2006/relationships"><Relationship Id="rId8" Type="http://schemas.openxmlformats.org/officeDocument/2006/relationships/image" Target="../media/image11.svg"/><Relationship Id="rId13" Type="http://schemas.openxmlformats.org/officeDocument/2006/relationships/image" Target="../media/image16.png"/><Relationship Id="rId18" Type="http://schemas.openxmlformats.org/officeDocument/2006/relationships/image" Target="../media/image21.png"/><Relationship Id="rId3" Type="http://schemas.openxmlformats.org/officeDocument/2006/relationships/image" Target="../media/image6.png"/><Relationship Id="rId7" Type="http://schemas.openxmlformats.org/officeDocument/2006/relationships/image" Target="../media/image10.png"/><Relationship Id="rId12" Type="http://schemas.openxmlformats.org/officeDocument/2006/relationships/image" Target="../media/image15.png"/><Relationship Id="rId17" Type="http://schemas.openxmlformats.org/officeDocument/2006/relationships/image" Target="../media/image20.svg"/><Relationship Id="rId2" Type="http://schemas.openxmlformats.org/officeDocument/2006/relationships/image" Target="../media/image5.png"/><Relationship Id="rId16" Type="http://schemas.openxmlformats.org/officeDocument/2006/relationships/image" Target="../media/image19.png"/><Relationship Id="rId20" Type="http://schemas.openxmlformats.org/officeDocument/2006/relationships/image" Target="../media/image22.png"/><Relationship Id="rId1" Type="http://schemas.openxmlformats.org/officeDocument/2006/relationships/slideLayout" Target="../slideLayouts/slideLayout12.xml"/><Relationship Id="rId6" Type="http://schemas.openxmlformats.org/officeDocument/2006/relationships/image" Target="../media/image9.svg"/><Relationship Id="rId11" Type="http://schemas.openxmlformats.org/officeDocument/2006/relationships/image" Target="../media/image14.png"/><Relationship Id="rId5" Type="http://schemas.openxmlformats.org/officeDocument/2006/relationships/image" Target="../media/image8.png"/><Relationship Id="rId15" Type="http://schemas.openxmlformats.org/officeDocument/2006/relationships/image" Target="../media/image18.png"/><Relationship Id="rId10" Type="http://schemas.openxmlformats.org/officeDocument/2006/relationships/image" Target="../media/image13.svg"/><Relationship Id="rId19" Type="http://schemas.openxmlformats.org/officeDocument/2006/relationships/image" Target="../media/image4.jpg"/><Relationship Id="rId4" Type="http://schemas.openxmlformats.org/officeDocument/2006/relationships/image" Target="../media/image7.svg"/><Relationship Id="rId9" Type="http://schemas.openxmlformats.org/officeDocument/2006/relationships/image" Target="../media/image12.png"/><Relationship Id="rId14" Type="http://schemas.openxmlformats.org/officeDocument/2006/relationships/image" Target="../media/image17.png"/></Relationships>
</file>

<file path=ppt/slides/_rels/slide3.xml.rels><?xml version="1.0" encoding="UTF-8" standalone="yes"?>
<Relationships xmlns="http://schemas.openxmlformats.org/package/2006/relationships"><Relationship Id="rId8" Type="http://schemas.openxmlformats.org/officeDocument/2006/relationships/image" Target="../media/image27.svg"/><Relationship Id="rId13" Type="http://schemas.openxmlformats.org/officeDocument/2006/relationships/image" Target="../media/image19.png"/><Relationship Id="rId3" Type="http://schemas.openxmlformats.org/officeDocument/2006/relationships/image" Target="../media/image21.png"/><Relationship Id="rId7" Type="http://schemas.openxmlformats.org/officeDocument/2006/relationships/image" Target="../media/image26.png"/><Relationship Id="rId12" Type="http://schemas.openxmlformats.org/officeDocument/2006/relationships/image" Target="../media/image31.svg"/><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media/image25.png"/><Relationship Id="rId11" Type="http://schemas.openxmlformats.org/officeDocument/2006/relationships/image" Target="../media/image30.png"/><Relationship Id="rId5" Type="http://schemas.openxmlformats.org/officeDocument/2006/relationships/image" Target="../media/image24.png"/><Relationship Id="rId10" Type="http://schemas.openxmlformats.org/officeDocument/2006/relationships/image" Target="../media/image29.svg"/><Relationship Id="rId4" Type="http://schemas.openxmlformats.org/officeDocument/2006/relationships/image" Target="../media/image23.png"/><Relationship Id="rId9" Type="http://schemas.openxmlformats.org/officeDocument/2006/relationships/image" Target="../media/image28.png"/><Relationship Id="rId14" Type="http://schemas.openxmlformats.org/officeDocument/2006/relationships/image" Target="../media/image20.svg"/></Relationships>
</file>

<file path=ppt/slides/_rels/slide4.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2.jpe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8" Type="http://schemas.openxmlformats.org/officeDocument/2006/relationships/image" Target="../media/image38.png"/><Relationship Id="rId3" Type="http://schemas.microsoft.com/office/2007/relationships/hdphoto" Target="../media/hdphoto1.wdp"/><Relationship Id="rId7" Type="http://schemas.openxmlformats.org/officeDocument/2006/relationships/image" Target="../media/image37.png"/><Relationship Id="rId2" Type="http://schemas.openxmlformats.org/officeDocument/2006/relationships/image" Target="../media/image33.png"/><Relationship Id="rId1" Type="http://schemas.openxmlformats.org/officeDocument/2006/relationships/slideLayout" Target="../slideLayouts/slideLayout12.xml"/><Relationship Id="rId6" Type="http://schemas.openxmlformats.org/officeDocument/2006/relationships/image" Target="../media/image36.png"/><Relationship Id="rId5" Type="http://schemas.openxmlformats.org/officeDocument/2006/relationships/image" Target="../media/image35.png"/><Relationship Id="rId4" Type="http://schemas.openxmlformats.org/officeDocument/2006/relationships/image" Target="../media/image34.png"/></Relationships>
</file>

<file path=ppt/slides/_rels/slide7.xml.rels><?xml version="1.0" encoding="UTF-8" standalone="yes"?>
<Relationships xmlns="http://schemas.openxmlformats.org/package/2006/relationships"><Relationship Id="rId8" Type="http://schemas.openxmlformats.org/officeDocument/2006/relationships/image" Target="../media/image38.png"/><Relationship Id="rId3" Type="http://schemas.microsoft.com/office/2007/relationships/hdphoto" Target="../media/hdphoto1.wdp"/><Relationship Id="rId7" Type="http://schemas.openxmlformats.org/officeDocument/2006/relationships/image" Target="../media/image37.png"/><Relationship Id="rId2" Type="http://schemas.openxmlformats.org/officeDocument/2006/relationships/image" Target="../media/image33.png"/><Relationship Id="rId1" Type="http://schemas.openxmlformats.org/officeDocument/2006/relationships/slideLayout" Target="../slideLayouts/slideLayout12.xml"/><Relationship Id="rId6" Type="http://schemas.openxmlformats.org/officeDocument/2006/relationships/image" Target="../media/image36.png"/><Relationship Id="rId5" Type="http://schemas.openxmlformats.org/officeDocument/2006/relationships/image" Target="../media/image35.png"/><Relationship Id="rId4" Type="http://schemas.openxmlformats.org/officeDocument/2006/relationships/image" Target="../media/image3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正方形/長方形 18">
            <a:extLst>
              <a:ext uri="{FF2B5EF4-FFF2-40B4-BE49-F238E27FC236}">
                <a16:creationId xmlns:a16="http://schemas.microsoft.com/office/drawing/2014/main" id="{5E606254-1764-4366-A313-DF8F0C1E5D4D}"/>
              </a:ext>
            </a:extLst>
          </p:cNvPr>
          <p:cNvSpPr/>
          <p:nvPr/>
        </p:nvSpPr>
        <p:spPr>
          <a:xfrm>
            <a:off x="-25084" y="-23046"/>
            <a:ext cx="6908168" cy="9952093"/>
          </a:xfrm>
          <a:prstGeom prst="rect">
            <a:avLst/>
          </a:prstGeom>
          <a:solidFill>
            <a:srgbClr val="FBE43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panose="020F0502020204030204"/>
              <a:ea typeface="游ゴシック" panose="020B0400000000000000" pitchFamily="50" charset="-128"/>
              <a:cs typeface="+mn-cs"/>
            </a:endParaRPr>
          </a:p>
        </p:txBody>
      </p:sp>
      <p:sp>
        <p:nvSpPr>
          <p:cNvPr id="45" name="四角形: 角を丸くする 44">
            <a:extLst>
              <a:ext uri="{FF2B5EF4-FFF2-40B4-BE49-F238E27FC236}">
                <a16:creationId xmlns:a16="http://schemas.microsoft.com/office/drawing/2014/main" id="{E1242B66-AF7D-41CF-9037-58780C3083C1}"/>
              </a:ext>
            </a:extLst>
          </p:cNvPr>
          <p:cNvSpPr/>
          <p:nvPr/>
        </p:nvSpPr>
        <p:spPr>
          <a:xfrm>
            <a:off x="93160" y="1265827"/>
            <a:ext cx="6653212" cy="8487773"/>
          </a:xfrm>
          <a:prstGeom prst="roundRect">
            <a:avLst>
              <a:gd name="adj" fmla="val 3921"/>
            </a:avLst>
          </a:prstGeom>
          <a:solidFill>
            <a:schemeClr val="bg1"/>
          </a:solidFill>
          <a:ln w="571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dirty="0">
              <a:ln>
                <a:noFill/>
              </a:ln>
              <a:solidFill>
                <a:prstClr val="white"/>
              </a:solidFill>
              <a:effectLst/>
              <a:uLnTx/>
              <a:uFillTx/>
              <a:latin typeface="Calibri" panose="020F0502020204030204"/>
              <a:ea typeface="游ゴシック" panose="020B0400000000000000" pitchFamily="50" charset="-128"/>
              <a:cs typeface="+mn-cs"/>
            </a:endParaRPr>
          </a:p>
        </p:txBody>
      </p:sp>
      <p:sp>
        <p:nvSpPr>
          <p:cNvPr id="189" name="四角形: 角を丸くする 188">
            <a:extLst>
              <a:ext uri="{FF2B5EF4-FFF2-40B4-BE49-F238E27FC236}">
                <a16:creationId xmlns:a16="http://schemas.microsoft.com/office/drawing/2014/main" id="{7E030017-F6AC-4334-ADE7-B5706B71E67F}"/>
              </a:ext>
            </a:extLst>
          </p:cNvPr>
          <p:cNvSpPr/>
          <p:nvPr/>
        </p:nvSpPr>
        <p:spPr>
          <a:xfrm>
            <a:off x="1985276" y="8280824"/>
            <a:ext cx="4617290" cy="1195074"/>
          </a:xfrm>
          <a:prstGeom prst="roundRect">
            <a:avLst/>
          </a:prstGeom>
          <a:solidFill>
            <a:schemeClr val="accent2">
              <a:lumMod val="20000"/>
              <a:lumOff val="80000"/>
            </a:schemeClr>
          </a:solidFill>
          <a:ln w="571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游ゴシック" panose="020B0400000000000000" pitchFamily="50" charset="-128"/>
              <a:ea typeface="游ゴシック" panose="020B0400000000000000" pitchFamily="50" charset="-128"/>
              <a:cs typeface="+mn-cs"/>
            </a:endParaRPr>
          </a:p>
        </p:txBody>
      </p:sp>
      <p:pic>
        <p:nvPicPr>
          <p:cNvPr id="14" name="図 13" descr="アイコン&#10;&#10;自動的に生成された説明">
            <a:extLst>
              <a:ext uri="{FF2B5EF4-FFF2-40B4-BE49-F238E27FC236}">
                <a16:creationId xmlns:a16="http://schemas.microsoft.com/office/drawing/2014/main" id="{ABAD6434-DDB4-47C4-A27F-C20941E83A2B}"/>
              </a:ext>
            </a:extLst>
          </p:cNvPr>
          <p:cNvPicPr>
            <a:picLocks noChangeAspect="1"/>
          </p:cNvPicPr>
          <p:nvPr/>
        </p:nvPicPr>
        <p:blipFill rotWithShape="1">
          <a:blip r:embed="rId2">
            <a:extLst>
              <a:ext uri="{28A0092B-C50C-407E-A947-70E740481C1C}">
                <a14:useLocalDpi xmlns:a14="http://schemas.microsoft.com/office/drawing/2010/main" val="0"/>
              </a:ext>
            </a:extLst>
          </a:blip>
          <a:srcRect/>
          <a:stretch/>
        </p:blipFill>
        <p:spPr>
          <a:xfrm>
            <a:off x="393582" y="8296571"/>
            <a:ext cx="1298739" cy="1217332"/>
          </a:xfrm>
          <a:prstGeom prst="rect">
            <a:avLst/>
          </a:prstGeom>
        </p:spPr>
      </p:pic>
      <p:grpSp>
        <p:nvGrpSpPr>
          <p:cNvPr id="146" name="Group 92">
            <a:extLst>
              <a:ext uri="{FF2B5EF4-FFF2-40B4-BE49-F238E27FC236}">
                <a16:creationId xmlns:a16="http://schemas.microsoft.com/office/drawing/2014/main" id="{B24E4D6B-CE96-497B-A1A5-171720BAEFAB}"/>
              </a:ext>
            </a:extLst>
          </p:cNvPr>
          <p:cNvGrpSpPr>
            <a:grpSpLocks noChangeAspect="1"/>
          </p:cNvGrpSpPr>
          <p:nvPr/>
        </p:nvGrpSpPr>
        <p:grpSpPr bwMode="auto">
          <a:xfrm>
            <a:off x="746744" y="6025632"/>
            <a:ext cx="356906" cy="356906"/>
            <a:chOff x="6546" y="1719"/>
            <a:chExt cx="426" cy="426"/>
          </a:xfrm>
          <a:solidFill>
            <a:srgbClr val="EE5105"/>
          </a:solidFill>
        </p:grpSpPr>
        <p:sp>
          <p:nvSpPr>
            <p:cNvPr id="147" name="Freeform 93">
              <a:extLst>
                <a:ext uri="{FF2B5EF4-FFF2-40B4-BE49-F238E27FC236}">
                  <a16:creationId xmlns:a16="http://schemas.microsoft.com/office/drawing/2014/main" id="{8C74D61B-5B9C-40FE-8A7E-8C60F6095D9A}"/>
                </a:ext>
              </a:extLst>
            </p:cNvPr>
            <p:cNvSpPr>
              <a:spLocks/>
            </p:cNvSpPr>
            <p:nvPr/>
          </p:nvSpPr>
          <p:spPr bwMode="auto">
            <a:xfrm>
              <a:off x="6662" y="1861"/>
              <a:ext cx="196" cy="142"/>
            </a:xfrm>
            <a:custGeom>
              <a:avLst/>
              <a:gdLst>
                <a:gd name="T0" fmla="*/ 36 w 133"/>
                <a:gd name="T1" fmla="*/ 96 h 96"/>
                <a:gd name="T2" fmla="*/ 32 w 133"/>
                <a:gd name="T3" fmla="*/ 94 h 96"/>
                <a:gd name="T4" fmla="*/ 2 w 133"/>
                <a:gd name="T5" fmla="*/ 64 h 96"/>
                <a:gd name="T6" fmla="*/ 2 w 133"/>
                <a:gd name="T7" fmla="*/ 56 h 96"/>
                <a:gd name="T8" fmla="*/ 11 w 133"/>
                <a:gd name="T9" fmla="*/ 56 h 96"/>
                <a:gd name="T10" fmla="*/ 36 w 133"/>
                <a:gd name="T11" fmla="*/ 82 h 96"/>
                <a:gd name="T12" fmla="*/ 122 w 133"/>
                <a:gd name="T13" fmla="*/ 2 h 96"/>
                <a:gd name="T14" fmla="*/ 131 w 133"/>
                <a:gd name="T15" fmla="*/ 2 h 96"/>
                <a:gd name="T16" fmla="*/ 130 w 133"/>
                <a:gd name="T17" fmla="*/ 11 h 96"/>
                <a:gd name="T18" fmla="*/ 40 w 133"/>
                <a:gd name="T19" fmla="*/ 95 h 96"/>
                <a:gd name="T20" fmla="*/ 36 w 133"/>
                <a:gd name="T21" fmla="*/ 96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33" h="96">
                  <a:moveTo>
                    <a:pt x="36" y="96"/>
                  </a:moveTo>
                  <a:cubicBezTo>
                    <a:pt x="35" y="96"/>
                    <a:pt x="33" y="96"/>
                    <a:pt x="32" y="94"/>
                  </a:cubicBezTo>
                  <a:cubicBezTo>
                    <a:pt x="2" y="64"/>
                    <a:pt x="2" y="64"/>
                    <a:pt x="2" y="64"/>
                  </a:cubicBezTo>
                  <a:cubicBezTo>
                    <a:pt x="0" y="62"/>
                    <a:pt x="0" y="58"/>
                    <a:pt x="2" y="56"/>
                  </a:cubicBezTo>
                  <a:cubicBezTo>
                    <a:pt x="4" y="54"/>
                    <a:pt x="8" y="54"/>
                    <a:pt x="11" y="56"/>
                  </a:cubicBezTo>
                  <a:cubicBezTo>
                    <a:pt x="36" y="82"/>
                    <a:pt x="36" y="82"/>
                    <a:pt x="36" y="82"/>
                  </a:cubicBezTo>
                  <a:cubicBezTo>
                    <a:pt x="122" y="2"/>
                    <a:pt x="122" y="2"/>
                    <a:pt x="122" y="2"/>
                  </a:cubicBezTo>
                  <a:cubicBezTo>
                    <a:pt x="125" y="0"/>
                    <a:pt x="128" y="0"/>
                    <a:pt x="131" y="2"/>
                  </a:cubicBezTo>
                  <a:cubicBezTo>
                    <a:pt x="133" y="5"/>
                    <a:pt x="133" y="8"/>
                    <a:pt x="130" y="11"/>
                  </a:cubicBezTo>
                  <a:cubicBezTo>
                    <a:pt x="40" y="95"/>
                    <a:pt x="40" y="95"/>
                    <a:pt x="40" y="95"/>
                  </a:cubicBezTo>
                  <a:cubicBezTo>
                    <a:pt x="39" y="96"/>
                    <a:pt x="38" y="96"/>
                    <a:pt x="36" y="9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AU" sz="1800" b="0" i="0" u="none" strike="noStrike" kern="1200" cap="none" spc="0" normalizeH="0" baseline="0" noProof="0">
                <a:ln>
                  <a:noFill/>
                </a:ln>
                <a:solidFill>
                  <a:srgbClr val="E7E6E6"/>
                </a:solidFill>
                <a:effectLst/>
                <a:uLnTx/>
                <a:uFillTx/>
                <a:latin typeface="Calibri" panose="020F0502020204030204"/>
                <a:ea typeface="+mn-ea"/>
                <a:cs typeface="+mn-cs"/>
              </a:endParaRPr>
            </a:p>
          </p:txBody>
        </p:sp>
        <p:sp>
          <p:nvSpPr>
            <p:cNvPr id="150" name="Freeform 94">
              <a:extLst>
                <a:ext uri="{FF2B5EF4-FFF2-40B4-BE49-F238E27FC236}">
                  <a16:creationId xmlns:a16="http://schemas.microsoft.com/office/drawing/2014/main" id="{8EDC8C35-001A-4B1F-80E0-CD6158CA94B3}"/>
                </a:ext>
              </a:extLst>
            </p:cNvPr>
            <p:cNvSpPr>
              <a:spLocks noEditPoints="1"/>
            </p:cNvSpPr>
            <p:nvPr/>
          </p:nvSpPr>
          <p:spPr bwMode="auto">
            <a:xfrm>
              <a:off x="6546" y="1719"/>
              <a:ext cx="426" cy="426"/>
            </a:xfrm>
            <a:custGeom>
              <a:avLst/>
              <a:gdLst>
                <a:gd name="T0" fmla="*/ 144 w 288"/>
                <a:gd name="T1" fmla="*/ 288 h 288"/>
                <a:gd name="T2" fmla="*/ 0 w 288"/>
                <a:gd name="T3" fmla="*/ 144 h 288"/>
                <a:gd name="T4" fmla="*/ 144 w 288"/>
                <a:gd name="T5" fmla="*/ 0 h 288"/>
                <a:gd name="T6" fmla="*/ 288 w 288"/>
                <a:gd name="T7" fmla="*/ 144 h 288"/>
                <a:gd name="T8" fmla="*/ 144 w 288"/>
                <a:gd name="T9" fmla="*/ 288 h 288"/>
                <a:gd name="T10" fmla="*/ 144 w 288"/>
                <a:gd name="T11" fmla="*/ 12 h 288"/>
                <a:gd name="T12" fmla="*/ 12 w 288"/>
                <a:gd name="T13" fmla="*/ 144 h 288"/>
                <a:gd name="T14" fmla="*/ 144 w 288"/>
                <a:gd name="T15" fmla="*/ 276 h 288"/>
                <a:gd name="T16" fmla="*/ 276 w 288"/>
                <a:gd name="T17" fmla="*/ 144 h 288"/>
                <a:gd name="T18" fmla="*/ 144 w 288"/>
                <a:gd name="T19" fmla="*/ 12 h 2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88" h="288">
                  <a:moveTo>
                    <a:pt x="144" y="288"/>
                  </a:moveTo>
                  <a:cubicBezTo>
                    <a:pt x="65" y="288"/>
                    <a:pt x="0" y="224"/>
                    <a:pt x="0" y="144"/>
                  </a:cubicBezTo>
                  <a:cubicBezTo>
                    <a:pt x="0" y="65"/>
                    <a:pt x="65" y="0"/>
                    <a:pt x="144" y="0"/>
                  </a:cubicBezTo>
                  <a:cubicBezTo>
                    <a:pt x="224" y="0"/>
                    <a:pt x="288" y="65"/>
                    <a:pt x="288" y="144"/>
                  </a:cubicBezTo>
                  <a:cubicBezTo>
                    <a:pt x="288" y="224"/>
                    <a:pt x="224" y="288"/>
                    <a:pt x="144" y="288"/>
                  </a:cubicBezTo>
                  <a:close/>
                  <a:moveTo>
                    <a:pt x="144" y="12"/>
                  </a:moveTo>
                  <a:cubicBezTo>
                    <a:pt x="72" y="12"/>
                    <a:pt x="12" y="71"/>
                    <a:pt x="12" y="144"/>
                  </a:cubicBezTo>
                  <a:cubicBezTo>
                    <a:pt x="12" y="217"/>
                    <a:pt x="72" y="276"/>
                    <a:pt x="144" y="276"/>
                  </a:cubicBezTo>
                  <a:cubicBezTo>
                    <a:pt x="217" y="276"/>
                    <a:pt x="276" y="217"/>
                    <a:pt x="276" y="144"/>
                  </a:cubicBezTo>
                  <a:cubicBezTo>
                    <a:pt x="276" y="71"/>
                    <a:pt x="217" y="12"/>
                    <a:pt x="144" y="1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AU" sz="1800" b="0" i="0" u="none" strike="noStrike" kern="1200" cap="none" spc="0" normalizeH="0" baseline="0" noProof="0">
                <a:ln>
                  <a:noFill/>
                </a:ln>
                <a:solidFill>
                  <a:srgbClr val="E7E6E6"/>
                </a:solidFill>
                <a:effectLst/>
                <a:uLnTx/>
                <a:uFillTx/>
                <a:latin typeface="Calibri" panose="020F0502020204030204"/>
                <a:ea typeface="+mn-ea"/>
                <a:cs typeface="+mn-cs"/>
              </a:endParaRPr>
            </a:p>
          </p:txBody>
        </p:sp>
      </p:grpSp>
      <p:grpSp>
        <p:nvGrpSpPr>
          <p:cNvPr id="151" name="Group 92">
            <a:extLst>
              <a:ext uri="{FF2B5EF4-FFF2-40B4-BE49-F238E27FC236}">
                <a16:creationId xmlns:a16="http://schemas.microsoft.com/office/drawing/2014/main" id="{2127B42A-6AE0-4C46-9FD2-4AC33EA99101}"/>
              </a:ext>
            </a:extLst>
          </p:cNvPr>
          <p:cNvGrpSpPr>
            <a:grpSpLocks noChangeAspect="1"/>
          </p:cNvGrpSpPr>
          <p:nvPr/>
        </p:nvGrpSpPr>
        <p:grpSpPr bwMode="auto">
          <a:xfrm>
            <a:off x="746744" y="6692220"/>
            <a:ext cx="356906" cy="356906"/>
            <a:chOff x="6546" y="1719"/>
            <a:chExt cx="426" cy="426"/>
          </a:xfrm>
          <a:solidFill>
            <a:srgbClr val="EE5105"/>
          </a:solidFill>
        </p:grpSpPr>
        <p:sp>
          <p:nvSpPr>
            <p:cNvPr id="152" name="Freeform 93">
              <a:extLst>
                <a:ext uri="{FF2B5EF4-FFF2-40B4-BE49-F238E27FC236}">
                  <a16:creationId xmlns:a16="http://schemas.microsoft.com/office/drawing/2014/main" id="{6ACB4FE6-7DD0-4C27-93AD-2136A3929335}"/>
                </a:ext>
              </a:extLst>
            </p:cNvPr>
            <p:cNvSpPr>
              <a:spLocks/>
            </p:cNvSpPr>
            <p:nvPr/>
          </p:nvSpPr>
          <p:spPr bwMode="auto">
            <a:xfrm>
              <a:off x="6662" y="1861"/>
              <a:ext cx="196" cy="142"/>
            </a:xfrm>
            <a:custGeom>
              <a:avLst/>
              <a:gdLst>
                <a:gd name="T0" fmla="*/ 36 w 133"/>
                <a:gd name="T1" fmla="*/ 96 h 96"/>
                <a:gd name="T2" fmla="*/ 32 w 133"/>
                <a:gd name="T3" fmla="*/ 94 h 96"/>
                <a:gd name="T4" fmla="*/ 2 w 133"/>
                <a:gd name="T5" fmla="*/ 64 h 96"/>
                <a:gd name="T6" fmla="*/ 2 w 133"/>
                <a:gd name="T7" fmla="*/ 56 h 96"/>
                <a:gd name="T8" fmla="*/ 11 w 133"/>
                <a:gd name="T9" fmla="*/ 56 h 96"/>
                <a:gd name="T10" fmla="*/ 36 w 133"/>
                <a:gd name="T11" fmla="*/ 82 h 96"/>
                <a:gd name="T12" fmla="*/ 122 w 133"/>
                <a:gd name="T13" fmla="*/ 2 h 96"/>
                <a:gd name="T14" fmla="*/ 131 w 133"/>
                <a:gd name="T15" fmla="*/ 2 h 96"/>
                <a:gd name="T16" fmla="*/ 130 w 133"/>
                <a:gd name="T17" fmla="*/ 11 h 96"/>
                <a:gd name="T18" fmla="*/ 40 w 133"/>
                <a:gd name="T19" fmla="*/ 95 h 96"/>
                <a:gd name="T20" fmla="*/ 36 w 133"/>
                <a:gd name="T21" fmla="*/ 96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33" h="96">
                  <a:moveTo>
                    <a:pt x="36" y="96"/>
                  </a:moveTo>
                  <a:cubicBezTo>
                    <a:pt x="35" y="96"/>
                    <a:pt x="33" y="96"/>
                    <a:pt x="32" y="94"/>
                  </a:cubicBezTo>
                  <a:cubicBezTo>
                    <a:pt x="2" y="64"/>
                    <a:pt x="2" y="64"/>
                    <a:pt x="2" y="64"/>
                  </a:cubicBezTo>
                  <a:cubicBezTo>
                    <a:pt x="0" y="62"/>
                    <a:pt x="0" y="58"/>
                    <a:pt x="2" y="56"/>
                  </a:cubicBezTo>
                  <a:cubicBezTo>
                    <a:pt x="4" y="54"/>
                    <a:pt x="8" y="54"/>
                    <a:pt x="11" y="56"/>
                  </a:cubicBezTo>
                  <a:cubicBezTo>
                    <a:pt x="36" y="82"/>
                    <a:pt x="36" y="82"/>
                    <a:pt x="36" y="82"/>
                  </a:cubicBezTo>
                  <a:cubicBezTo>
                    <a:pt x="122" y="2"/>
                    <a:pt x="122" y="2"/>
                    <a:pt x="122" y="2"/>
                  </a:cubicBezTo>
                  <a:cubicBezTo>
                    <a:pt x="125" y="0"/>
                    <a:pt x="128" y="0"/>
                    <a:pt x="131" y="2"/>
                  </a:cubicBezTo>
                  <a:cubicBezTo>
                    <a:pt x="133" y="5"/>
                    <a:pt x="133" y="8"/>
                    <a:pt x="130" y="11"/>
                  </a:cubicBezTo>
                  <a:cubicBezTo>
                    <a:pt x="40" y="95"/>
                    <a:pt x="40" y="95"/>
                    <a:pt x="40" y="95"/>
                  </a:cubicBezTo>
                  <a:cubicBezTo>
                    <a:pt x="39" y="96"/>
                    <a:pt x="38" y="96"/>
                    <a:pt x="36" y="9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AU" sz="1800" b="0" i="0" u="none" strike="noStrike" kern="1200" cap="none" spc="0" normalizeH="0" baseline="0" noProof="0">
                <a:ln>
                  <a:noFill/>
                </a:ln>
                <a:solidFill>
                  <a:srgbClr val="E7E6E6"/>
                </a:solidFill>
                <a:effectLst/>
                <a:uLnTx/>
                <a:uFillTx/>
                <a:latin typeface="Calibri" panose="020F0502020204030204"/>
                <a:ea typeface="+mn-ea"/>
                <a:cs typeface="+mn-cs"/>
              </a:endParaRPr>
            </a:p>
          </p:txBody>
        </p:sp>
        <p:sp>
          <p:nvSpPr>
            <p:cNvPr id="153" name="Freeform 94">
              <a:extLst>
                <a:ext uri="{FF2B5EF4-FFF2-40B4-BE49-F238E27FC236}">
                  <a16:creationId xmlns:a16="http://schemas.microsoft.com/office/drawing/2014/main" id="{C28EAB2A-ECAC-43D1-B025-4A22777DD299}"/>
                </a:ext>
              </a:extLst>
            </p:cNvPr>
            <p:cNvSpPr>
              <a:spLocks noEditPoints="1"/>
            </p:cNvSpPr>
            <p:nvPr/>
          </p:nvSpPr>
          <p:spPr bwMode="auto">
            <a:xfrm>
              <a:off x="6546" y="1719"/>
              <a:ext cx="426" cy="426"/>
            </a:xfrm>
            <a:custGeom>
              <a:avLst/>
              <a:gdLst>
                <a:gd name="T0" fmla="*/ 144 w 288"/>
                <a:gd name="T1" fmla="*/ 288 h 288"/>
                <a:gd name="T2" fmla="*/ 0 w 288"/>
                <a:gd name="T3" fmla="*/ 144 h 288"/>
                <a:gd name="T4" fmla="*/ 144 w 288"/>
                <a:gd name="T5" fmla="*/ 0 h 288"/>
                <a:gd name="T6" fmla="*/ 288 w 288"/>
                <a:gd name="T7" fmla="*/ 144 h 288"/>
                <a:gd name="T8" fmla="*/ 144 w 288"/>
                <a:gd name="T9" fmla="*/ 288 h 288"/>
                <a:gd name="T10" fmla="*/ 144 w 288"/>
                <a:gd name="T11" fmla="*/ 12 h 288"/>
                <a:gd name="T12" fmla="*/ 12 w 288"/>
                <a:gd name="T13" fmla="*/ 144 h 288"/>
                <a:gd name="T14" fmla="*/ 144 w 288"/>
                <a:gd name="T15" fmla="*/ 276 h 288"/>
                <a:gd name="T16" fmla="*/ 276 w 288"/>
                <a:gd name="T17" fmla="*/ 144 h 288"/>
                <a:gd name="T18" fmla="*/ 144 w 288"/>
                <a:gd name="T19" fmla="*/ 12 h 2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88" h="288">
                  <a:moveTo>
                    <a:pt x="144" y="288"/>
                  </a:moveTo>
                  <a:cubicBezTo>
                    <a:pt x="65" y="288"/>
                    <a:pt x="0" y="224"/>
                    <a:pt x="0" y="144"/>
                  </a:cubicBezTo>
                  <a:cubicBezTo>
                    <a:pt x="0" y="65"/>
                    <a:pt x="65" y="0"/>
                    <a:pt x="144" y="0"/>
                  </a:cubicBezTo>
                  <a:cubicBezTo>
                    <a:pt x="224" y="0"/>
                    <a:pt x="288" y="65"/>
                    <a:pt x="288" y="144"/>
                  </a:cubicBezTo>
                  <a:cubicBezTo>
                    <a:pt x="288" y="224"/>
                    <a:pt x="224" y="288"/>
                    <a:pt x="144" y="288"/>
                  </a:cubicBezTo>
                  <a:close/>
                  <a:moveTo>
                    <a:pt x="144" y="12"/>
                  </a:moveTo>
                  <a:cubicBezTo>
                    <a:pt x="72" y="12"/>
                    <a:pt x="12" y="71"/>
                    <a:pt x="12" y="144"/>
                  </a:cubicBezTo>
                  <a:cubicBezTo>
                    <a:pt x="12" y="217"/>
                    <a:pt x="72" y="276"/>
                    <a:pt x="144" y="276"/>
                  </a:cubicBezTo>
                  <a:cubicBezTo>
                    <a:pt x="217" y="276"/>
                    <a:pt x="276" y="217"/>
                    <a:pt x="276" y="144"/>
                  </a:cubicBezTo>
                  <a:cubicBezTo>
                    <a:pt x="276" y="71"/>
                    <a:pt x="217" y="12"/>
                    <a:pt x="144" y="1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AU" sz="1800" b="0" i="0" u="none" strike="noStrike" kern="1200" cap="none" spc="0" normalizeH="0" baseline="0" noProof="0">
                <a:ln>
                  <a:noFill/>
                </a:ln>
                <a:solidFill>
                  <a:srgbClr val="E7E6E6"/>
                </a:solidFill>
                <a:effectLst/>
                <a:uLnTx/>
                <a:uFillTx/>
                <a:latin typeface="Calibri" panose="020F0502020204030204"/>
                <a:ea typeface="+mn-ea"/>
                <a:cs typeface="+mn-cs"/>
              </a:endParaRPr>
            </a:p>
          </p:txBody>
        </p:sp>
      </p:grpSp>
      <p:sp>
        <p:nvSpPr>
          <p:cNvPr id="25" name="正方形/長方形 24">
            <a:extLst>
              <a:ext uri="{FF2B5EF4-FFF2-40B4-BE49-F238E27FC236}">
                <a16:creationId xmlns:a16="http://schemas.microsoft.com/office/drawing/2014/main" id="{BACD4DC5-1A6A-4935-B492-120112809F62}"/>
              </a:ext>
            </a:extLst>
          </p:cNvPr>
          <p:cNvSpPr/>
          <p:nvPr/>
        </p:nvSpPr>
        <p:spPr>
          <a:xfrm>
            <a:off x="1175967" y="6488095"/>
            <a:ext cx="5157422" cy="756233"/>
          </a:xfrm>
          <a:prstGeom prst="rect">
            <a:avLst/>
          </a:prstGeom>
        </p:spPr>
        <p:txBody>
          <a:bodyPr wrap="square">
            <a:spAutoFit/>
          </a:bodyPr>
          <a:lstStyle/>
          <a:p>
            <a:pPr marL="0" marR="0" lvl="0" indent="0" algn="l" defTabSz="914400" rtl="0" eaLnBrk="1" fontAlgn="base" latinLnBrk="0" hangingPunct="1">
              <a:lnSpc>
                <a:spcPct val="110000"/>
              </a:lnSpc>
              <a:spcBef>
                <a:spcPts val="0"/>
              </a:spcBef>
              <a:spcAft>
                <a:spcPts val="0"/>
              </a:spcAft>
              <a:buClrTx/>
              <a:buSzTx/>
              <a:buFontTx/>
              <a:buNone/>
              <a:tabLst/>
              <a:defRPr/>
            </a:pPr>
            <a:r>
              <a:rPr kumimoji="1" lang="ja-JP" altLang="en-US" sz="2000" b="1" i="0" u="none" strike="noStrike" kern="1200" cap="none" spc="0" normalizeH="0" baseline="0" noProof="0" dirty="0">
                <a:ln>
                  <a:noFill/>
                </a:ln>
                <a:solidFill>
                  <a:prstClr val="black">
                    <a:lumMod val="75000"/>
                    <a:lumOff val="25000"/>
                  </a:prstClr>
                </a:solidFill>
                <a:effectLst/>
                <a:uLnTx/>
                <a:uFillTx/>
                <a:latin typeface="游ゴシック" panose="020B0400000000000000" pitchFamily="50" charset="-128"/>
                <a:ea typeface="游ゴシック" panose="020B0400000000000000" pitchFamily="50" charset="-128"/>
                <a:cs typeface="+mn-cs"/>
              </a:rPr>
              <a:t>顔写真を表にして縦向きに置き、</a:t>
            </a:r>
            <a:endParaRPr kumimoji="1" lang="en-US" altLang="ja-JP" sz="2000" b="1" i="0" u="none" strike="noStrike" kern="1200" cap="none" spc="0" normalizeH="0" baseline="0" noProof="0" dirty="0">
              <a:ln>
                <a:noFill/>
              </a:ln>
              <a:solidFill>
                <a:prstClr val="black">
                  <a:lumMod val="75000"/>
                  <a:lumOff val="25000"/>
                </a:prstClr>
              </a:solidFill>
              <a:effectLst/>
              <a:uLnTx/>
              <a:uFillTx/>
              <a:latin typeface="游ゴシック" panose="020B0400000000000000" pitchFamily="50" charset="-128"/>
              <a:ea typeface="游ゴシック" panose="020B0400000000000000" pitchFamily="50" charset="-128"/>
              <a:cs typeface="+mn-cs"/>
            </a:endParaRPr>
          </a:p>
          <a:p>
            <a:pPr marL="0" marR="0" lvl="0" indent="0" algn="l" defTabSz="914400" rtl="0" eaLnBrk="1" fontAlgn="base" latinLnBrk="0" hangingPunct="1">
              <a:lnSpc>
                <a:spcPct val="110000"/>
              </a:lnSpc>
              <a:spcBef>
                <a:spcPts val="0"/>
              </a:spcBef>
              <a:spcAft>
                <a:spcPts val="0"/>
              </a:spcAft>
              <a:buClrTx/>
              <a:buSzTx/>
              <a:buFontTx/>
              <a:buNone/>
              <a:tabLst/>
              <a:defRPr/>
            </a:pPr>
            <a:r>
              <a:rPr kumimoji="1" lang="ja-JP" altLang="en-US" sz="2000" b="1" i="0" u="none" strike="noStrike" kern="1200" cap="none" spc="0" normalizeH="0" baseline="0" noProof="0" dirty="0">
                <a:ln>
                  <a:noFill/>
                </a:ln>
                <a:solidFill>
                  <a:prstClr val="black">
                    <a:lumMod val="75000"/>
                    <a:lumOff val="25000"/>
                  </a:prstClr>
                </a:solidFill>
                <a:effectLst/>
                <a:uLnTx/>
                <a:uFillTx/>
                <a:latin typeface="游ゴシック" panose="020B0400000000000000" pitchFamily="50" charset="-128"/>
                <a:ea typeface="游ゴシック" panose="020B0400000000000000" pitchFamily="50" charset="-128"/>
                <a:cs typeface="+mn-cs"/>
              </a:rPr>
              <a:t>つきあたりまで押し当ててください</a:t>
            </a:r>
          </a:p>
        </p:txBody>
      </p:sp>
      <p:sp>
        <p:nvSpPr>
          <p:cNvPr id="159" name="正方形/長方形 158">
            <a:extLst>
              <a:ext uri="{FF2B5EF4-FFF2-40B4-BE49-F238E27FC236}">
                <a16:creationId xmlns:a16="http://schemas.microsoft.com/office/drawing/2014/main" id="{B3BBF554-3171-44A8-8267-A2ED5F15102F}"/>
              </a:ext>
            </a:extLst>
          </p:cNvPr>
          <p:cNvSpPr/>
          <p:nvPr/>
        </p:nvSpPr>
        <p:spPr>
          <a:xfrm>
            <a:off x="1175967" y="5991549"/>
            <a:ext cx="5578120" cy="430887"/>
          </a:xfrm>
          <a:prstGeom prst="rect">
            <a:avLst/>
          </a:prstGeom>
        </p:spPr>
        <p:txBody>
          <a:bodyPr wrap="square">
            <a:spAutoFit/>
          </a:bodyPr>
          <a:lstStyle/>
          <a:p>
            <a:pPr marL="0" marR="0" lvl="0" indent="0" algn="l" defTabSz="914400" rtl="0" eaLnBrk="1" fontAlgn="base" latinLnBrk="0" hangingPunct="1">
              <a:lnSpc>
                <a:spcPct val="110000"/>
              </a:lnSpc>
              <a:spcBef>
                <a:spcPct val="40000"/>
              </a:spcBef>
              <a:spcAft>
                <a:spcPts val="0"/>
              </a:spcAft>
              <a:buClrTx/>
              <a:buSzTx/>
              <a:buFontTx/>
              <a:buNone/>
              <a:tabLst/>
              <a:defRPr/>
            </a:pPr>
            <a:r>
              <a:rPr kumimoji="1" lang="ja-JP" altLang="en-US" sz="2000" b="1" i="0" u="none" strike="noStrike" kern="1200" cap="none" spc="0" normalizeH="0" baseline="0" noProof="0" dirty="0">
                <a:ln>
                  <a:noFill/>
                </a:ln>
                <a:solidFill>
                  <a:prstClr val="black">
                    <a:lumMod val="75000"/>
                    <a:lumOff val="25000"/>
                  </a:prstClr>
                </a:solidFill>
                <a:effectLst/>
                <a:uLnTx/>
                <a:uFillTx/>
                <a:latin typeface="游ゴシック" panose="020B0400000000000000" pitchFamily="50" charset="-128"/>
                <a:ea typeface="游ゴシック" panose="020B0400000000000000" pitchFamily="50" charset="-128"/>
                <a:cs typeface="+mn-cs"/>
              </a:rPr>
              <a:t>カバー等は外してください</a:t>
            </a:r>
          </a:p>
        </p:txBody>
      </p:sp>
      <p:grpSp>
        <p:nvGrpSpPr>
          <p:cNvPr id="4" name="グループ化 3">
            <a:extLst>
              <a:ext uri="{FF2B5EF4-FFF2-40B4-BE49-F238E27FC236}">
                <a16:creationId xmlns:a16="http://schemas.microsoft.com/office/drawing/2014/main" id="{7C5CB82D-C077-42DB-A64E-1076C4609847}"/>
              </a:ext>
            </a:extLst>
          </p:cNvPr>
          <p:cNvGrpSpPr/>
          <p:nvPr/>
        </p:nvGrpSpPr>
        <p:grpSpPr>
          <a:xfrm>
            <a:off x="3761534" y="2974314"/>
            <a:ext cx="2579068" cy="1243196"/>
            <a:chOff x="3983380" y="4670464"/>
            <a:chExt cx="2579068" cy="1243196"/>
          </a:xfrm>
        </p:grpSpPr>
        <p:sp>
          <p:nvSpPr>
            <p:cNvPr id="94" name="テキスト ボックス 93">
              <a:extLst>
                <a:ext uri="{FF2B5EF4-FFF2-40B4-BE49-F238E27FC236}">
                  <a16:creationId xmlns:a16="http://schemas.microsoft.com/office/drawing/2014/main" id="{78424D46-28C0-4C2C-91AD-36D6A206E514}"/>
                </a:ext>
              </a:extLst>
            </p:cNvPr>
            <p:cNvSpPr txBox="1"/>
            <p:nvPr/>
          </p:nvSpPr>
          <p:spPr>
            <a:xfrm>
              <a:off x="3983380" y="5390440"/>
              <a:ext cx="484428" cy="523220"/>
            </a:xfrm>
            <a:prstGeom prst="rect">
              <a:avLst/>
            </a:prstGeom>
            <a:noFill/>
          </p:spPr>
          <p:txBody>
            <a:bodyPr wrap="none" rtlCol="0" anchor="t">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en-US" altLang="ja-JP" sz="2800" b="1" i="0" u="none" strike="noStrike" kern="1200" cap="none" spc="0" normalizeH="0" baseline="0" noProof="0" dirty="0">
                  <a:ln>
                    <a:noFill/>
                  </a:ln>
                  <a:solidFill>
                    <a:prstClr val="black">
                      <a:lumMod val="50000"/>
                      <a:lumOff val="50000"/>
                    </a:prstClr>
                  </a:solidFill>
                  <a:effectLst/>
                  <a:uLnTx/>
                  <a:uFillTx/>
                  <a:latin typeface="メイリオ" panose="020B0604030504040204" pitchFamily="50" charset="-128"/>
                  <a:ea typeface="メイリオ" panose="020B0604030504040204" pitchFamily="50" charset="-128"/>
                  <a:cs typeface="+mn-cs"/>
                </a:rPr>
                <a:t>×</a:t>
              </a:r>
              <a:endParaRPr kumimoji="1" lang="ja-JP" altLang="en-US" sz="2800" b="1" i="0" u="none" strike="noStrike" kern="1200" cap="none" spc="0" normalizeH="0" baseline="0" noProof="0" dirty="0">
                <a:ln>
                  <a:noFill/>
                </a:ln>
                <a:solidFill>
                  <a:prstClr val="black">
                    <a:lumMod val="50000"/>
                    <a:lumOff val="50000"/>
                  </a:prstClr>
                </a:solidFill>
                <a:effectLst/>
                <a:uLnTx/>
                <a:uFillTx/>
                <a:latin typeface="メイリオ" panose="020B0604030504040204" pitchFamily="50" charset="-128"/>
                <a:ea typeface="メイリオ" panose="020B0604030504040204" pitchFamily="50" charset="-128"/>
                <a:cs typeface="+mn-cs"/>
              </a:endParaRPr>
            </a:p>
          </p:txBody>
        </p:sp>
        <p:sp>
          <p:nvSpPr>
            <p:cNvPr id="96" name="テキスト ボックス 95">
              <a:extLst>
                <a:ext uri="{FF2B5EF4-FFF2-40B4-BE49-F238E27FC236}">
                  <a16:creationId xmlns:a16="http://schemas.microsoft.com/office/drawing/2014/main" id="{153BB1A1-A4D0-431E-942E-34C5A2DFCC9D}"/>
                </a:ext>
              </a:extLst>
            </p:cNvPr>
            <p:cNvSpPr txBox="1"/>
            <p:nvPr/>
          </p:nvSpPr>
          <p:spPr>
            <a:xfrm>
              <a:off x="4316523" y="5499126"/>
              <a:ext cx="954107" cy="276999"/>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a:ln>
                    <a:noFill/>
                  </a:ln>
                  <a:solidFill>
                    <a:prstClr val="black">
                      <a:lumMod val="50000"/>
                      <a:lumOff val="50000"/>
                    </a:prstClr>
                  </a:solidFill>
                  <a:effectLst/>
                  <a:uLnTx/>
                  <a:uFillTx/>
                  <a:latin typeface="メイリオ" panose="020B0604030504040204" pitchFamily="50" charset="-128"/>
                  <a:ea typeface="メイリオ" panose="020B0604030504040204" pitchFamily="50" charset="-128"/>
                  <a:cs typeface="+mn-cs"/>
                </a:rPr>
                <a:t>カバーあり</a:t>
              </a:r>
            </a:p>
          </p:txBody>
        </p:sp>
        <p:sp>
          <p:nvSpPr>
            <p:cNvPr id="130" name="テキスト ボックス 129">
              <a:extLst>
                <a:ext uri="{FF2B5EF4-FFF2-40B4-BE49-F238E27FC236}">
                  <a16:creationId xmlns:a16="http://schemas.microsoft.com/office/drawing/2014/main" id="{4D1E64A3-7AB5-4560-95B6-2023C70BED36}"/>
                </a:ext>
              </a:extLst>
            </p:cNvPr>
            <p:cNvSpPr txBox="1"/>
            <p:nvPr/>
          </p:nvSpPr>
          <p:spPr>
            <a:xfrm>
              <a:off x="5608341" y="5499126"/>
              <a:ext cx="954107" cy="276999"/>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a:ln>
                    <a:noFill/>
                  </a:ln>
                  <a:solidFill>
                    <a:srgbClr val="EE5105"/>
                  </a:solidFill>
                  <a:effectLst/>
                  <a:uLnTx/>
                  <a:uFillTx/>
                  <a:latin typeface="メイリオ" panose="020B0604030504040204" pitchFamily="50" charset="-128"/>
                  <a:ea typeface="メイリオ" panose="020B0604030504040204" pitchFamily="50" charset="-128"/>
                  <a:cs typeface="+mn-cs"/>
                </a:rPr>
                <a:t>カバーなし</a:t>
              </a:r>
            </a:p>
          </p:txBody>
        </p:sp>
        <p:pic>
          <p:nvPicPr>
            <p:cNvPr id="92" name="Picture 2" descr="マイナンバーカード見本">
              <a:extLst>
                <a:ext uri="{FF2B5EF4-FFF2-40B4-BE49-F238E27FC236}">
                  <a16:creationId xmlns:a16="http://schemas.microsoft.com/office/drawing/2014/main" id="{F37F6EF6-BB57-49C8-A1EF-4BD2860BFCB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115673" y="4689396"/>
              <a:ext cx="1106246" cy="679050"/>
            </a:xfrm>
            <a:prstGeom prst="rect">
              <a:avLst/>
            </a:prstGeom>
            <a:noFill/>
            <a:extLst>
              <a:ext uri="{909E8E84-426E-40DD-AFC4-6F175D3DCCD1}">
                <a14:hiddenFill xmlns:a14="http://schemas.microsoft.com/office/drawing/2010/main">
                  <a:solidFill>
                    <a:srgbClr val="FFFFFF"/>
                  </a:solidFill>
                </a14:hiddenFill>
              </a:ext>
            </a:extLst>
          </p:spPr>
        </p:pic>
        <p:sp>
          <p:nvSpPr>
            <p:cNvPr id="93" name="正方形/長方形 92">
              <a:extLst>
                <a:ext uri="{FF2B5EF4-FFF2-40B4-BE49-F238E27FC236}">
                  <a16:creationId xmlns:a16="http://schemas.microsoft.com/office/drawing/2014/main" id="{4B012466-88A2-4FDD-8344-A804CD2CD233}"/>
                </a:ext>
              </a:extLst>
            </p:cNvPr>
            <p:cNvSpPr/>
            <p:nvPr/>
          </p:nvSpPr>
          <p:spPr>
            <a:xfrm>
              <a:off x="4079472" y="4670464"/>
              <a:ext cx="1106246" cy="716913"/>
            </a:xfrm>
            <a:prstGeom prst="rect">
              <a:avLst/>
            </a:prstGeom>
            <a:gradFill flip="none" rotWithShape="1">
              <a:gsLst>
                <a:gs pos="0">
                  <a:schemeClr val="accent1">
                    <a:lumMod val="5000"/>
                    <a:lumOff val="95000"/>
                    <a:alpha val="14000"/>
                  </a:schemeClr>
                </a:gs>
                <a:gs pos="100000">
                  <a:schemeClr val="bg1">
                    <a:lumMod val="95000"/>
                    <a:alpha val="83000"/>
                  </a:schemeClr>
                </a:gs>
              </a:gsLst>
              <a:lin ang="10800000" scaled="1"/>
              <a:tileRect/>
            </a:gra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dirty="0">
                <a:ln>
                  <a:noFill/>
                </a:ln>
                <a:solidFill>
                  <a:prstClr val="white"/>
                </a:solidFill>
                <a:effectLst/>
                <a:uLnTx/>
                <a:uFillTx/>
                <a:latin typeface="Calibri" panose="020F0502020204030204"/>
                <a:ea typeface="游ゴシック" panose="020B0400000000000000" pitchFamily="50" charset="-128"/>
                <a:cs typeface="+mn-cs"/>
              </a:endParaRPr>
            </a:p>
          </p:txBody>
        </p:sp>
        <p:pic>
          <p:nvPicPr>
            <p:cNvPr id="127" name="Picture 2" descr="マイナンバーカード見本">
              <a:extLst>
                <a:ext uri="{FF2B5EF4-FFF2-40B4-BE49-F238E27FC236}">
                  <a16:creationId xmlns:a16="http://schemas.microsoft.com/office/drawing/2014/main" id="{D9836E93-2E46-4366-B9A1-86B0E179697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43001" y="4689396"/>
              <a:ext cx="1106246" cy="679050"/>
            </a:xfrm>
            <a:prstGeom prst="rect">
              <a:avLst/>
            </a:prstGeom>
            <a:noFill/>
            <a:extLst>
              <a:ext uri="{909E8E84-426E-40DD-AFC4-6F175D3DCCD1}">
                <a14:hiddenFill xmlns:a14="http://schemas.microsoft.com/office/drawing/2010/main">
                  <a:solidFill>
                    <a:srgbClr val="FFFFFF"/>
                  </a:solidFill>
                </a14:hiddenFill>
              </a:ext>
            </a:extLst>
          </p:spPr>
        </p:pic>
        <p:grpSp>
          <p:nvGrpSpPr>
            <p:cNvPr id="183" name="Group 92">
              <a:extLst>
                <a:ext uri="{FF2B5EF4-FFF2-40B4-BE49-F238E27FC236}">
                  <a16:creationId xmlns:a16="http://schemas.microsoft.com/office/drawing/2014/main" id="{8820DC01-79D7-44A7-A80C-297D8FA4246D}"/>
                </a:ext>
              </a:extLst>
            </p:cNvPr>
            <p:cNvGrpSpPr>
              <a:grpSpLocks noChangeAspect="1"/>
            </p:cNvGrpSpPr>
            <p:nvPr/>
          </p:nvGrpSpPr>
          <p:grpSpPr bwMode="auto">
            <a:xfrm>
              <a:off x="5375597" y="5472361"/>
              <a:ext cx="276999" cy="276999"/>
              <a:chOff x="6546" y="1719"/>
              <a:chExt cx="426" cy="426"/>
            </a:xfrm>
            <a:solidFill>
              <a:srgbClr val="EE5105"/>
            </a:solidFill>
          </p:grpSpPr>
          <p:sp>
            <p:nvSpPr>
              <p:cNvPr id="184" name="Freeform 93">
                <a:extLst>
                  <a:ext uri="{FF2B5EF4-FFF2-40B4-BE49-F238E27FC236}">
                    <a16:creationId xmlns:a16="http://schemas.microsoft.com/office/drawing/2014/main" id="{4374FDBA-E314-4750-8EA2-5DE444416A04}"/>
                  </a:ext>
                </a:extLst>
              </p:cNvPr>
              <p:cNvSpPr>
                <a:spLocks/>
              </p:cNvSpPr>
              <p:nvPr/>
            </p:nvSpPr>
            <p:spPr bwMode="auto">
              <a:xfrm>
                <a:off x="6662" y="1861"/>
                <a:ext cx="196" cy="142"/>
              </a:xfrm>
              <a:custGeom>
                <a:avLst/>
                <a:gdLst>
                  <a:gd name="T0" fmla="*/ 36 w 133"/>
                  <a:gd name="T1" fmla="*/ 96 h 96"/>
                  <a:gd name="T2" fmla="*/ 32 w 133"/>
                  <a:gd name="T3" fmla="*/ 94 h 96"/>
                  <a:gd name="T4" fmla="*/ 2 w 133"/>
                  <a:gd name="T5" fmla="*/ 64 h 96"/>
                  <a:gd name="T6" fmla="*/ 2 w 133"/>
                  <a:gd name="T7" fmla="*/ 56 h 96"/>
                  <a:gd name="T8" fmla="*/ 11 w 133"/>
                  <a:gd name="T9" fmla="*/ 56 h 96"/>
                  <a:gd name="T10" fmla="*/ 36 w 133"/>
                  <a:gd name="T11" fmla="*/ 82 h 96"/>
                  <a:gd name="T12" fmla="*/ 122 w 133"/>
                  <a:gd name="T13" fmla="*/ 2 h 96"/>
                  <a:gd name="T14" fmla="*/ 131 w 133"/>
                  <a:gd name="T15" fmla="*/ 2 h 96"/>
                  <a:gd name="T16" fmla="*/ 130 w 133"/>
                  <a:gd name="T17" fmla="*/ 11 h 96"/>
                  <a:gd name="T18" fmla="*/ 40 w 133"/>
                  <a:gd name="T19" fmla="*/ 95 h 96"/>
                  <a:gd name="T20" fmla="*/ 36 w 133"/>
                  <a:gd name="T21" fmla="*/ 96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33" h="96">
                    <a:moveTo>
                      <a:pt x="36" y="96"/>
                    </a:moveTo>
                    <a:cubicBezTo>
                      <a:pt x="35" y="96"/>
                      <a:pt x="33" y="96"/>
                      <a:pt x="32" y="94"/>
                    </a:cubicBezTo>
                    <a:cubicBezTo>
                      <a:pt x="2" y="64"/>
                      <a:pt x="2" y="64"/>
                      <a:pt x="2" y="64"/>
                    </a:cubicBezTo>
                    <a:cubicBezTo>
                      <a:pt x="0" y="62"/>
                      <a:pt x="0" y="58"/>
                      <a:pt x="2" y="56"/>
                    </a:cubicBezTo>
                    <a:cubicBezTo>
                      <a:pt x="4" y="54"/>
                      <a:pt x="8" y="54"/>
                      <a:pt x="11" y="56"/>
                    </a:cubicBezTo>
                    <a:cubicBezTo>
                      <a:pt x="36" y="82"/>
                      <a:pt x="36" y="82"/>
                      <a:pt x="36" y="82"/>
                    </a:cubicBezTo>
                    <a:cubicBezTo>
                      <a:pt x="122" y="2"/>
                      <a:pt x="122" y="2"/>
                      <a:pt x="122" y="2"/>
                    </a:cubicBezTo>
                    <a:cubicBezTo>
                      <a:pt x="125" y="0"/>
                      <a:pt x="128" y="0"/>
                      <a:pt x="131" y="2"/>
                    </a:cubicBezTo>
                    <a:cubicBezTo>
                      <a:pt x="133" y="5"/>
                      <a:pt x="133" y="8"/>
                      <a:pt x="130" y="11"/>
                    </a:cubicBezTo>
                    <a:cubicBezTo>
                      <a:pt x="40" y="95"/>
                      <a:pt x="40" y="95"/>
                      <a:pt x="40" y="95"/>
                    </a:cubicBezTo>
                    <a:cubicBezTo>
                      <a:pt x="39" y="96"/>
                      <a:pt x="38" y="96"/>
                      <a:pt x="36" y="9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AU" sz="1800" b="0" i="0" u="none" strike="noStrike" kern="1200" cap="none" spc="0" normalizeH="0" baseline="0" noProof="0">
                  <a:ln>
                    <a:noFill/>
                  </a:ln>
                  <a:solidFill>
                    <a:srgbClr val="E7E6E6"/>
                  </a:solidFill>
                  <a:effectLst/>
                  <a:uLnTx/>
                  <a:uFillTx/>
                  <a:latin typeface="Calibri" panose="020F0502020204030204"/>
                  <a:ea typeface="+mn-ea"/>
                  <a:cs typeface="+mn-cs"/>
                </a:endParaRPr>
              </a:p>
            </p:txBody>
          </p:sp>
          <p:sp>
            <p:nvSpPr>
              <p:cNvPr id="185" name="Freeform 94">
                <a:extLst>
                  <a:ext uri="{FF2B5EF4-FFF2-40B4-BE49-F238E27FC236}">
                    <a16:creationId xmlns:a16="http://schemas.microsoft.com/office/drawing/2014/main" id="{8506174D-368B-403D-8E56-FA333B3B2BCE}"/>
                  </a:ext>
                </a:extLst>
              </p:cNvPr>
              <p:cNvSpPr>
                <a:spLocks noEditPoints="1"/>
              </p:cNvSpPr>
              <p:nvPr/>
            </p:nvSpPr>
            <p:spPr bwMode="auto">
              <a:xfrm>
                <a:off x="6546" y="1719"/>
                <a:ext cx="426" cy="426"/>
              </a:xfrm>
              <a:custGeom>
                <a:avLst/>
                <a:gdLst>
                  <a:gd name="T0" fmla="*/ 144 w 288"/>
                  <a:gd name="T1" fmla="*/ 288 h 288"/>
                  <a:gd name="T2" fmla="*/ 0 w 288"/>
                  <a:gd name="T3" fmla="*/ 144 h 288"/>
                  <a:gd name="T4" fmla="*/ 144 w 288"/>
                  <a:gd name="T5" fmla="*/ 0 h 288"/>
                  <a:gd name="T6" fmla="*/ 288 w 288"/>
                  <a:gd name="T7" fmla="*/ 144 h 288"/>
                  <a:gd name="T8" fmla="*/ 144 w 288"/>
                  <a:gd name="T9" fmla="*/ 288 h 288"/>
                  <a:gd name="T10" fmla="*/ 144 w 288"/>
                  <a:gd name="T11" fmla="*/ 12 h 288"/>
                  <a:gd name="T12" fmla="*/ 12 w 288"/>
                  <a:gd name="T13" fmla="*/ 144 h 288"/>
                  <a:gd name="T14" fmla="*/ 144 w 288"/>
                  <a:gd name="T15" fmla="*/ 276 h 288"/>
                  <a:gd name="T16" fmla="*/ 276 w 288"/>
                  <a:gd name="T17" fmla="*/ 144 h 288"/>
                  <a:gd name="T18" fmla="*/ 144 w 288"/>
                  <a:gd name="T19" fmla="*/ 12 h 2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88" h="288">
                    <a:moveTo>
                      <a:pt x="144" y="288"/>
                    </a:moveTo>
                    <a:cubicBezTo>
                      <a:pt x="65" y="288"/>
                      <a:pt x="0" y="224"/>
                      <a:pt x="0" y="144"/>
                    </a:cubicBezTo>
                    <a:cubicBezTo>
                      <a:pt x="0" y="65"/>
                      <a:pt x="65" y="0"/>
                      <a:pt x="144" y="0"/>
                    </a:cubicBezTo>
                    <a:cubicBezTo>
                      <a:pt x="224" y="0"/>
                      <a:pt x="288" y="65"/>
                      <a:pt x="288" y="144"/>
                    </a:cubicBezTo>
                    <a:cubicBezTo>
                      <a:pt x="288" y="224"/>
                      <a:pt x="224" y="288"/>
                      <a:pt x="144" y="288"/>
                    </a:cubicBezTo>
                    <a:close/>
                    <a:moveTo>
                      <a:pt x="144" y="12"/>
                    </a:moveTo>
                    <a:cubicBezTo>
                      <a:pt x="72" y="12"/>
                      <a:pt x="12" y="71"/>
                      <a:pt x="12" y="144"/>
                    </a:cubicBezTo>
                    <a:cubicBezTo>
                      <a:pt x="12" y="217"/>
                      <a:pt x="72" y="276"/>
                      <a:pt x="144" y="276"/>
                    </a:cubicBezTo>
                    <a:cubicBezTo>
                      <a:pt x="217" y="276"/>
                      <a:pt x="276" y="217"/>
                      <a:pt x="276" y="144"/>
                    </a:cubicBezTo>
                    <a:cubicBezTo>
                      <a:pt x="276" y="71"/>
                      <a:pt x="217" y="12"/>
                      <a:pt x="144" y="1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AU" sz="1800" b="0" i="0" u="none" strike="noStrike" kern="1200" cap="none" spc="0" normalizeH="0" baseline="0" noProof="0">
                  <a:ln>
                    <a:noFill/>
                  </a:ln>
                  <a:solidFill>
                    <a:srgbClr val="E7E6E6"/>
                  </a:solidFill>
                  <a:effectLst/>
                  <a:uLnTx/>
                  <a:uFillTx/>
                  <a:latin typeface="Calibri" panose="020F0502020204030204"/>
                  <a:ea typeface="+mn-ea"/>
                  <a:cs typeface="+mn-cs"/>
                </a:endParaRPr>
              </a:p>
            </p:txBody>
          </p:sp>
        </p:grpSp>
      </p:grpSp>
      <p:sp>
        <p:nvSpPr>
          <p:cNvPr id="31" name="四角形: 角を丸くする 30">
            <a:extLst>
              <a:ext uri="{FF2B5EF4-FFF2-40B4-BE49-F238E27FC236}">
                <a16:creationId xmlns:a16="http://schemas.microsoft.com/office/drawing/2014/main" id="{57A45ACA-B0FE-4577-A501-170CB480C032}"/>
              </a:ext>
            </a:extLst>
          </p:cNvPr>
          <p:cNvSpPr/>
          <p:nvPr/>
        </p:nvSpPr>
        <p:spPr>
          <a:xfrm>
            <a:off x="260757" y="5782163"/>
            <a:ext cx="6318018" cy="1609811"/>
          </a:xfrm>
          <a:prstGeom prst="roundRect">
            <a:avLst/>
          </a:prstGeom>
          <a:noFill/>
          <a:ln w="57150">
            <a:solidFill>
              <a:srgbClr val="F1810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panose="020F0502020204030204"/>
              <a:ea typeface="游ゴシック" panose="020B0400000000000000" pitchFamily="50" charset="-128"/>
              <a:cs typeface="+mn-cs"/>
            </a:endParaRPr>
          </a:p>
        </p:txBody>
      </p:sp>
      <p:sp>
        <p:nvSpPr>
          <p:cNvPr id="33" name="矢印: 五方向 32">
            <a:extLst>
              <a:ext uri="{FF2B5EF4-FFF2-40B4-BE49-F238E27FC236}">
                <a16:creationId xmlns:a16="http://schemas.microsoft.com/office/drawing/2014/main" id="{897F60E3-3136-4FC1-A923-0711895BC318}"/>
              </a:ext>
            </a:extLst>
          </p:cNvPr>
          <p:cNvSpPr/>
          <p:nvPr/>
        </p:nvSpPr>
        <p:spPr>
          <a:xfrm>
            <a:off x="308088" y="7680665"/>
            <a:ext cx="2675744" cy="476741"/>
          </a:xfrm>
          <a:prstGeom prst="homePlate">
            <a:avLst>
              <a:gd name="adj" fmla="val 36540"/>
            </a:avLst>
          </a:prstGeom>
          <a:solidFill>
            <a:srgbClr val="F181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游ゴシック" panose="020B0400000000000000" pitchFamily="50" charset="-128"/>
              <a:ea typeface="游ゴシック" panose="020B0400000000000000" pitchFamily="50" charset="-128"/>
              <a:cs typeface="+mn-cs"/>
            </a:endParaRPr>
          </a:p>
        </p:txBody>
      </p:sp>
      <p:sp>
        <p:nvSpPr>
          <p:cNvPr id="36" name="正方形/長方形 35">
            <a:extLst>
              <a:ext uri="{FF2B5EF4-FFF2-40B4-BE49-F238E27FC236}">
                <a16:creationId xmlns:a16="http://schemas.microsoft.com/office/drawing/2014/main" id="{61A90BF7-4775-4FCD-9758-22C37D2CCD1A}"/>
              </a:ext>
            </a:extLst>
          </p:cNvPr>
          <p:cNvSpPr/>
          <p:nvPr/>
        </p:nvSpPr>
        <p:spPr>
          <a:xfrm>
            <a:off x="314283" y="7798043"/>
            <a:ext cx="2492990" cy="276999"/>
          </a:xfrm>
          <a:prstGeom prst="rect">
            <a:avLst/>
          </a:prstGeom>
        </p:spPr>
        <p:txBody>
          <a:bodyPr wrap="none">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1200" b="1" i="0" u="none" strike="noStrike" kern="1200" cap="none" spc="0" normalizeH="0" baseline="0" noProof="0" dirty="0">
                <a:ln>
                  <a:noFill/>
                </a:ln>
                <a:solidFill>
                  <a:prstClr val="white"/>
                </a:solidFill>
                <a:effectLst/>
                <a:uLnTx/>
                <a:uFillTx/>
                <a:latin typeface="游ゴシック" panose="020B0400000000000000" pitchFamily="50" charset="-128"/>
                <a:ea typeface="游ゴシック" panose="020B0400000000000000" pitchFamily="50" charset="-128"/>
                <a:cs typeface="+mn-cs"/>
              </a:rPr>
              <a:t>マイナンバーカードを置いた後は</a:t>
            </a:r>
          </a:p>
        </p:txBody>
      </p:sp>
      <p:sp>
        <p:nvSpPr>
          <p:cNvPr id="188" name="テキスト ボックス 187">
            <a:extLst>
              <a:ext uri="{FF2B5EF4-FFF2-40B4-BE49-F238E27FC236}">
                <a16:creationId xmlns:a16="http://schemas.microsoft.com/office/drawing/2014/main" id="{549F8D18-FB1A-4104-ABED-F1BE87718DAD}"/>
              </a:ext>
            </a:extLst>
          </p:cNvPr>
          <p:cNvSpPr txBox="1"/>
          <p:nvPr/>
        </p:nvSpPr>
        <p:spPr>
          <a:xfrm>
            <a:off x="2076514" y="8527401"/>
            <a:ext cx="4485934" cy="707886"/>
          </a:xfrm>
          <a:prstGeom prst="rect">
            <a:avLst/>
          </a:prstGeom>
          <a:noFill/>
        </p:spPr>
        <p:txBody>
          <a:bodyPr wrap="square" rtlCol="0" anchor="ctr">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2000" b="1" i="0" u="none" strike="noStrike" kern="1200" cap="none" spc="0" normalizeH="0" baseline="0" noProof="0" dirty="0">
                <a:ln>
                  <a:noFill/>
                </a:ln>
                <a:solidFill>
                  <a:prstClr val="black">
                    <a:lumMod val="75000"/>
                    <a:lumOff val="25000"/>
                  </a:prstClr>
                </a:solidFill>
                <a:effectLst/>
                <a:uLnTx/>
                <a:uFillTx/>
                <a:latin typeface="游ゴシック" panose="020B0400000000000000" pitchFamily="50" charset="-128"/>
                <a:ea typeface="游ゴシック" panose="020B0400000000000000" pitchFamily="50" charset="-128"/>
                <a:cs typeface="+mn-cs"/>
              </a:rPr>
              <a:t>受付完了後はマイナンバーカードを</a:t>
            </a:r>
            <a:endParaRPr kumimoji="1" lang="en-US" altLang="ja-JP" sz="2000" b="1" i="0" u="none" strike="noStrike" kern="1200" cap="none" spc="0" normalizeH="0" baseline="0" noProof="0" dirty="0">
              <a:ln>
                <a:noFill/>
              </a:ln>
              <a:solidFill>
                <a:prstClr val="black">
                  <a:lumMod val="75000"/>
                  <a:lumOff val="25000"/>
                </a:prstClr>
              </a:solidFill>
              <a:effectLst/>
              <a:uLnTx/>
              <a:uFillTx/>
              <a:latin typeface="游ゴシック" panose="020B0400000000000000" pitchFamily="50" charset="-128"/>
              <a:ea typeface="游ゴシック" panose="020B0400000000000000" pitchFamily="50" charset="-128"/>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2000" b="1" i="0" u="none" strike="noStrike" kern="1200" cap="none" spc="0" normalizeH="0" baseline="0" noProof="0" dirty="0">
                <a:ln>
                  <a:noFill/>
                </a:ln>
                <a:solidFill>
                  <a:prstClr val="black">
                    <a:lumMod val="75000"/>
                    <a:lumOff val="25000"/>
                  </a:prstClr>
                </a:solidFill>
                <a:effectLst/>
                <a:uLnTx/>
                <a:uFillTx/>
                <a:latin typeface="游ゴシック" panose="020B0400000000000000" pitchFamily="50" charset="-128"/>
                <a:ea typeface="游ゴシック" panose="020B0400000000000000" pitchFamily="50" charset="-128"/>
                <a:cs typeface="+mn-cs"/>
              </a:rPr>
              <a:t>忘れずにお取りください！</a:t>
            </a:r>
          </a:p>
        </p:txBody>
      </p:sp>
      <p:sp>
        <p:nvSpPr>
          <p:cNvPr id="120" name="矢印: 下 119">
            <a:extLst>
              <a:ext uri="{FF2B5EF4-FFF2-40B4-BE49-F238E27FC236}">
                <a16:creationId xmlns:a16="http://schemas.microsoft.com/office/drawing/2014/main" id="{875AC749-E9CB-4D24-AA4A-236A74545E6E}"/>
              </a:ext>
            </a:extLst>
          </p:cNvPr>
          <p:cNvSpPr/>
          <p:nvPr/>
        </p:nvSpPr>
        <p:spPr>
          <a:xfrm rot="10800000">
            <a:off x="3943748" y="4223992"/>
            <a:ext cx="348616" cy="158200"/>
          </a:xfrm>
          <a:prstGeom prst="downArrow">
            <a:avLst/>
          </a:prstGeom>
          <a:solidFill>
            <a:srgbClr val="F181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panose="020F0502020204030204"/>
              <a:ea typeface="游ゴシック" panose="020B0400000000000000" pitchFamily="50" charset="-128"/>
              <a:cs typeface="+mn-cs"/>
            </a:endParaRPr>
          </a:p>
        </p:txBody>
      </p:sp>
      <p:pic>
        <p:nvPicPr>
          <p:cNvPr id="175" name="Picture 2" descr="マイナンバーカード見本">
            <a:extLst>
              <a:ext uri="{FF2B5EF4-FFF2-40B4-BE49-F238E27FC236}">
                <a16:creationId xmlns:a16="http://schemas.microsoft.com/office/drawing/2014/main" id="{7D225174-5DC4-4F17-BD9A-E864E7C7255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5400000">
            <a:off x="3564781" y="4636840"/>
            <a:ext cx="1106246" cy="679050"/>
          </a:xfrm>
          <a:prstGeom prst="rect">
            <a:avLst/>
          </a:prstGeom>
          <a:noFill/>
          <a:extLst>
            <a:ext uri="{909E8E84-426E-40DD-AFC4-6F175D3DCCD1}">
              <a14:hiddenFill xmlns:a14="http://schemas.microsoft.com/office/drawing/2010/main">
                <a:solidFill>
                  <a:srgbClr val="FFFFFF"/>
                </a:solidFill>
              </a14:hiddenFill>
            </a:ext>
          </a:extLst>
        </p:spPr>
      </p:pic>
      <p:pic>
        <p:nvPicPr>
          <p:cNvPr id="176" name="Picture 2" descr="マイナンバーカード見本">
            <a:extLst>
              <a:ext uri="{FF2B5EF4-FFF2-40B4-BE49-F238E27FC236}">
                <a16:creationId xmlns:a16="http://schemas.microsoft.com/office/drawing/2014/main" id="{28EC7B0D-5A2D-4630-82C7-12B2F2A7C1B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16200000">
            <a:off x="4336530" y="4580022"/>
            <a:ext cx="1106246" cy="679050"/>
          </a:xfrm>
          <a:prstGeom prst="rect">
            <a:avLst/>
          </a:prstGeom>
          <a:noFill/>
          <a:extLst>
            <a:ext uri="{909E8E84-426E-40DD-AFC4-6F175D3DCCD1}">
              <a14:hiddenFill xmlns:a14="http://schemas.microsoft.com/office/drawing/2010/main">
                <a:solidFill>
                  <a:srgbClr val="FFFFFF"/>
                </a:solidFill>
              </a14:hiddenFill>
            </a:ext>
          </a:extLst>
        </p:spPr>
      </p:pic>
      <p:sp>
        <p:nvSpPr>
          <p:cNvPr id="179" name="テキスト ボックス 178">
            <a:extLst>
              <a:ext uri="{FF2B5EF4-FFF2-40B4-BE49-F238E27FC236}">
                <a16:creationId xmlns:a16="http://schemas.microsoft.com/office/drawing/2014/main" id="{72C0A910-D3CA-420A-AFC9-EA473ED7B838}"/>
              </a:ext>
            </a:extLst>
          </p:cNvPr>
          <p:cNvSpPr txBox="1"/>
          <p:nvPr/>
        </p:nvSpPr>
        <p:spPr>
          <a:xfrm>
            <a:off x="5687058" y="4759864"/>
            <a:ext cx="646331" cy="276999"/>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a:ln>
                  <a:noFill/>
                </a:ln>
                <a:solidFill>
                  <a:srgbClr val="EE5105"/>
                </a:solidFill>
                <a:effectLst/>
                <a:uLnTx/>
                <a:uFillTx/>
                <a:latin typeface="メイリオ" panose="020B0604030504040204" pitchFamily="50" charset="-128"/>
                <a:ea typeface="メイリオ" panose="020B0604030504040204" pitchFamily="50" charset="-128"/>
                <a:cs typeface="+mn-cs"/>
              </a:rPr>
              <a:t>縦向き</a:t>
            </a:r>
          </a:p>
        </p:txBody>
      </p:sp>
      <p:grpSp>
        <p:nvGrpSpPr>
          <p:cNvPr id="180" name="Group 92">
            <a:extLst>
              <a:ext uri="{FF2B5EF4-FFF2-40B4-BE49-F238E27FC236}">
                <a16:creationId xmlns:a16="http://schemas.microsoft.com/office/drawing/2014/main" id="{39FD48E2-9CD5-44B4-A4E0-7B48166F6E08}"/>
              </a:ext>
            </a:extLst>
          </p:cNvPr>
          <p:cNvGrpSpPr>
            <a:grpSpLocks noChangeAspect="1"/>
          </p:cNvGrpSpPr>
          <p:nvPr/>
        </p:nvGrpSpPr>
        <p:grpSpPr bwMode="auto">
          <a:xfrm>
            <a:off x="5429780" y="4743147"/>
            <a:ext cx="276999" cy="276999"/>
            <a:chOff x="6546" y="1719"/>
            <a:chExt cx="426" cy="426"/>
          </a:xfrm>
          <a:solidFill>
            <a:srgbClr val="EE5105"/>
          </a:solidFill>
        </p:grpSpPr>
        <p:sp>
          <p:nvSpPr>
            <p:cNvPr id="181" name="Freeform 93">
              <a:extLst>
                <a:ext uri="{FF2B5EF4-FFF2-40B4-BE49-F238E27FC236}">
                  <a16:creationId xmlns:a16="http://schemas.microsoft.com/office/drawing/2014/main" id="{B3D71E74-4C1E-4D77-A88B-613A83B258BD}"/>
                </a:ext>
              </a:extLst>
            </p:cNvPr>
            <p:cNvSpPr>
              <a:spLocks/>
            </p:cNvSpPr>
            <p:nvPr/>
          </p:nvSpPr>
          <p:spPr bwMode="auto">
            <a:xfrm>
              <a:off x="6662" y="1861"/>
              <a:ext cx="196" cy="142"/>
            </a:xfrm>
            <a:custGeom>
              <a:avLst/>
              <a:gdLst>
                <a:gd name="T0" fmla="*/ 36 w 133"/>
                <a:gd name="T1" fmla="*/ 96 h 96"/>
                <a:gd name="T2" fmla="*/ 32 w 133"/>
                <a:gd name="T3" fmla="*/ 94 h 96"/>
                <a:gd name="T4" fmla="*/ 2 w 133"/>
                <a:gd name="T5" fmla="*/ 64 h 96"/>
                <a:gd name="T6" fmla="*/ 2 w 133"/>
                <a:gd name="T7" fmla="*/ 56 h 96"/>
                <a:gd name="T8" fmla="*/ 11 w 133"/>
                <a:gd name="T9" fmla="*/ 56 h 96"/>
                <a:gd name="T10" fmla="*/ 36 w 133"/>
                <a:gd name="T11" fmla="*/ 82 h 96"/>
                <a:gd name="T12" fmla="*/ 122 w 133"/>
                <a:gd name="T13" fmla="*/ 2 h 96"/>
                <a:gd name="T14" fmla="*/ 131 w 133"/>
                <a:gd name="T15" fmla="*/ 2 h 96"/>
                <a:gd name="T16" fmla="*/ 130 w 133"/>
                <a:gd name="T17" fmla="*/ 11 h 96"/>
                <a:gd name="T18" fmla="*/ 40 w 133"/>
                <a:gd name="T19" fmla="*/ 95 h 96"/>
                <a:gd name="T20" fmla="*/ 36 w 133"/>
                <a:gd name="T21" fmla="*/ 96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33" h="96">
                  <a:moveTo>
                    <a:pt x="36" y="96"/>
                  </a:moveTo>
                  <a:cubicBezTo>
                    <a:pt x="35" y="96"/>
                    <a:pt x="33" y="96"/>
                    <a:pt x="32" y="94"/>
                  </a:cubicBezTo>
                  <a:cubicBezTo>
                    <a:pt x="2" y="64"/>
                    <a:pt x="2" y="64"/>
                    <a:pt x="2" y="64"/>
                  </a:cubicBezTo>
                  <a:cubicBezTo>
                    <a:pt x="0" y="62"/>
                    <a:pt x="0" y="58"/>
                    <a:pt x="2" y="56"/>
                  </a:cubicBezTo>
                  <a:cubicBezTo>
                    <a:pt x="4" y="54"/>
                    <a:pt x="8" y="54"/>
                    <a:pt x="11" y="56"/>
                  </a:cubicBezTo>
                  <a:cubicBezTo>
                    <a:pt x="36" y="82"/>
                    <a:pt x="36" y="82"/>
                    <a:pt x="36" y="82"/>
                  </a:cubicBezTo>
                  <a:cubicBezTo>
                    <a:pt x="122" y="2"/>
                    <a:pt x="122" y="2"/>
                    <a:pt x="122" y="2"/>
                  </a:cubicBezTo>
                  <a:cubicBezTo>
                    <a:pt x="125" y="0"/>
                    <a:pt x="128" y="0"/>
                    <a:pt x="131" y="2"/>
                  </a:cubicBezTo>
                  <a:cubicBezTo>
                    <a:pt x="133" y="5"/>
                    <a:pt x="133" y="8"/>
                    <a:pt x="130" y="11"/>
                  </a:cubicBezTo>
                  <a:cubicBezTo>
                    <a:pt x="40" y="95"/>
                    <a:pt x="40" y="95"/>
                    <a:pt x="40" y="95"/>
                  </a:cubicBezTo>
                  <a:cubicBezTo>
                    <a:pt x="39" y="96"/>
                    <a:pt x="38" y="96"/>
                    <a:pt x="36" y="9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AU" sz="1800" b="0" i="0" u="none" strike="noStrike" kern="1200" cap="none" spc="0" normalizeH="0" baseline="0" noProof="0">
                <a:ln>
                  <a:noFill/>
                </a:ln>
                <a:solidFill>
                  <a:srgbClr val="E7E6E6"/>
                </a:solidFill>
                <a:effectLst/>
                <a:uLnTx/>
                <a:uFillTx/>
                <a:latin typeface="Calibri" panose="020F0502020204030204"/>
                <a:ea typeface="+mn-ea"/>
                <a:cs typeface="+mn-cs"/>
              </a:endParaRPr>
            </a:p>
          </p:txBody>
        </p:sp>
        <p:sp>
          <p:nvSpPr>
            <p:cNvPr id="182" name="Freeform 94">
              <a:extLst>
                <a:ext uri="{FF2B5EF4-FFF2-40B4-BE49-F238E27FC236}">
                  <a16:creationId xmlns:a16="http://schemas.microsoft.com/office/drawing/2014/main" id="{9C30A324-EA80-4B5A-B77D-F1ABA35D1095}"/>
                </a:ext>
              </a:extLst>
            </p:cNvPr>
            <p:cNvSpPr>
              <a:spLocks noEditPoints="1"/>
            </p:cNvSpPr>
            <p:nvPr/>
          </p:nvSpPr>
          <p:spPr bwMode="auto">
            <a:xfrm>
              <a:off x="6546" y="1719"/>
              <a:ext cx="426" cy="426"/>
            </a:xfrm>
            <a:custGeom>
              <a:avLst/>
              <a:gdLst>
                <a:gd name="T0" fmla="*/ 144 w 288"/>
                <a:gd name="T1" fmla="*/ 288 h 288"/>
                <a:gd name="T2" fmla="*/ 0 w 288"/>
                <a:gd name="T3" fmla="*/ 144 h 288"/>
                <a:gd name="T4" fmla="*/ 144 w 288"/>
                <a:gd name="T5" fmla="*/ 0 h 288"/>
                <a:gd name="T6" fmla="*/ 288 w 288"/>
                <a:gd name="T7" fmla="*/ 144 h 288"/>
                <a:gd name="T8" fmla="*/ 144 w 288"/>
                <a:gd name="T9" fmla="*/ 288 h 288"/>
                <a:gd name="T10" fmla="*/ 144 w 288"/>
                <a:gd name="T11" fmla="*/ 12 h 288"/>
                <a:gd name="T12" fmla="*/ 12 w 288"/>
                <a:gd name="T13" fmla="*/ 144 h 288"/>
                <a:gd name="T14" fmla="*/ 144 w 288"/>
                <a:gd name="T15" fmla="*/ 276 h 288"/>
                <a:gd name="T16" fmla="*/ 276 w 288"/>
                <a:gd name="T17" fmla="*/ 144 h 288"/>
                <a:gd name="T18" fmla="*/ 144 w 288"/>
                <a:gd name="T19" fmla="*/ 12 h 2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88" h="288">
                  <a:moveTo>
                    <a:pt x="144" y="288"/>
                  </a:moveTo>
                  <a:cubicBezTo>
                    <a:pt x="65" y="288"/>
                    <a:pt x="0" y="224"/>
                    <a:pt x="0" y="144"/>
                  </a:cubicBezTo>
                  <a:cubicBezTo>
                    <a:pt x="0" y="65"/>
                    <a:pt x="65" y="0"/>
                    <a:pt x="144" y="0"/>
                  </a:cubicBezTo>
                  <a:cubicBezTo>
                    <a:pt x="224" y="0"/>
                    <a:pt x="288" y="65"/>
                    <a:pt x="288" y="144"/>
                  </a:cubicBezTo>
                  <a:cubicBezTo>
                    <a:pt x="288" y="224"/>
                    <a:pt x="224" y="288"/>
                    <a:pt x="144" y="288"/>
                  </a:cubicBezTo>
                  <a:close/>
                  <a:moveTo>
                    <a:pt x="144" y="12"/>
                  </a:moveTo>
                  <a:cubicBezTo>
                    <a:pt x="72" y="12"/>
                    <a:pt x="12" y="71"/>
                    <a:pt x="12" y="144"/>
                  </a:cubicBezTo>
                  <a:cubicBezTo>
                    <a:pt x="12" y="217"/>
                    <a:pt x="72" y="276"/>
                    <a:pt x="144" y="276"/>
                  </a:cubicBezTo>
                  <a:cubicBezTo>
                    <a:pt x="217" y="276"/>
                    <a:pt x="276" y="217"/>
                    <a:pt x="276" y="144"/>
                  </a:cubicBezTo>
                  <a:cubicBezTo>
                    <a:pt x="276" y="71"/>
                    <a:pt x="217" y="12"/>
                    <a:pt x="144" y="1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AU" sz="1800" b="0" i="0" u="none" strike="noStrike" kern="1200" cap="none" spc="0" normalizeH="0" baseline="0" noProof="0">
                <a:ln>
                  <a:noFill/>
                </a:ln>
                <a:solidFill>
                  <a:srgbClr val="E7E6E6"/>
                </a:solidFill>
                <a:effectLst/>
                <a:uLnTx/>
                <a:uFillTx/>
                <a:latin typeface="Calibri" panose="020F0502020204030204"/>
                <a:ea typeface="+mn-ea"/>
                <a:cs typeface="+mn-cs"/>
              </a:endParaRPr>
            </a:p>
          </p:txBody>
        </p:sp>
      </p:grpSp>
      <p:sp>
        <p:nvSpPr>
          <p:cNvPr id="190" name="矢印: 下 189">
            <a:extLst>
              <a:ext uri="{FF2B5EF4-FFF2-40B4-BE49-F238E27FC236}">
                <a16:creationId xmlns:a16="http://schemas.microsoft.com/office/drawing/2014/main" id="{31908E81-ED57-44AF-B744-9AF1363098B9}"/>
              </a:ext>
            </a:extLst>
          </p:cNvPr>
          <p:cNvSpPr/>
          <p:nvPr/>
        </p:nvSpPr>
        <p:spPr>
          <a:xfrm rot="10800000">
            <a:off x="4713456" y="4223992"/>
            <a:ext cx="348616" cy="158200"/>
          </a:xfrm>
          <a:prstGeom prst="downArrow">
            <a:avLst/>
          </a:prstGeom>
          <a:solidFill>
            <a:srgbClr val="F181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panose="020F0502020204030204"/>
              <a:ea typeface="游ゴシック" panose="020B0400000000000000" pitchFamily="50" charset="-128"/>
              <a:cs typeface="+mn-cs"/>
            </a:endParaRPr>
          </a:p>
        </p:txBody>
      </p:sp>
      <p:sp>
        <p:nvSpPr>
          <p:cNvPr id="37" name="正方形/長方形 36">
            <a:extLst>
              <a:ext uri="{FF2B5EF4-FFF2-40B4-BE49-F238E27FC236}">
                <a16:creationId xmlns:a16="http://schemas.microsoft.com/office/drawing/2014/main" id="{4EB020BC-8969-4FDB-9A71-4FB75355E6E5}"/>
              </a:ext>
            </a:extLst>
          </p:cNvPr>
          <p:cNvSpPr/>
          <p:nvPr/>
        </p:nvSpPr>
        <p:spPr>
          <a:xfrm>
            <a:off x="2888702" y="7755976"/>
            <a:ext cx="3873099" cy="363176"/>
          </a:xfrm>
          <a:prstGeom prst="rect">
            <a:avLst/>
          </a:prstGeom>
        </p:spPr>
        <p:txBody>
          <a:bodyPr wrap="square">
            <a:spAutoFit/>
          </a:bodyPr>
          <a:lstStyle/>
          <a:p>
            <a:pPr marL="0" marR="0" lvl="0" indent="0" algn="ctr" defTabSz="914400" rtl="0" eaLnBrk="1" fontAlgn="base" latinLnBrk="0" hangingPunct="1">
              <a:lnSpc>
                <a:spcPct val="110000"/>
              </a:lnSpc>
              <a:spcBef>
                <a:spcPct val="40000"/>
              </a:spcBef>
              <a:spcAft>
                <a:spcPts val="0"/>
              </a:spcAft>
              <a:buClrTx/>
              <a:buSzTx/>
              <a:buFontTx/>
              <a:buNone/>
              <a:tabLst/>
              <a:defRPr/>
            </a:pPr>
            <a:r>
              <a:rPr kumimoji="1" lang="ja-JP" altLang="en-US" sz="1600" b="1" i="0" u="none" strike="noStrike" kern="1200" cap="none" spc="0" normalizeH="0" baseline="0" noProof="0" dirty="0">
                <a:ln>
                  <a:noFill/>
                </a:ln>
                <a:solidFill>
                  <a:prstClr val="black">
                    <a:lumMod val="75000"/>
                    <a:lumOff val="25000"/>
                  </a:prstClr>
                </a:solidFill>
                <a:effectLst/>
                <a:uLnTx/>
                <a:uFillTx/>
                <a:latin typeface="游ゴシック" panose="020B0400000000000000" pitchFamily="50" charset="-128"/>
                <a:ea typeface="游ゴシック" panose="020B0400000000000000" pitchFamily="50" charset="-128"/>
                <a:cs typeface="+mn-cs"/>
              </a:rPr>
              <a:t>画面の指示に従って操作してください</a:t>
            </a:r>
          </a:p>
        </p:txBody>
      </p:sp>
      <p:pic>
        <p:nvPicPr>
          <p:cNvPr id="48" name="図 47" descr="座る, 持つ, 男, テーブル が含まれている画像&#10;&#10;自動的に生成された説明">
            <a:extLst>
              <a:ext uri="{FF2B5EF4-FFF2-40B4-BE49-F238E27FC236}">
                <a16:creationId xmlns:a16="http://schemas.microsoft.com/office/drawing/2014/main" id="{BAD4336F-2B69-438B-9DAC-4D45F357C8B7}"/>
              </a:ext>
            </a:extLst>
          </p:cNvPr>
          <p:cNvPicPr>
            <a:picLocks noChangeAspect="1"/>
          </p:cNvPicPr>
          <p:nvPr/>
        </p:nvPicPr>
        <p:blipFill rotWithShape="1">
          <a:blip r:embed="rId4">
            <a:extLst>
              <a:ext uri="{28A0092B-C50C-407E-A947-70E740481C1C}">
                <a14:useLocalDpi xmlns:a14="http://schemas.microsoft.com/office/drawing/2010/main" val="0"/>
              </a:ext>
            </a:extLst>
          </a:blip>
          <a:srcRect/>
          <a:stretch/>
        </p:blipFill>
        <p:spPr>
          <a:xfrm>
            <a:off x="538950" y="2852828"/>
            <a:ext cx="2470478" cy="2719153"/>
          </a:xfrm>
          <a:prstGeom prst="rect">
            <a:avLst/>
          </a:prstGeom>
        </p:spPr>
      </p:pic>
      <p:sp>
        <p:nvSpPr>
          <p:cNvPr id="49" name="吹き出し: 円形 48">
            <a:extLst>
              <a:ext uri="{FF2B5EF4-FFF2-40B4-BE49-F238E27FC236}">
                <a16:creationId xmlns:a16="http://schemas.microsoft.com/office/drawing/2014/main" id="{9656A8A9-8A39-4A09-83CF-498C66EDF1CD}"/>
              </a:ext>
            </a:extLst>
          </p:cNvPr>
          <p:cNvSpPr/>
          <p:nvPr/>
        </p:nvSpPr>
        <p:spPr>
          <a:xfrm>
            <a:off x="2172738" y="4588311"/>
            <a:ext cx="1397865" cy="828834"/>
          </a:xfrm>
          <a:prstGeom prst="wedgeEllipseCallout">
            <a:avLst>
              <a:gd name="adj1" fmla="val -54814"/>
              <a:gd name="adj2" fmla="val -29711"/>
            </a:avLst>
          </a:prstGeom>
          <a:solidFill>
            <a:schemeClr val="bg1"/>
          </a:solidFill>
          <a:ln w="38100" cap="rnd">
            <a:solidFill>
              <a:srgbClr val="FFC000"/>
            </a:solidFill>
            <a:round/>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100" b="1"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endParaRPr>
          </a:p>
        </p:txBody>
      </p:sp>
      <p:sp>
        <p:nvSpPr>
          <p:cNvPr id="50" name="正方形/長方形 49">
            <a:extLst>
              <a:ext uri="{FF2B5EF4-FFF2-40B4-BE49-F238E27FC236}">
                <a16:creationId xmlns:a16="http://schemas.microsoft.com/office/drawing/2014/main" id="{702314B3-1952-47CA-9A39-5FC5C145B4A6}"/>
              </a:ext>
            </a:extLst>
          </p:cNvPr>
          <p:cNvSpPr/>
          <p:nvPr/>
        </p:nvSpPr>
        <p:spPr>
          <a:xfrm>
            <a:off x="2096462" y="4800624"/>
            <a:ext cx="1550415" cy="461665"/>
          </a:xfrm>
          <a:prstGeom prst="rect">
            <a:avLst/>
          </a:prstGeom>
        </p:spPr>
        <p:txBody>
          <a:bodyPr wrap="square">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1200" b="1"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つきあたりまで</a:t>
            </a:r>
            <a:endParaRPr kumimoji="1" lang="en-US" altLang="ja-JP" sz="1200" b="1"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1200" b="1"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押し当てる</a:t>
            </a:r>
          </a:p>
        </p:txBody>
      </p:sp>
      <p:sp>
        <p:nvSpPr>
          <p:cNvPr id="51" name="テキスト ボックス 50">
            <a:extLst>
              <a:ext uri="{FF2B5EF4-FFF2-40B4-BE49-F238E27FC236}">
                <a16:creationId xmlns:a16="http://schemas.microsoft.com/office/drawing/2014/main" id="{85DDD1ED-BC15-4CDF-8508-032812B7E5F2}"/>
              </a:ext>
            </a:extLst>
          </p:cNvPr>
          <p:cNvSpPr txBox="1"/>
          <p:nvPr/>
        </p:nvSpPr>
        <p:spPr>
          <a:xfrm>
            <a:off x="284547" y="1662686"/>
            <a:ext cx="6288902" cy="954107"/>
          </a:xfrm>
          <a:prstGeom prst="rect">
            <a:avLst/>
          </a:prstGeom>
          <a:noFill/>
        </p:spPr>
        <p:txBody>
          <a:bodyPr wrap="none" rtlCol="0" anchor="t">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2800" b="1"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rPr>
              <a:t>カードリーダーに</a:t>
            </a:r>
            <a:endParaRPr kumimoji="1" lang="en-US" altLang="ja-JP" sz="2800" b="1"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2800" b="1"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rPr>
              <a:t>マイナンバーカードを置いてください</a:t>
            </a:r>
          </a:p>
        </p:txBody>
      </p:sp>
      <p:grpSp>
        <p:nvGrpSpPr>
          <p:cNvPr id="52" name="グループ化 51">
            <a:extLst>
              <a:ext uri="{FF2B5EF4-FFF2-40B4-BE49-F238E27FC236}">
                <a16:creationId xmlns:a16="http://schemas.microsoft.com/office/drawing/2014/main" id="{A1B06F6A-0FE9-4595-8F4B-B4AF90EAB3B5}"/>
              </a:ext>
            </a:extLst>
          </p:cNvPr>
          <p:cNvGrpSpPr/>
          <p:nvPr/>
        </p:nvGrpSpPr>
        <p:grpSpPr>
          <a:xfrm>
            <a:off x="604611" y="1426870"/>
            <a:ext cx="1346449" cy="676141"/>
            <a:chOff x="-252116" y="1604071"/>
            <a:chExt cx="1489643" cy="828024"/>
          </a:xfrm>
        </p:grpSpPr>
        <p:sp>
          <p:nvSpPr>
            <p:cNvPr id="53" name="楕円 52">
              <a:extLst>
                <a:ext uri="{FF2B5EF4-FFF2-40B4-BE49-F238E27FC236}">
                  <a16:creationId xmlns:a16="http://schemas.microsoft.com/office/drawing/2014/main" id="{B05BF3A6-005B-4414-B3AF-4CF8B3B64C10}"/>
                </a:ext>
              </a:extLst>
            </p:cNvPr>
            <p:cNvSpPr/>
            <p:nvPr/>
          </p:nvSpPr>
          <p:spPr>
            <a:xfrm>
              <a:off x="-252116" y="1604071"/>
              <a:ext cx="1489643" cy="763232"/>
            </a:xfrm>
            <a:prstGeom prst="ellipse">
              <a:avLst/>
            </a:prstGeom>
            <a:solidFill>
              <a:srgbClr val="F18101"/>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1400" b="1" i="0" u="none" strike="noStrike" kern="1200" cap="none" spc="0" normalizeH="0" baseline="0" noProof="0" dirty="0">
                  <a:ln>
                    <a:noFill/>
                  </a:ln>
                  <a:solidFill>
                    <a:prstClr val="white"/>
                  </a:solidFill>
                  <a:effectLst/>
                  <a:uLnTx/>
                  <a:uFillTx/>
                  <a:latin typeface="游ゴシック" panose="020B0400000000000000" pitchFamily="50" charset="-128"/>
                  <a:ea typeface="游ゴシック" panose="020B0400000000000000" pitchFamily="50" charset="-128"/>
                  <a:cs typeface="+mn-cs"/>
                </a:rPr>
                <a:t>カンタン</a:t>
              </a:r>
              <a:endParaRPr kumimoji="1" lang="en-US" altLang="ja-JP" sz="1400" b="1" i="0" u="none" strike="noStrike" kern="1200" cap="none" spc="0" normalizeH="0" baseline="0" noProof="0" dirty="0">
                <a:ln>
                  <a:noFill/>
                </a:ln>
                <a:solidFill>
                  <a:prstClr val="white"/>
                </a:solidFill>
                <a:effectLst/>
                <a:uLnTx/>
                <a:uFillTx/>
                <a:latin typeface="游ゴシック" panose="020B0400000000000000" pitchFamily="50" charset="-128"/>
                <a:ea typeface="游ゴシック" panose="020B0400000000000000" pitchFamily="50" charset="-128"/>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1400" b="1" i="0" u="none" strike="noStrike" kern="1200" cap="none" spc="0" normalizeH="0" baseline="0" noProof="0" dirty="0">
                  <a:ln>
                    <a:noFill/>
                  </a:ln>
                  <a:solidFill>
                    <a:prstClr val="white"/>
                  </a:solidFill>
                  <a:effectLst/>
                  <a:uLnTx/>
                  <a:uFillTx/>
                  <a:latin typeface="游ゴシック" panose="020B0400000000000000" pitchFamily="50" charset="-128"/>
                  <a:ea typeface="游ゴシック" panose="020B0400000000000000" pitchFamily="50" charset="-128"/>
                  <a:cs typeface="+mn-cs"/>
                </a:rPr>
                <a:t>受付！</a:t>
              </a:r>
            </a:p>
          </p:txBody>
        </p:sp>
        <p:sp>
          <p:nvSpPr>
            <p:cNvPr id="54" name="二等辺三角形 53">
              <a:extLst>
                <a:ext uri="{FF2B5EF4-FFF2-40B4-BE49-F238E27FC236}">
                  <a16:creationId xmlns:a16="http://schemas.microsoft.com/office/drawing/2014/main" id="{5310C154-B858-4E1E-A5FA-4D988B360DC5}"/>
                </a:ext>
              </a:extLst>
            </p:cNvPr>
            <p:cNvSpPr/>
            <p:nvPr/>
          </p:nvSpPr>
          <p:spPr>
            <a:xfrm rot="8100000">
              <a:off x="801563" y="2151431"/>
              <a:ext cx="320067" cy="280664"/>
            </a:xfrm>
            <a:prstGeom prst="triangle">
              <a:avLst/>
            </a:prstGeom>
            <a:solidFill>
              <a:srgbClr val="F181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メイリオ" panose="020B0604030504040204" pitchFamily="50" charset="-128"/>
                <a:ea typeface="メイリオ" panose="020B0604030504040204" pitchFamily="50" charset="-128"/>
                <a:cs typeface="+mn-cs"/>
              </a:endParaRPr>
            </a:p>
          </p:txBody>
        </p:sp>
      </p:grpSp>
      <p:pic>
        <p:nvPicPr>
          <p:cNvPr id="2" name="図 1" descr="グラフィカル ユーザー インターフェイス, アプリケーション&#10;&#10;自動的に生成された説明">
            <a:extLst>
              <a:ext uri="{FF2B5EF4-FFF2-40B4-BE49-F238E27FC236}">
                <a16:creationId xmlns:a16="http://schemas.microsoft.com/office/drawing/2014/main" id="{A9E6E1F5-0389-462F-C254-D60163177AFD}"/>
              </a:ext>
            </a:extLst>
          </p:cNvPr>
          <p:cNvPicPr>
            <a:picLocks noChangeAspect="1"/>
          </p:cNvPicPr>
          <p:nvPr/>
        </p:nvPicPr>
        <p:blipFill rotWithShape="1">
          <a:blip r:embed="rId5">
            <a:extLst>
              <a:ext uri="{28A0092B-C50C-407E-A947-70E740481C1C}">
                <a14:useLocalDpi xmlns:a14="http://schemas.microsoft.com/office/drawing/2010/main" val="0"/>
              </a:ext>
            </a:extLst>
          </a:blip>
          <a:srcRect t="66597" b="4995"/>
          <a:stretch/>
        </p:blipFill>
        <p:spPr>
          <a:xfrm>
            <a:off x="43764" y="46726"/>
            <a:ext cx="3829189" cy="1087783"/>
          </a:xfrm>
          <a:prstGeom prst="rect">
            <a:avLst/>
          </a:prstGeom>
        </p:spPr>
      </p:pic>
      <p:sp>
        <p:nvSpPr>
          <p:cNvPr id="3" name="吹き出し: 角を丸めた四角形 2">
            <a:extLst>
              <a:ext uri="{FF2B5EF4-FFF2-40B4-BE49-F238E27FC236}">
                <a16:creationId xmlns:a16="http://schemas.microsoft.com/office/drawing/2014/main" id="{A7896818-F50C-EBC9-0B3E-7059E6F5699E}"/>
              </a:ext>
            </a:extLst>
          </p:cNvPr>
          <p:cNvSpPr/>
          <p:nvPr/>
        </p:nvSpPr>
        <p:spPr>
          <a:xfrm>
            <a:off x="3853542" y="253928"/>
            <a:ext cx="2939143" cy="705298"/>
          </a:xfrm>
          <a:prstGeom prst="wedgeRoundRectCallout">
            <a:avLst>
              <a:gd name="adj1" fmla="val -52532"/>
              <a:gd name="adj2" fmla="val 11726"/>
              <a:gd name="adj3" fmla="val 16667"/>
            </a:avLst>
          </a:prstGeom>
          <a:solidFill>
            <a:schemeClr val="bg1"/>
          </a:solidFill>
          <a:ln w="38100" cap="rnd">
            <a:solidFill>
              <a:srgbClr val="F18101"/>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panose="020F0502020204030204"/>
              <a:ea typeface="游ゴシック" panose="020B0400000000000000" pitchFamily="50" charset="-128"/>
              <a:cs typeface="+mn-cs"/>
            </a:endParaRPr>
          </a:p>
        </p:txBody>
      </p:sp>
      <p:sp>
        <p:nvSpPr>
          <p:cNvPr id="5" name="テキスト ボックス 4">
            <a:extLst>
              <a:ext uri="{FF2B5EF4-FFF2-40B4-BE49-F238E27FC236}">
                <a16:creationId xmlns:a16="http://schemas.microsoft.com/office/drawing/2014/main" id="{1342304C-D17A-26A7-70BF-8F684F457FB0}"/>
              </a:ext>
            </a:extLst>
          </p:cNvPr>
          <p:cNvSpPr txBox="1"/>
          <p:nvPr/>
        </p:nvSpPr>
        <p:spPr>
          <a:xfrm>
            <a:off x="3816027" y="375276"/>
            <a:ext cx="3027820" cy="523220"/>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1400" b="1" i="0" u="none" strike="noStrike" kern="1200" cap="none" spc="0" normalizeH="0" baseline="0" noProof="0" dirty="0">
                <a:ln>
                  <a:noFill/>
                </a:ln>
                <a:solidFill>
                  <a:srgbClr val="F18101"/>
                </a:solidFill>
                <a:effectLst/>
                <a:uLnTx/>
                <a:uFillTx/>
                <a:latin typeface="Calibri" panose="020F0502020204030204"/>
                <a:ea typeface="游ゴシック" panose="020B0400000000000000" pitchFamily="50" charset="-128"/>
                <a:cs typeface="+mn-cs"/>
              </a:rPr>
              <a:t>マイナンバーカード</a:t>
            </a:r>
            <a:r>
              <a:rPr kumimoji="1" lang="ja-JP" altLang="en-US" sz="1200" b="1"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を</a:t>
            </a:r>
            <a:r>
              <a:rPr kumimoji="1" lang="ja-JP" altLang="en-US" sz="1400" b="1"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お持ちの方</a:t>
            </a:r>
            <a:r>
              <a:rPr kumimoji="1" lang="ja-JP" altLang="en-US" sz="1200" b="1"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は</a:t>
            </a:r>
            <a:r>
              <a:rPr kumimoji="1" lang="ja-JP" altLang="en-US" sz="1400" b="1"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カードリーダーで受付を！</a:t>
            </a:r>
            <a:endParaRPr kumimoji="1" lang="en-US" altLang="ja-JP" sz="1400" b="1"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endParaRPr>
          </a:p>
        </p:txBody>
      </p:sp>
    </p:spTree>
    <p:extLst>
      <p:ext uri="{BB962C8B-B14F-4D97-AF65-F5344CB8AC3E}">
        <p14:creationId xmlns:p14="http://schemas.microsoft.com/office/powerpoint/2010/main" val="79674998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正方形/長方形 18">
            <a:extLst>
              <a:ext uri="{FF2B5EF4-FFF2-40B4-BE49-F238E27FC236}">
                <a16:creationId xmlns:a16="http://schemas.microsoft.com/office/drawing/2014/main" id="{5E606254-1764-4366-A313-DF8F0C1E5D4D}"/>
              </a:ext>
            </a:extLst>
          </p:cNvPr>
          <p:cNvSpPr/>
          <p:nvPr/>
        </p:nvSpPr>
        <p:spPr>
          <a:xfrm>
            <a:off x="-25084" y="-23046"/>
            <a:ext cx="6908168" cy="9952093"/>
          </a:xfrm>
          <a:prstGeom prst="rect">
            <a:avLst/>
          </a:prstGeom>
          <a:solidFill>
            <a:srgbClr val="FBE43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panose="020F0502020204030204"/>
              <a:ea typeface="游ゴシック" panose="020B0400000000000000" pitchFamily="50" charset="-128"/>
              <a:cs typeface="+mn-cs"/>
            </a:endParaRPr>
          </a:p>
        </p:txBody>
      </p:sp>
      <p:sp>
        <p:nvSpPr>
          <p:cNvPr id="142" name="四角形: 角を丸くする 141">
            <a:extLst>
              <a:ext uri="{FF2B5EF4-FFF2-40B4-BE49-F238E27FC236}">
                <a16:creationId xmlns:a16="http://schemas.microsoft.com/office/drawing/2014/main" id="{05F8BF00-FAB5-4819-98CC-6B8DC6568CA3}"/>
              </a:ext>
            </a:extLst>
          </p:cNvPr>
          <p:cNvSpPr/>
          <p:nvPr/>
        </p:nvSpPr>
        <p:spPr>
          <a:xfrm>
            <a:off x="93160" y="1265827"/>
            <a:ext cx="6653212" cy="8487773"/>
          </a:xfrm>
          <a:prstGeom prst="roundRect">
            <a:avLst>
              <a:gd name="adj" fmla="val 3921"/>
            </a:avLst>
          </a:prstGeom>
          <a:solidFill>
            <a:schemeClr val="bg1"/>
          </a:solidFill>
          <a:ln w="571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dirty="0">
              <a:ln>
                <a:noFill/>
              </a:ln>
              <a:solidFill>
                <a:prstClr val="white"/>
              </a:solidFill>
              <a:effectLst/>
              <a:uLnTx/>
              <a:uFillTx/>
              <a:latin typeface="游ゴシック" panose="020B0400000000000000" pitchFamily="50" charset="-128"/>
              <a:ea typeface="游ゴシック" panose="020B0400000000000000" pitchFamily="50" charset="-128"/>
              <a:cs typeface="+mn-cs"/>
            </a:endParaRPr>
          </a:p>
        </p:txBody>
      </p:sp>
      <p:pic>
        <p:nvPicPr>
          <p:cNvPr id="14" name="Picture 4" descr="マイナちゃん">
            <a:extLst>
              <a:ext uri="{FF2B5EF4-FFF2-40B4-BE49-F238E27FC236}">
                <a16:creationId xmlns:a16="http://schemas.microsoft.com/office/drawing/2014/main" id="{BA81B599-103C-22D5-9826-0E536E021B64}"/>
              </a:ext>
            </a:extLst>
          </p:cNvPr>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t="5351" b="9290"/>
          <a:stretch/>
        </p:blipFill>
        <p:spPr bwMode="auto">
          <a:xfrm>
            <a:off x="5816795" y="7782846"/>
            <a:ext cx="923439" cy="1050436"/>
          </a:xfrm>
          <a:prstGeom prst="rect">
            <a:avLst/>
          </a:prstGeom>
          <a:noFill/>
          <a:extLst>
            <a:ext uri="{909E8E84-426E-40DD-AFC4-6F175D3DCCD1}">
              <a14:hiddenFill xmlns:a14="http://schemas.microsoft.com/office/drawing/2010/main">
                <a:solidFill>
                  <a:srgbClr val="FFFFFF"/>
                </a:solidFill>
              </a14:hiddenFill>
            </a:ext>
          </a:extLst>
        </p:spPr>
      </p:pic>
      <p:sp>
        <p:nvSpPr>
          <p:cNvPr id="15" name="テキスト ボックス 14">
            <a:extLst>
              <a:ext uri="{FF2B5EF4-FFF2-40B4-BE49-F238E27FC236}">
                <a16:creationId xmlns:a16="http://schemas.microsoft.com/office/drawing/2014/main" id="{954FABB5-ABFB-59A9-C210-1213D0DA2EC2}"/>
              </a:ext>
            </a:extLst>
          </p:cNvPr>
          <p:cNvSpPr txBox="1"/>
          <p:nvPr/>
        </p:nvSpPr>
        <p:spPr>
          <a:xfrm>
            <a:off x="775161" y="2399425"/>
            <a:ext cx="3815223" cy="1154162"/>
          </a:xfrm>
          <a:prstGeom prst="rect">
            <a:avLst/>
          </a:prstGeom>
          <a:noFill/>
        </p:spPr>
        <p:txBody>
          <a:bodyPr wrap="square" rtlCol="0">
            <a:spAutoFit/>
          </a:bodyPr>
          <a:lstStyle/>
          <a:p>
            <a:pPr marL="0" marR="0" lvl="0" indent="0" algn="l" defTabSz="457200" rtl="0" eaLnBrk="1" fontAlgn="auto" latinLnBrk="0" hangingPunct="1">
              <a:lnSpc>
                <a:spcPct val="100000"/>
              </a:lnSpc>
              <a:spcBef>
                <a:spcPts val="600"/>
              </a:spcBef>
              <a:spcAft>
                <a:spcPts val="0"/>
              </a:spcAft>
              <a:buClrTx/>
              <a:buSzTx/>
              <a:buFontTx/>
              <a:buNone/>
              <a:tabLst/>
              <a:defRPr/>
            </a:pPr>
            <a:r>
              <a:rPr kumimoji="1" lang="ja-JP" altLang="en-US" sz="1400" b="0"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rPr>
              <a:t>マイナンバーカードを</a:t>
            </a:r>
            <a:br>
              <a:rPr kumimoji="1" lang="en-US" altLang="ja-JP" sz="1400" b="0"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rPr>
            </a:br>
            <a:r>
              <a:rPr kumimoji="1" lang="ja-JP" altLang="en-US" sz="1400" b="0"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rPr>
              <a:t>読み取り口に置いてください。</a:t>
            </a:r>
            <a:endParaRPr kumimoji="1" lang="en-US" altLang="ja-JP" sz="1400" b="0"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endParaRPr>
          </a:p>
          <a:p>
            <a:pPr marL="0" marR="0" lvl="0" indent="0" algn="l" defTabSz="457200" rtl="0" eaLnBrk="1" fontAlgn="auto" latinLnBrk="0" hangingPunct="1">
              <a:lnSpc>
                <a:spcPct val="100000"/>
              </a:lnSpc>
              <a:spcBef>
                <a:spcPts val="600"/>
              </a:spcBef>
              <a:spcAft>
                <a:spcPts val="0"/>
              </a:spcAft>
              <a:buClrTx/>
              <a:buSzTx/>
              <a:buFontTx/>
              <a:buNone/>
              <a:tabLst/>
              <a:defRPr/>
            </a:pPr>
            <a:r>
              <a:rPr kumimoji="1" lang="en-US" altLang="ja-JP" sz="1200" b="0"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rPr>
              <a:t>※</a:t>
            </a:r>
            <a:r>
              <a:rPr kumimoji="1" lang="ja-JP" altLang="en-US" sz="1200" b="0"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rPr>
              <a:t>カバー等は外してください</a:t>
            </a:r>
            <a:br>
              <a:rPr kumimoji="1" lang="en-US" altLang="ja-JP" sz="1200" b="0"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rPr>
            </a:br>
            <a:r>
              <a:rPr kumimoji="1" lang="en-US" altLang="ja-JP" sz="1200" b="0"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rPr>
              <a:t>※</a:t>
            </a:r>
            <a:r>
              <a:rPr kumimoji="1" lang="ja-JP" altLang="en-US" sz="1200" b="0"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rPr>
              <a:t>顔写真を表にして縦向きに置き、​つきあたりまで押し当ててください</a:t>
            </a:r>
          </a:p>
        </p:txBody>
      </p:sp>
      <p:sp>
        <p:nvSpPr>
          <p:cNvPr id="16" name="テキスト ボックス 15">
            <a:extLst>
              <a:ext uri="{FF2B5EF4-FFF2-40B4-BE49-F238E27FC236}">
                <a16:creationId xmlns:a16="http://schemas.microsoft.com/office/drawing/2014/main" id="{B0E6E618-9179-75D0-8083-D2D2F3A86BDA}"/>
              </a:ext>
            </a:extLst>
          </p:cNvPr>
          <p:cNvSpPr txBox="1"/>
          <p:nvPr/>
        </p:nvSpPr>
        <p:spPr>
          <a:xfrm>
            <a:off x="775161" y="3598821"/>
            <a:ext cx="4975655" cy="312306"/>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rPr>
              <a:t>認証方法を選択し、本人確認をします。</a:t>
            </a:r>
          </a:p>
        </p:txBody>
      </p:sp>
      <p:sp>
        <p:nvSpPr>
          <p:cNvPr id="17" name="テキスト ボックス 16">
            <a:extLst>
              <a:ext uri="{FF2B5EF4-FFF2-40B4-BE49-F238E27FC236}">
                <a16:creationId xmlns:a16="http://schemas.microsoft.com/office/drawing/2014/main" id="{AA54CB6F-37E1-06A7-DFD5-1D7A128246D1}"/>
              </a:ext>
            </a:extLst>
          </p:cNvPr>
          <p:cNvSpPr txBox="1"/>
          <p:nvPr/>
        </p:nvSpPr>
        <p:spPr>
          <a:xfrm>
            <a:off x="775161" y="7191059"/>
            <a:ext cx="4975654" cy="312306"/>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rPr>
              <a:t>案内に沿って、情報提供の同意可否を選択します。</a:t>
            </a:r>
            <a:endParaRPr kumimoji="1" lang="en-US" altLang="ja-JP" sz="1400" b="0"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endParaRPr>
          </a:p>
        </p:txBody>
      </p:sp>
      <p:sp>
        <p:nvSpPr>
          <p:cNvPr id="43" name="テキスト ボックス 42">
            <a:extLst>
              <a:ext uri="{FF2B5EF4-FFF2-40B4-BE49-F238E27FC236}">
                <a16:creationId xmlns:a16="http://schemas.microsoft.com/office/drawing/2014/main" id="{3DDB9CD0-08D9-66EE-74DD-1563E3CAFAF4}"/>
              </a:ext>
            </a:extLst>
          </p:cNvPr>
          <p:cNvSpPr txBox="1"/>
          <p:nvPr/>
        </p:nvSpPr>
        <p:spPr>
          <a:xfrm>
            <a:off x="4254246" y="7429430"/>
            <a:ext cx="1546306" cy="1406472"/>
          </a:xfrm>
          <a:prstGeom prst="wedgeRoundRectCallout">
            <a:avLst>
              <a:gd name="adj1" fmla="val 63429"/>
              <a:gd name="adj2" fmla="val -4596"/>
              <a:gd name="adj3" fmla="val 16667"/>
            </a:avLst>
          </a:prstGeom>
          <a:solidFill>
            <a:schemeClr val="bg1"/>
          </a:solidFill>
          <a:ln>
            <a:solidFill>
              <a:schemeClr val="bg1">
                <a:lumMod val="65000"/>
              </a:schemeClr>
            </a:solidFill>
          </a:ln>
          <a:effectLst/>
        </p:spPr>
        <p:txBody>
          <a:bodyPr wrap="square" rtlCol="0">
            <a:no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1" lang="ja-JP" altLang="en-US" sz="1200" b="0" i="0" u="none" strike="noStrike" kern="1200" cap="none" spc="0" normalizeH="0" baseline="0" noProof="0">
              <a:ln>
                <a:noFill/>
              </a:ln>
              <a:solidFill>
                <a:prstClr val="black"/>
              </a:solidFill>
              <a:effectLst/>
              <a:uLnTx/>
              <a:uFillTx/>
              <a:latin typeface="游ゴシック" panose="020B0400000000000000" pitchFamily="50" charset="-128"/>
              <a:ea typeface="游ゴシック" panose="020B0400000000000000" pitchFamily="50" charset="-128"/>
              <a:cs typeface="+mn-cs"/>
            </a:endParaRPr>
          </a:p>
        </p:txBody>
      </p:sp>
      <p:sp>
        <p:nvSpPr>
          <p:cNvPr id="44" name="テキスト ボックス 43">
            <a:extLst>
              <a:ext uri="{FF2B5EF4-FFF2-40B4-BE49-F238E27FC236}">
                <a16:creationId xmlns:a16="http://schemas.microsoft.com/office/drawing/2014/main" id="{81AFACEE-E453-A300-B2F7-55D10B0C6AA5}"/>
              </a:ext>
            </a:extLst>
          </p:cNvPr>
          <p:cNvSpPr txBox="1"/>
          <p:nvPr/>
        </p:nvSpPr>
        <p:spPr>
          <a:xfrm>
            <a:off x="4269762" y="7494030"/>
            <a:ext cx="1515274" cy="1277273"/>
          </a:xfrm>
          <a:prstGeom prst="rect">
            <a:avLst/>
          </a:prstGeom>
          <a:noFill/>
          <a:ln>
            <a:noFill/>
          </a:ln>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100" b="0"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rPr>
              <a:t>情報提供に</a:t>
            </a:r>
            <a:r>
              <a:rPr kumimoji="1" lang="ja-JP" altLang="en-US" sz="1100" b="1" i="0" u="none" strike="noStrike" kern="1200" cap="none" spc="0" normalizeH="0" baseline="0" noProof="0" dirty="0">
                <a:ln>
                  <a:noFill/>
                </a:ln>
                <a:solidFill>
                  <a:srgbClr val="FF0000"/>
                </a:solidFill>
                <a:effectLst/>
                <a:uLnTx/>
                <a:uFillTx/>
                <a:latin typeface="游ゴシック" panose="020B0400000000000000" pitchFamily="50" charset="-128"/>
                <a:ea typeface="游ゴシック" panose="020B0400000000000000" pitchFamily="50" charset="-128"/>
                <a:cs typeface="+mn-cs"/>
              </a:rPr>
              <a:t>同意する</a:t>
            </a:r>
            <a:r>
              <a:rPr kumimoji="1" lang="ja-JP" altLang="en-US" sz="1100" b="0"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rPr>
              <a:t>と、医師・歯科医師・薬剤師が過去の診療情報を確認できるようになり、データに基づくよりよい医療が受けられます。</a:t>
            </a:r>
          </a:p>
        </p:txBody>
      </p:sp>
      <p:cxnSp>
        <p:nvCxnSpPr>
          <p:cNvPr id="20" name="直線矢印コネクタ 19">
            <a:extLst>
              <a:ext uri="{FF2B5EF4-FFF2-40B4-BE49-F238E27FC236}">
                <a16:creationId xmlns:a16="http://schemas.microsoft.com/office/drawing/2014/main" id="{E2D7F583-9D13-B560-0751-A1045BAD2F01}"/>
              </a:ext>
            </a:extLst>
          </p:cNvPr>
          <p:cNvCxnSpPr>
            <a:cxnSpLocks/>
          </p:cNvCxnSpPr>
          <p:nvPr/>
        </p:nvCxnSpPr>
        <p:spPr>
          <a:xfrm>
            <a:off x="567469" y="2889584"/>
            <a:ext cx="0" cy="612009"/>
          </a:xfrm>
          <a:prstGeom prst="straightConnector1">
            <a:avLst/>
          </a:prstGeom>
          <a:ln w="38100">
            <a:solidFill>
              <a:schemeClr val="accent2"/>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21" name="直線矢印コネクタ 20">
            <a:extLst>
              <a:ext uri="{FF2B5EF4-FFF2-40B4-BE49-F238E27FC236}">
                <a16:creationId xmlns:a16="http://schemas.microsoft.com/office/drawing/2014/main" id="{3C210A76-00A4-5E65-3465-AB886C1EA7CB}"/>
              </a:ext>
            </a:extLst>
          </p:cNvPr>
          <p:cNvCxnSpPr>
            <a:cxnSpLocks/>
          </p:cNvCxnSpPr>
          <p:nvPr/>
        </p:nvCxnSpPr>
        <p:spPr>
          <a:xfrm>
            <a:off x="567469" y="4030513"/>
            <a:ext cx="0" cy="3025474"/>
          </a:xfrm>
          <a:prstGeom prst="straightConnector1">
            <a:avLst/>
          </a:prstGeom>
          <a:ln w="38100">
            <a:solidFill>
              <a:schemeClr val="accent2"/>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22" name="直線矢印コネクタ 21">
            <a:extLst>
              <a:ext uri="{FF2B5EF4-FFF2-40B4-BE49-F238E27FC236}">
                <a16:creationId xmlns:a16="http://schemas.microsoft.com/office/drawing/2014/main" id="{B55746A6-086F-F27C-F6DE-2C322DC93BC6}"/>
              </a:ext>
            </a:extLst>
          </p:cNvPr>
          <p:cNvCxnSpPr>
            <a:cxnSpLocks/>
          </p:cNvCxnSpPr>
          <p:nvPr/>
        </p:nvCxnSpPr>
        <p:spPr>
          <a:xfrm>
            <a:off x="567469" y="7584907"/>
            <a:ext cx="0" cy="1271726"/>
          </a:xfrm>
          <a:prstGeom prst="straightConnector1">
            <a:avLst/>
          </a:prstGeom>
          <a:ln w="38100">
            <a:solidFill>
              <a:schemeClr val="accent2"/>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pic>
        <p:nvPicPr>
          <p:cNvPr id="23" name="グラフィックス 22" descr="バッジ 単色塗りつぶし">
            <a:extLst>
              <a:ext uri="{FF2B5EF4-FFF2-40B4-BE49-F238E27FC236}">
                <a16:creationId xmlns:a16="http://schemas.microsoft.com/office/drawing/2014/main" id="{FB91BBDC-1689-103E-7651-F6146A8231DA}"/>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298487" y="3510520"/>
            <a:ext cx="537964" cy="511066"/>
          </a:xfrm>
          <a:prstGeom prst="rect">
            <a:avLst/>
          </a:prstGeom>
        </p:spPr>
      </p:pic>
      <p:pic>
        <p:nvPicPr>
          <p:cNvPr id="24" name="グラフィックス 23" descr="バッジ 3 単色塗りつぶし">
            <a:extLst>
              <a:ext uri="{FF2B5EF4-FFF2-40B4-BE49-F238E27FC236}">
                <a16:creationId xmlns:a16="http://schemas.microsoft.com/office/drawing/2014/main" id="{0307BEE2-1189-9A9A-8A0A-022D8FD815E3}"/>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298487" y="7064914"/>
            <a:ext cx="537964" cy="511066"/>
          </a:xfrm>
          <a:prstGeom prst="rect">
            <a:avLst/>
          </a:prstGeom>
        </p:spPr>
      </p:pic>
      <p:pic>
        <p:nvPicPr>
          <p:cNvPr id="25" name="グラフィックス 24" descr="バッジ 4 単色塗りつぶし">
            <a:extLst>
              <a:ext uri="{FF2B5EF4-FFF2-40B4-BE49-F238E27FC236}">
                <a16:creationId xmlns:a16="http://schemas.microsoft.com/office/drawing/2014/main" id="{F9578CA9-85EE-5C0D-DD2E-2EF7A8AE88D6}"/>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298487" y="8865559"/>
            <a:ext cx="537964" cy="511066"/>
          </a:xfrm>
          <a:prstGeom prst="rect">
            <a:avLst/>
          </a:prstGeom>
        </p:spPr>
      </p:pic>
      <p:cxnSp>
        <p:nvCxnSpPr>
          <p:cNvPr id="40" name="直線コネクタ 39">
            <a:extLst>
              <a:ext uri="{FF2B5EF4-FFF2-40B4-BE49-F238E27FC236}">
                <a16:creationId xmlns:a16="http://schemas.microsoft.com/office/drawing/2014/main" id="{6C4220B9-6087-7245-6BCC-D325DBFD429E}"/>
              </a:ext>
            </a:extLst>
          </p:cNvPr>
          <p:cNvCxnSpPr>
            <a:cxnSpLocks/>
          </p:cNvCxnSpPr>
          <p:nvPr/>
        </p:nvCxnSpPr>
        <p:spPr>
          <a:xfrm>
            <a:off x="775161" y="3536879"/>
            <a:ext cx="4955276" cy="0"/>
          </a:xfrm>
          <a:prstGeom prst="line">
            <a:avLst/>
          </a:prstGeom>
          <a:ln>
            <a:solidFill>
              <a:schemeClr val="bg1">
                <a:lumMod val="75000"/>
              </a:schemeClr>
            </a:solidFill>
            <a:prstDash val="lgDash"/>
          </a:ln>
        </p:spPr>
        <p:style>
          <a:lnRef idx="1">
            <a:schemeClr val="accent1"/>
          </a:lnRef>
          <a:fillRef idx="0">
            <a:schemeClr val="accent1"/>
          </a:fillRef>
          <a:effectRef idx="0">
            <a:schemeClr val="accent1"/>
          </a:effectRef>
          <a:fontRef idx="minor">
            <a:schemeClr val="tx1"/>
          </a:fontRef>
        </p:style>
      </p:cxnSp>
      <p:cxnSp>
        <p:nvCxnSpPr>
          <p:cNvPr id="42" name="直線コネクタ 41">
            <a:extLst>
              <a:ext uri="{FF2B5EF4-FFF2-40B4-BE49-F238E27FC236}">
                <a16:creationId xmlns:a16="http://schemas.microsoft.com/office/drawing/2014/main" id="{FB96E84E-2484-480D-85CA-7A3DA23059FC}"/>
              </a:ext>
            </a:extLst>
          </p:cNvPr>
          <p:cNvCxnSpPr>
            <a:cxnSpLocks/>
          </p:cNvCxnSpPr>
          <p:nvPr/>
        </p:nvCxnSpPr>
        <p:spPr>
          <a:xfrm>
            <a:off x="775161" y="8904522"/>
            <a:ext cx="4955276" cy="0"/>
          </a:xfrm>
          <a:prstGeom prst="line">
            <a:avLst/>
          </a:prstGeom>
          <a:ln>
            <a:solidFill>
              <a:schemeClr val="bg1">
                <a:lumMod val="75000"/>
              </a:schemeClr>
            </a:solidFill>
            <a:prstDash val="lgDash"/>
          </a:ln>
        </p:spPr>
        <p:style>
          <a:lnRef idx="1">
            <a:schemeClr val="accent1"/>
          </a:lnRef>
          <a:fillRef idx="0">
            <a:schemeClr val="accent1"/>
          </a:fillRef>
          <a:effectRef idx="0">
            <a:schemeClr val="accent1"/>
          </a:effectRef>
          <a:fontRef idx="minor">
            <a:schemeClr val="tx1"/>
          </a:fontRef>
        </p:style>
      </p:cxnSp>
      <p:sp>
        <p:nvSpPr>
          <p:cNvPr id="27" name="テキスト ボックス 26">
            <a:extLst>
              <a:ext uri="{FF2B5EF4-FFF2-40B4-BE49-F238E27FC236}">
                <a16:creationId xmlns:a16="http://schemas.microsoft.com/office/drawing/2014/main" id="{7122813F-3E6A-AEBA-1B09-76054E43E9EA}"/>
              </a:ext>
            </a:extLst>
          </p:cNvPr>
          <p:cNvSpPr txBox="1"/>
          <p:nvPr/>
        </p:nvSpPr>
        <p:spPr>
          <a:xfrm>
            <a:off x="775161" y="8966467"/>
            <a:ext cx="5637269" cy="738664"/>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a:ln>
                  <a:noFill/>
                </a:ln>
                <a:solidFill>
                  <a:prstClr val="black"/>
                </a:solidFill>
                <a:effectLst/>
                <a:uLnTx/>
                <a:uFillTx/>
                <a:latin typeface="游ゴシック" panose="020B0400000000000000" pitchFamily="50" charset="-128"/>
                <a:ea typeface="游ゴシック" panose="020B0400000000000000" pitchFamily="50" charset="-128"/>
                <a:cs typeface="+mn-cs"/>
              </a:rPr>
              <a:t>マイナ受付完了です。</a:t>
            </a:r>
            <a:endParaRPr kumimoji="1" lang="en-US" altLang="ja-JP" sz="1400" b="0" i="0" u="none" strike="noStrike" kern="1200" cap="none" spc="0" normalizeH="0" baseline="0" noProof="0">
              <a:ln>
                <a:noFill/>
              </a:ln>
              <a:solidFill>
                <a:prstClr val="black"/>
              </a:solidFill>
              <a:effectLst/>
              <a:uLnTx/>
              <a:uFillTx/>
              <a:latin typeface="游ゴシック" panose="020B0400000000000000" pitchFamily="50" charset="-128"/>
              <a:ea typeface="游ゴシック" panose="020B0400000000000000" pitchFamily="50"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a:ln>
                  <a:noFill/>
                </a:ln>
                <a:solidFill>
                  <a:srgbClr val="FF0000"/>
                </a:solidFill>
                <a:effectLst/>
                <a:uLnTx/>
                <a:uFillTx/>
                <a:latin typeface="游ゴシック" panose="020B0400000000000000" pitchFamily="50" charset="-128"/>
                <a:ea typeface="游ゴシック" panose="020B0400000000000000" pitchFamily="50" charset="-128"/>
                <a:cs typeface="+mn-cs"/>
              </a:rPr>
              <a:t>マイナンバーカードをカードリーダーから取り出してください。</a:t>
            </a:r>
            <a:endParaRPr kumimoji="1" lang="en-US" altLang="ja-JP" sz="1400" b="0" i="0" u="none" strike="noStrike" kern="1200" cap="none" spc="0" normalizeH="0" baseline="0" noProof="0">
              <a:ln>
                <a:noFill/>
              </a:ln>
              <a:solidFill>
                <a:srgbClr val="FF0000"/>
              </a:solidFill>
              <a:effectLst/>
              <a:uLnTx/>
              <a:uFillTx/>
              <a:latin typeface="游ゴシック" panose="020B0400000000000000" pitchFamily="50" charset="-128"/>
              <a:ea typeface="游ゴシック" panose="020B0400000000000000" pitchFamily="50"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a:ln>
                  <a:noFill/>
                </a:ln>
                <a:solidFill>
                  <a:srgbClr val="FF0000"/>
                </a:solidFill>
                <a:effectLst/>
                <a:uLnTx/>
                <a:uFillTx/>
                <a:latin typeface="游ゴシック" panose="020B0400000000000000" pitchFamily="50" charset="-128"/>
                <a:ea typeface="游ゴシック" panose="020B0400000000000000" pitchFamily="50" charset="-128"/>
                <a:cs typeface="+mn-cs"/>
              </a:rPr>
              <a:t>カードの取り忘れにご注意ください。</a:t>
            </a:r>
            <a:endParaRPr kumimoji="1" lang="en-US" altLang="ja-JP" sz="1400" b="0" i="0" u="none" strike="noStrike" kern="1200" cap="none" spc="0" normalizeH="0" baseline="0" noProof="0">
              <a:ln>
                <a:noFill/>
              </a:ln>
              <a:solidFill>
                <a:srgbClr val="FF0000"/>
              </a:solidFill>
              <a:effectLst/>
              <a:uLnTx/>
              <a:uFillTx/>
              <a:latin typeface="游ゴシック" panose="020B0400000000000000" pitchFamily="50" charset="-128"/>
              <a:ea typeface="游ゴシック" panose="020B0400000000000000" pitchFamily="50" charset="-128"/>
              <a:cs typeface="+mn-cs"/>
            </a:endParaRPr>
          </a:p>
        </p:txBody>
      </p:sp>
      <p:pic>
        <p:nvPicPr>
          <p:cNvPr id="28" name="グラフィックス 27" descr="バッジ 1 単色塗りつぶし">
            <a:extLst>
              <a:ext uri="{FF2B5EF4-FFF2-40B4-BE49-F238E27FC236}">
                <a16:creationId xmlns:a16="http://schemas.microsoft.com/office/drawing/2014/main" id="{A52CA869-19B0-2859-BA6A-2F3B4EA897AA}"/>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298487" y="2378518"/>
            <a:ext cx="537964" cy="511066"/>
          </a:xfrm>
          <a:prstGeom prst="rect">
            <a:avLst/>
          </a:prstGeom>
        </p:spPr>
      </p:pic>
      <p:sp>
        <p:nvSpPr>
          <p:cNvPr id="4" name="テキスト ボックス 3">
            <a:extLst>
              <a:ext uri="{FF2B5EF4-FFF2-40B4-BE49-F238E27FC236}">
                <a16:creationId xmlns:a16="http://schemas.microsoft.com/office/drawing/2014/main" id="{972F2F3B-013B-DB21-BB5F-E896A129F951}"/>
              </a:ext>
            </a:extLst>
          </p:cNvPr>
          <p:cNvSpPr txBox="1"/>
          <p:nvPr/>
        </p:nvSpPr>
        <p:spPr>
          <a:xfrm>
            <a:off x="197238" y="1977034"/>
            <a:ext cx="6463233" cy="276999"/>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en-US" altLang="ja-JP" sz="1200" b="0" i="0" u="none" strike="noStrike" kern="1200" cap="none" spc="0" normalizeH="0" baseline="0" noProof="0">
                <a:ln>
                  <a:noFill/>
                </a:ln>
                <a:solidFill>
                  <a:prstClr val="black"/>
                </a:solidFill>
                <a:effectLst/>
                <a:uLnTx/>
                <a:uFillTx/>
                <a:latin typeface="游ゴシック" panose="020B0400000000000000" pitchFamily="50" charset="-128"/>
                <a:ea typeface="游ゴシック" panose="020B0400000000000000" pitchFamily="50" charset="-128"/>
                <a:cs typeface="+mn-cs"/>
              </a:rPr>
              <a:t>※</a:t>
            </a:r>
            <a:r>
              <a:rPr kumimoji="1" lang="ja-JP" altLang="en-US" sz="1200" b="0" i="0" u="none" strike="noStrike" kern="1200" cap="none" spc="0" normalizeH="0" baseline="0" noProof="0">
                <a:ln>
                  <a:noFill/>
                </a:ln>
                <a:solidFill>
                  <a:prstClr val="black"/>
                </a:solidFill>
                <a:effectLst/>
                <a:uLnTx/>
                <a:uFillTx/>
                <a:latin typeface="游ゴシック" panose="020B0400000000000000" pitchFamily="50" charset="-128"/>
                <a:ea typeface="游ゴシック" panose="020B0400000000000000" pitchFamily="50" charset="-128"/>
                <a:cs typeface="+mn-cs"/>
              </a:rPr>
              <a:t>利用方法や画面の表示内容に不明点がある場合にはお気軽に職員までお声かけください</a:t>
            </a:r>
            <a:endParaRPr kumimoji="1" lang="en-US" altLang="ja-JP" sz="1200" b="0" i="0" u="none" strike="noStrike" kern="1200" cap="none" spc="0" normalizeH="0" baseline="0" noProof="0">
              <a:ln>
                <a:noFill/>
              </a:ln>
              <a:solidFill>
                <a:srgbClr val="FF0000"/>
              </a:solidFill>
              <a:effectLst/>
              <a:uLnTx/>
              <a:uFillTx/>
              <a:latin typeface="游ゴシック" panose="020B0400000000000000" pitchFamily="50" charset="-128"/>
              <a:ea typeface="游ゴシック" panose="020B0400000000000000" pitchFamily="50" charset="-128"/>
              <a:cs typeface="+mn-cs"/>
            </a:endParaRPr>
          </a:p>
        </p:txBody>
      </p:sp>
      <p:sp>
        <p:nvSpPr>
          <p:cNvPr id="5" name="テキスト ボックス 4">
            <a:extLst>
              <a:ext uri="{FF2B5EF4-FFF2-40B4-BE49-F238E27FC236}">
                <a16:creationId xmlns:a16="http://schemas.microsoft.com/office/drawing/2014/main" id="{2AFEE7C4-8BF8-B189-EC93-93FD7703282A}"/>
              </a:ext>
            </a:extLst>
          </p:cNvPr>
          <p:cNvSpPr txBox="1"/>
          <p:nvPr/>
        </p:nvSpPr>
        <p:spPr>
          <a:xfrm>
            <a:off x="53572" y="1388050"/>
            <a:ext cx="6750566" cy="584775"/>
          </a:xfrm>
          <a:prstGeom prst="rect">
            <a:avLst/>
          </a:prstGeom>
          <a:noFill/>
        </p:spPr>
        <p:txBody>
          <a:bodyPr wrap="non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1600" b="1" i="0" u="none" strike="noStrike" kern="1200" cap="none" spc="0" normalizeH="0" baseline="0" noProof="0">
                <a:ln>
                  <a:noFill/>
                </a:ln>
                <a:solidFill>
                  <a:prstClr val="black"/>
                </a:solidFill>
                <a:effectLst/>
                <a:uLnTx/>
                <a:uFillTx/>
                <a:latin typeface="游ゴシック" panose="020B0400000000000000" pitchFamily="50" charset="-128"/>
                <a:ea typeface="游ゴシック" panose="020B0400000000000000" pitchFamily="50" charset="-128"/>
                <a:cs typeface="+mn-cs"/>
              </a:rPr>
              <a:t>マイナ保険証で受付をする際は顔認証付きカードリーダーを使います。</a:t>
            </a:r>
            <a:endParaRPr kumimoji="1" lang="en-US" altLang="ja-JP" sz="1600" b="1" i="0" u="none" strike="noStrike" kern="1200" cap="none" spc="0" normalizeH="0" baseline="0" noProof="0">
              <a:ln>
                <a:noFill/>
              </a:ln>
              <a:solidFill>
                <a:prstClr val="black"/>
              </a:solidFill>
              <a:effectLst/>
              <a:uLnTx/>
              <a:uFillTx/>
              <a:latin typeface="游ゴシック" panose="020B0400000000000000" pitchFamily="50" charset="-128"/>
              <a:ea typeface="游ゴシック" panose="020B0400000000000000" pitchFamily="50" charset="-128"/>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1600" b="1" i="0" u="none" strike="noStrike" kern="1200" cap="none" spc="0" normalizeH="0" baseline="0" noProof="0">
                <a:ln>
                  <a:noFill/>
                </a:ln>
                <a:solidFill>
                  <a:prstClr val="black"/>
                </a:solidFill>
                <a:effectLst/>
                <a:uLnTx/>
                <a:uFillTx/>
                <a:latin typeface="游ゴシック" panose="020B0400000000000000" pitchFamily="50" charset="-128"/>
                <a:ea typeface="游ゴシック" panose="020B0400000000000000" pitchFamily="50" charset="-128"/>
                <a:cs typeface="+mn-cs"/>
              </a:rPr>
              <a:t>画面の指示に沿って受付をしてください。</a:t>
            </a:r>
          </a:p>
        </p:txBody>
      </p:sp>
      <p:grpSp>
        <p:nvGrpSpPr>
          <p:cNvPr id="2" name="グループ化 1">
            <a:extLst>
              <a:ext uri="{FF2B5EF4-FFF2-40B4-BE49-F238E27FC236}">
                <a16:creationId xmlns:a16="http://schemas.microsoft.com/office/drawing/2014/main" id="{83382B70-3C9E-728D-5DBA-D1E79E33806E}"/>
              </a:ext>
            </a:extLst>
          </p:cNvPr>
          <p:cNvGrpSpPr/>
          <p:nvPr/>
        </p:nvGrpSpPr>
        <p:grpSpPr>
          <a:xfrm>
            <a:off x="4652734" y="2433040"/>
            <a:ext cx="1675077" cy="906327"/>
            <a:chOff x="4809737" y="1987171"/>
            <a:chExt cx="1675077" cy="906327"/>
          </a:xfrm>
        </p:grpSpPr>
        <p:pic>
          <p:nvPicPr>
            <p:cNvPr id="3" name="図 2">
              <a:extLst>
                <a:ext uri="{FF2B5EF4-FFF2-40B4-BE49-F238E27FC236}">
                  <a16:creationId xmlns:a16="http://schemas.microsoft.com/office/drawing/2014/main" id="{EB63672D-2F48-F2D1-4B94-AD7320F3F949}"/>
                </a:ext>
              </a:extLst>
            </p:cNvPr>
            <p:cNvPicPr>
              <a:picLocks noChangeAspect="1"/>
            </p:cNvPicPr>
            <p:nvPr/>
          </p:nvPicPr>
          <p:blipFill>
            <a:blip r:embed="rId11"/>
            <a:stretch>
              <a:fillRect/>
            </a:stretch>
          </p:blipFill>
          <p:spPr>
            <a:xfrm>
              <a:off x="4809737" y="1987171"/>
              <a:ext cx="1675077" cy="906327"/>
            </a:xfrm>
            <a:prstGeom prst="rect">
              <a:avLst/>
            </a:prstGeom>
            <a:ln w="19050">
              <a:solidFill>
                <a:schemeClr val="tx1">
                  <a:lumMod val="50000"/>
                  <a:lumOff val="50000"/>
                </a:schemeClr>
              </a:solidFill>
            </a:ln>
          </p:spPr>
        </p:pic>
        <p:sp>
          <p:nvSpPr>
            <p:cNvPr id="6" name="正方形/長方形 5">
              <a:extLst>
                <a:ext uri="{FF2B5EF4-FFF2-40B4-BE49-F238E27FC236}">
                  <a16:creationId xmlns:a16="http://schemas.microsoft.com/office/drawing/2014/main" id="{9825FA0F-1270-8772-94B6-35E685BCF3BA}"/>
                </a:ext>
              </a:extLst>
            </p:cNvPr>
            <p:cNvSpPr/>
            <p:nvPr/>
          </p:nvSpPr>
          <p:spPr>
            <a:xfrm>
              <a:off x="4831123" y="2644401"/>
              <a:ext cx="279266" cy="169337"/>
            </a:xfrm>
            <a:prstGeom prst="rect">
              <a:avLst/>
            </a:prstGeom>
            <a:solidFill>
              <a:schemeClr val="bg1">
                <a:alpha val="5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Meiryo UI" panose="020B0604030504040204" pitchFamily="50" charset="-128"/>
                <a:ea typeface="Meiryo UI" panose="020B0604030504040204" pitchFamily="50" charset="-128"/>
              </a:endParaRPr>
            </a:p>
          </p:txBody>
        </p:sp>
      </p:grpSp>
      <p:grpSp>
        <p:nvGrpSpPr>
          <p:cNvPr id="45" name="グループ化 44">
            <a:extLst>
              <a:ext uri="{FF2B5EF4-FFF2-40B4-BE49-F238E27FC236}">
                <a16:creationId xmlns:a16="http://schemas.microsoft.com/office/drawing/2014/main" id="{53FCE6D1-0D15-F73E-1A18-C291900A1D79}"/>
              </a:ext>
            </a:extLst>
          </p:cNvPr>
          <p:cNvGrpSpPr/>
          <p:nvPr/>
        </p:nvGrpSpPr>
        <p:grpSpPr>
          <a:xfrm>
            <a:off x="775161" y="3973069"/>
            <a:ext cx="5557909" cy="1960078"/>
            <a:chOff x="775161" y="3446955"/>
            <a:chExt cx="7121016" cy="2511331"/>
          </a:xfrm>
        </p:grpSpPr>
        <p:sp>
          <p:nvSpPr>
            <p:cNvPr id="7" name="正方形/長方形 6">
              <a:extLst>
                <a:ext uri="{FF2B5EF4-FFF2-40B4-BE49-F238E27FC236}">
                  <a16:creationId xmlns:a16="http://schemas.microsoft.com/office/drawing/2014/main" id="{898C8FCE-3265-D03C-3809-782CDF26796C}"/>
                </a:ext>
              </a:extLst>
            </p:cNvPr>
            <p:cNvSpPr/>
            <p:nvPr/>
          </p:nvSpPr>
          <p:spPr>
            <a:xfrm>
              <a:off x="775161" y="3446955"/>
              <a:ext cx="2724055" cy="329317"/>
            </a:xfrm>
            <a:prstGeom prst="rect">
              <a:avLst/>
            </a:prstGeom>
            <a:solidFill>
              <a:schemeClr val="accent2"/>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400" b="1">
                  <a:latin typeface="Meiryo UI" panose="020B0604030504040204" pitchFamily="50" charset="-128"/>
                  <a:ea typeface="Meiryo UI" panose="020B0604030504040204" pitchFamily="50" charset="-128"/>
                </a:rPr>
                <a:t>①顔認証</a:t>
              </a:r>
            </a:p>
          </p:txBody>
        </p:sp>
        <p:sp>
          <p:nvSpPr>
            <p:cNvPr id="8" name="正方形/長方形 7">
              <a:extLst>
                <a:ext uri="{FF2B5EF4-FFF2-40B4-BE49-F238E27FC236}">
                  <a16:creationId xmlns:a16="http://schemas.microsoft.com/office/drawing/2014/main" id="{603D3EA1-95B3-A12E-836A-598FFAAE3419}"/>
                </a:ext>
              </a:extLst>
            </p:cNvPr>
            <p:cNvSpPr/>
            <p:nvPr/>
          </p:nvSpPr>
          <p:spPr>
            <a:xfrm>
              <a:off x="3946820" y="3446955"/>
              <a:ext cx="2683858" cy="329317"/>
            </a:xfrm>
            <a:prstGeom prst="rect">
              <a:avLst/>
            </a:prstGeom>
            <a:solidFill>
              <a:schemeClr val="accent2"/>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400" b="1">
                  <a:latin typeface="Meiryo UI" panose="020B0604030504040204" pitchFamily="50" charset="-128"/>
                  <a:ea typeface="Meiryo UI" panose="020B0604030504040204" pitchFamily="50" charset="-128"/>
                </a:rPr>
                <a:t>②暗証番号</a:t>
              </a:r>
            </a:p>
          </p:txBody>
        </p:sp>
        <p:sp>
          <p:nvSpPr>
            <p:cNvPr id="9" name="テキスト ボックス 8">
              <a:extLst>
                <a:ext uri="{FF2B5EF4-FFF2-40B4-BE49-F238E27FC236}">
                  <a16:creationId xmlns:a16="http://schemas.microsoft.com/office/drawing/2014/main" id="{B2F2B6F1-9C16-9BE5-D7A2-1B85F0FCFC37}"/>
                </a:ext>
              </a:extLst>
            </p:cNvPr>
            <p:cNvSpPr txBox="1"/>
            <p:nvPr/>
          </p:nvSpPr>
          <p:spPr>
            <a:xfrm>
              <a:off x="788851" y="5366782"/>
              <a:ext cx="7107326" cy="591504"/>
            </a:xfrm>
            <a:prstGeom prst="rect">
              <a:avLst/>
            </a:prstGeom>
            <a:noFill/>
          </p:spPr>
          <p:txBody>
            <a:bodyPr wrap="square" rtlCol="0">
              <a:spAutoFit/>
            </a:bodyPr>
            <a:lstStyle/>
            <a:p>
              <a:r>
                <a:rPr kumimoji="1" lang="en-US" altLang="ja-JP" sz="1200">
                  <a:latin typeface="+mn-ea"/>
                </a:rPr>
                <a:t>※</a:t>
              </a:r>
              <a:r>
                <a:rPr kumimoji="1" lang="ja-JP" altLang="en-US" sz="1200">
                  <a:latin typeface="+mn-ea"/>
                </a:rPr>
                <a:t>暗証番号を</a:t>
              </a:r>
              <a:r>
                <a:rPr lang="ja-JP" altLang="en-US" sz="1200" b="0" i="0">
                  <a:solidFill>
                    <a:srgbClr val="040C28"/>
                  </a:solidFill>
                  <a:effectLst/>
                  <a:latin typeface="+mn-ea"/>
                </a:rPr>
                <a:t>連続して間違うと不正防止のためロックがかかります</a:t>
              </a:r>
              <a:br>
                <a:rPr kumimoji="1" lang="en-US" altLang="ja-JP" sz="1200">
                  <a:latin typeface="+mn-ea"/>
                </a:rPr>
              </a:br>
              <a:r>
                <a:rPr kumimoji="1" lang="en-US" altLang="ja-JP" sz="1200">
                  <a:latin typeface="+mn-ea"/>
                </a:rPr>
                <a:t>※</a:t>
              </a:r>
              <a:r>
                <a:rPr kumimoji="1" lang="ja-JP" altLang="en-US" sz="1200">
                  <a:latin typeface="+mn-ea"/>
                </a:rPr>
                <a:t>認証がうまくいかない方は職員にお声がけください</a:t>
              </a:r>
            </a:p>
          </p:txBody>
        </p:sp>
        <p:pic>
          <p:nvPicPr>
            <p:cNvPr id="10" name="図 9">
              <a:extLst>
                <a:ext uri="{FF2B5EF4-FFF2-40B4-BE49-F238E27FC236}">
                  <a16:creationId xmlns:a16="http://schemas.microsoft.com/office/drawing/2014/main" id="{FB2D5A24-6D7A-F16E-81BD-B7CF76857888}"/>
                </a:ext>
              </a:extLst>
            </p:cNvPr>
            <p:cNvPicPr>
              <a:picLocks noChangeAspect="1"/>
            </p:cNvPicPr>
            <p:nvPr/>
          </p:nvPicPr>
          <p:blipFill>
            <a:blip r:embed="rId12"/>
            <a:stretch>
              <a:fillRect/>
            </a:stretch>
          </p:blipFill>
          <p:spPr>
            <a:xfrm>
              <a:off x="808427" y="3836701"/>
              <a:ext cx="2682129" cy="1446819"/>
            </a:xfrm>
            <a:prstGeom prst="rect">
              <a:avLst/>
            </a:prstGeom>
            <a:ln w="15875">
              <a:solidFill>
                <a:schemeClr val="tx1">
                  <a:lumMod val="50000"/>
                  <a:lumOff val="50000"/>
                </a:schemeClr>
              </a:solidFill>
            </a:ln>
            <a:effectLst>
              <a:outerShdw blurRad="50800" dist="38100" dir="2700000" algn="tl" rotWithShape="0">
                <a:prstClr val="black">
                  <a:alpha val="40000"/>
                </a:prstClr>
              </a:outerShdw>
            </a:effectLst>
          </p:spPr>
        </p:pic>
        <p:grpSp>
          <p:nvGrpSpPr>
            <p:cNvPr id="12" name="グループ化 11">
              <a:extLst>
                <a:ext uri="{FF2B5EF4-FFF2-40B4-BE49-F238E27FC236}">
                  <a16:creationId xmlns:a16="http://schemas.microsoft.com/office/drawing/2014/main" id="{681EC866-3671-759F-A137-5A2EB0151343}"/>
                </a:ext>
              </a:extLst>
            </p:cNvPr>
            <p:cNvGrpSpPr/>
            <p:nvPr/>
          </p:nvGrpSpPr>
          <p:grpSpPr>
            <a:xfrm>
              <a:off x="3974528" y="3835042"/>
              <a:ext cx="2656149" cy="1436920"/>
              <a:chOff x="3974528" y="3835042"/>
              <a:chExt cx="2656149" cy="1436920"/>
            </a:xfrm>
          </p:grpSpPr>
          <p:pic>
            <p:nvPicPr>
              <p:cNvPr id="13" name="図 12">
                <a:extLst>
                  <a:ext uri="{FF2B5EF4-FFF2-40B4-BE49-F238E27FC236}">
                    <a16:creationId xmlns:a16="http://schemas.microsoft.com/office/drawing/2014/main" id="{0C4215B1-E484-D6AF-4483-97247D7AEEAA}"/>
                  </a:ext>
                </a:extLst>
              </p:cNvPr>
              <p:cNvPicPr>
                <a:picLocks noChangeAspect="1"/>
              </p:cNvPicPr>
              <p:nvPr/>
            </p:nvPicPr>
            <p:blipFill>
              <a:blip r:embed="rId13"/>
              <a:stretch>
                <a:fillRect/>
              </a:stretch>
            </p:blipFill>
            <p:spPr>
              <a:xfrm>
                <a:off x="3974528" y="3835042"/>
                <a:ext cx="2656149" cy="1436920"/>
              </a:xfrm>
              <a:prstGeom prst="rect">
                <a:avLst/>
              </a:prstGeom>
              <a:ln w="15875">
                <a:solidFill>
                  <a:schemeClr val="tx1">
                    <a:lumMod val="50000"/>
                    <a:lumOff val="50000"/>
                  </a:schemeClr>
                </a:solidFill>
              </a:ln>
              <a:effectLst>
                <a:outerShdw blurRad="50800" dist="38100" dir="2700000" algn="tl" rotWithShape="0">
                  <a:prstClr val="black">
                    <a:alpha val="40000"/>
                  </a:prstClr>
                </a:outerShdw>
              </a:effectLst>
            </p:spPr>
          </p:pic>
          <p:sp>
            <p:nvSpPr>
              <p:cNvPr id="18" name="正方形/長方形 17">
                <a:extLst>
                  <a:ext uri="{FF2B5EF4-FFF2-40B4-BE49-F238E27FC236}">
                    <a16:creationId xmlns:a16="http://schemas.microsoft.com/office/drawing/2014/main" id="{3CEA3DAD-E47F-0C0A-3FFD-F8531CCA3863}"/>
                  </a:ext>
                </a:extLst>
              </p:cNvPr>
              <p:cNvSpPr/>
              <p:nvPr/>
            </p:nvSpPr>
            <p:spPr>
              <a:xfrm>
                <a:off x="4056608" y="4959273"/>
                <a:ext cx="432841" cy="256316"/>
              </a:xfrm>
              <a:prstGeom prst="rect">
                <a:avLst/>
              </a:prstGeom>
              <a:solidFill>
                <a:schemeClr val="bg1">
                  <a:alpha val="5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Meiryo UI" panose="020B0604030504040204" pitchFamily="50" charset="-128"/>
                  <a:ea typeface="Meiryo UI" panose="020B0604030504040204" pitchFamily="50" charset="-128"/>
                </a:endParaRPr>
              </a:p>
            </p:txBody>
          </p:sp>
        </p:grpSp>
      </p:grpSp>
      <p:pic>
        <p:nvPicPr>
          <p:cNvPr id="47" name="図 46">
            <a:extLst>
              <a:ext uri="{FF2B5EF4-FFF2-40B4-BE49-F238E27FC236}">
                <a16:creationId xmlns:a16="http://schemas.microsoft.com/office/drawing/2014/main" id="{3D25F885-8C87-04FC-5130-40592ACB5A3D}"/>
              </a:ext>
            </a:extLst>
          </p:cNvPr>
          <p:cNvPicPr>
            <a:picLocks noChangeAspect="1"/>
          </p:cNvPicPr>
          <p:nvPr/>
        </p:nvPicPr>
        <p:blipFill>
          <a:blip r:embed="rId14"/>
          <a:stretch>
            <a:fillRect/>
          </a:stretch>
        </p:blipFill>
        <p:spPr>
          <a:xfrm>
            <a:off x="775161" y="7560306"/>
            <a:ext cx="1619113" cy="875906"/>
          </a:xfrm>
          <a:prstGeom prst="rect">
            <a:avLst/>
          </a:prstGeom>
          <a:ln w="15875">
            <a:solidFill>
              <a:schemeClr val="tx1">
                <a:lumMod val="50000"/>
                <a:lumOff val="50000"/>
              </a:schemeClr>
            </a:solidFill>
          </a:ln>
        </p:spPr>
      </p:pic>
      <p:pic>
        <p:nvPicPr>
          <p:cNvPr id="48" name="図 47">
            <a:extLst>
              <a:ext uri="{FF2B5EF4-FFF2-40B4-BE49-F238E27FC236}">
                <a16:creationId xmlns:a16="http://schemas.microsoft.com/office/drawing/2014/main" id="{C883D17C-0F1F-801B-D47B-612754987955}"/>
              </a:ext>
            </a:extLst>
          </p:cNvPr>
          <p:cNvPicPr>
            <a:picLocks noChangeAspect="1"/>
          </p:cNvPicPr>
          <p:nvPr/>
        </p:nvPicPr>
        <p:blipFill>
          <a:blip r:embed="rId15"/>
          <a:stretch>
            <a:fillRect/>
          </a:stretch>
        </p:blipFill>
        <p:spPr>
          <a:xfrm>
            <a:off x="2559793" y="7560306"/>
            <a:ext cx="1588737" cy="859784"/>
          </a:xfrm>
          <a:prstGeom prst="rect">
            <a:avLst/>
          </a:prstGeom>
          <a:ln w="19050">
            <a:solidFill>
              <a:schemeClr val="tx1">
                <a:lumMod val="50000"/>
                <a:lumOff val="50000"/>
              </a:schemeClr>
            </a:solidFill>
          </a:ln>
        </p:spPr>
      </p:pic>
      <p:pic>
        <p:nvPicPr>
          <p:cNvPr id="49" name="グラフィックス 48" descr="右向き指示マーク 単色塗りつぶし">
            <a:extLst>
              <a:ext uri="{FF2B5EF4-FFF2-40B4-BE49-F238E27FC236}">
                <a16:creationId xmlns:a16="http://schemas.microsoft.com/office/drawing/2014/main" id="{CEB89A6A-2028-5A4B-F482-4297D1003C60}"/>
              </a:ext>
            </a:extLst>
          </p:cNvPr>
          <p:cNvPicPr>
            <a:picLocks noChangeAspect="1"/>
          </p:cNvPicPr>
          <p:nvPr/>
        </p:nvPicPr>
        <p:blipFill>
          <a:blip r:embed="rId16">
            <a:extLst>
              <a:ext uri="{28A0092B-C50C-407E-A947-70E740481C1C}">
                <a14:useLocalDpi xmlns:a14="http://schemas.microsoft.com/office/drawing/2010/main" val="0"/>
              </a:ext>
              <a:ext uri="{96DAC541-7B7A-43D3-8B79-37D633B846F1}">
                <asvg:svgBlip xmlns:asvg="http://schemas.microsoft.com/office/drawing/2016/SVG/main" r:embed="rId17"/>
              </a:ext>
            </a:extLst>
          </a:blip>
          <a:stretch>
            <a:fillRect/>
          </a:stretch>
        </p:blipFill>
        <p:spPr>
          <a:xfrm>
            <a:off x="739679" y="8026553"/>
            <a:ext cx="386797" cy="372058"/>
          </a:xfrm>
          <a:prstGeom prst="rect">
            <a:avLst/>
          </a:prstGeom>
        </p:spPr>
      </p:pic>
      <p:pic>
        <p:nvPicPr>
          <p:cNvPr id="50" name="グラフィックス 49" descr="右向き指示マーク 単色塗りつぶし">
            <a:extLst>
              <a:ext uri="{FF2B5EF4-FFF2-40B4-BE49-F238E27FC236}">
                <a16:creationId xmlns:a16="http://schemas.microsoft.com/office/drawing/2014/main" id="{E36C9553-8C7D-3EBE-1BA7-BBD17B549436}"/>
              </a:ext>
            </a:extLst>
          </p:cNvPr>
          <p:cNvPicPr>
            <a:picLocks noChangeAspect="1"/>
          </p:cNvPicPr>
          <p:nvPr/>
        </p:nvPicPr>
        <p:blipFill>
          <a:blip r:embed="rId16">
            <a:extLst>
              <a:ext uri="{28A0092B-C50C-407E-A947-70E740481C1C}">
                <a14:useLocalDpi xmlns:a14="http://schemas.microsoft.com/office/drawing/2010/main" val="0"/>
              </a:ext>
              <a:ext uri="{96DAC541-7B7A-43D3-8B79-37D633B846F1}">
                <asvg:svgBlip xmlns:asvg="http://schemas.microsoft.com/office/drawing/2016/SVG/main" r:embed="rId17"/>
              </a:ext>
            </a:extLst>
          </a:blip>
          <a:stretch>
            <a:fillRect/>
          </a:stretch>
        </p:blipFill>
        <p:spPr>
          <a:xfrm>
            <a:off x="2461576" y="8028740"/>
            <a:ext cx="386797" cy="372058"/>
          </a:xfrm>
          <a:prstGeom prst="rect">
            <a:avLst/>
          </a:prstGeom>
        </p:spPr>
      </p:pic>
      <p:grpSp>
        <p:nvGrpSpPr>
          <p:cNvPr id="34" name="グループ化 33">
            <a:extLst>
              <a:ext uri="{FF2B5EF4-FFF2-40B4-BE49-F238E27FC236}">
                <a16:creationId xmlns:a16="http://schemas.microsoft.com/office/drawing/2014/main" id="{C6D85799-57EB-9E44-E391-9626B127316D}"/>
              </a:ext>
            </a:extLst>
          </p:cNvPr>
          <p:cNvGrpSpPr/>
          <p:nvPr/>
        </p:nvGrpSpPr>
        <p:grpSpPr>
          <a:xfrm>
            <a:off x="719375" y="5995089"/>
            <a:ext cx="5608436" cy="1134028"/>
            <a:chOff x="719375" y="5948739"/>
            <a:chExt cx="5608436" cy="1134028"/>
          </a:xfrm>
        </p:grpSpPr>
        <p:cxnSp>
          <p:nvCxnSpPr>
            <p:cNvPr id="41" name="直線コネクタ 40">
              <a:extLst>
                <a:ext uri="{FF2B5EF4-FFF2-40B4-BE49-F238E27FC236}">
                  <a16:creationId xmlns:a16="http://schemas.microsoft.com/office/drawing/2014/main" id="{93786B24-A57F-1A16-5B2F-2EC88CF7AE93}"/>
                </a:ext>
              </a:extLst>
            </p:cNvPr>
            <p:cNvCxnSpPr>
              <a:cxnSpLocks/>
            </p:cNvCxnSpPr>
            <p:nvPr/>
          </p:nvCxnSpPr>
          <p:spPr>
            <a:xfrm>
              <a:off x="962941" y="7082767"/>
              <a:ext cx="4955276" cy="0"/>
            </a:xfrm>
            <a:prstGeom prst="line">
              <a:avLst/>
            </a:prstGeom>
            <a:ln>
              <a:solidFill>
                <a:schemeClr val="bg1">
                  <a:lumMod val="75000"/>
                </a:schemeClr>
              </a:solidFill>
              <a:prstDash val="lgDash"/>
            </a:ln>
          </p:spPr>
          <p:style>
            <a:lnRef idx="1">
              <a:schemeClr val="accent1"/>
            </a:lnRef>
            <a:fillRef idx="0">
              <a:schemeClr val="accent1"/>
            </a:fillRef>
            <a:effectRef idx="0">
              <a:schemeClr val="accent1"/>
            </a:effectRef>
            <a:fontRef idx="minor">
              <a:schemeClr val="tx1"/>
            </a:fontRef>
          </p:style>
        </p:cxnSp>
        <p:sp>
          <p:nvSpPr>
            <p:cNvPr id="31" name="四角形: 角を丸くする 30">
              <a:extLst>
                <a:ext uri="{FF2B5EF4-FFF2-40B4-BE49-F238E27FC236}">
                  <a16:creationId xmlns:a16="http://schemas.microsoft.com/office/drawing/2014/main" id="{163F4C4D-A8EA-F62B-3B12-DDE316A821ED}"/>
                </a:ext>
              </a:extLst>
            </p:cNvPr>
            <p:cNvSpPr/>
            <p:nvPr/>
          </p:nvSpPr>
          <p:spPr>
            <a:xfrm>
              <a:off x="719375" y="5948739"/>
              <a:ext cx="5608436" cy="1048933"/>
            </a:xfrm>
            <a:prstGeom prst="roundRect">
              <a:avLst/>
            </a:prstGeom>
            <a:solidFill>
              <a:srgbClr val="DB4D6D">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游ゴシック" panose="020B0400000000000000" pitchFamily="50" charset="-128"/>
                <a:ea typeface="游ゴシック" panose="020B0400000000000000" pitchFamily="50" charset="-128"/>
                <a:cs typeface="+mn-cs"/>
              </a:endParaRPr>
            </a:p>
          </p:txBody>
        </p:sp>
        <p:sp>
          <p:nvSpPr>
            <p:cNvPr id="32" name="テキスト ボックス 31">
              <a:extLst>
                <a:ext uri="{FF2B5EF4-FFF2-40B4-BE49-F238E27FC236}">
                  <a16:creationId xmlns:a16="http://schemas.microsoft.com/office/drawing/2014/main" id="{612525A9-9B9D-BA3F-7D62-2706C60747C3}"/>
                </a:ext>
              </a:extLst>
            </p:cNvPr>
            <p:cNvSpPr txBox="1"/>
            <p:nvPr/>
          </p:nvSpPr>
          <p:spPr>
            <a:xfrm>
              <a:off x="2113563" y="6023040"/>
              <a:ext cx="3295161" cy="900246"/>
            </a:xfrm>
            <a:prstGeom prst="rect">
              <a:avLst/>
            </a:prstGeom>
            <a:noFill/>
          </p:spPr>
          <p:txBody>
            <a:bodyPr wrap="square" rtlCol="0" anchor="ctr">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050" b="0"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rPr>
                <a:t>「</a:t>
              </a:r>
              <a:r>
                <a:rPr kumimoji="1" lang="ja-JP" altLang="en-US" sz="1050" b="1"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rPr>
                <a:t>マイナンバーカードを保険証として利用するための登録が必要です</a:t>
              </a:r>
              <a:r>
                <a:rPr kumimoji="1" lang="ja-JP" altLang="en-US" sz="1050" b="0"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rPr>
                <a:t>」と表示された場合は</a:t>
              </a:r>
              <a:r>
                <a:rPr kumimoji="1" lang="ja-JP" altLang="en-US" sz="1050" b="1"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rPr>
                <a:t>「マイナ受付」の初回登録の方法</a:t>
              </a:r>
              <a:r>
                <a:rPr kumimoji="1" lang="ja-JP" altLang="en-US" sz="1050" b="0"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rPr>
                <a:t>に沿って対応してください。</a:t>
              </a:r>
              <a:endParaRPr kumimoji="1" lang="en-US" altLang="ja-JP" sz="1050" b="0"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050" b="0"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rPr>
                <a:t>初回登録完了後、③情報提供の同意にお進みください。</a:t>
              </a:r>
              <a:endParaRPr kumimoji="1" lang="en-US" altLang="ja-JP" sz="1050" b="0"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endParaRPr>
            </a:p>
          </p:txBody>
        </p:sp>
        <p:sp>
          <p:nvSpPr>
            <p:cNvPr id="33" name="フローチャート: 組合せ 32">
              <a:extLst>
                <a:ext uri="{FF2B5EF4-FFF2-40B4-BE49-F238E27FC236}">
                  <a16:creationId xmlns:a16="http://schemas.microsoft.com/office/drawing/2014/main" id="{5D097005-74C8-751B-C504-90FEE7BFAF52}"/>
                </a:ext>
              </a:extLst>
            </p:cNvPr>
            <p:cNvSpPr/>
            <p:nvPr/>
          </p:nvSpPr>
          <p:spPr>
            <a:xfrm rot="16200000">
              <a:off x="5208242" y="6392080"/>
              <a:ext cx="563132" cy="162165"/>
            </a:xfrm>
            <a:prstGeom prst="flowChartMerge">
              <a:avLst/>
            </a:prstGeom>
            <a:solidFill>
              <a:srgbClr val="DB4D6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游ゴシック" panose="020B0400000000000000" pitchFamily="50" charset="-128"/>
                <a:ea typeface="游ゴシック" panose="020B0400000000000000" pitchFamily="50" charset="-128"/>
                <a:cs typeface="+mn-cs"/>
              </a:endParaRPr>
            </a:p>
          </p:txBody>
        </p:sp>
        <p:pic>
          <p:nvPicPr>
            <p:cNvPr id="51" name="図 50">
              <a:extLst>
                <a:ext uri="{FF2B5EF4-FFF2-40B4-BE49-F238E27FC236}">
                  <a16:creationId xmlns:a16="http://schemas.microsoft.com/office/drawing/2014/main" id="{A81A64DC-3FFB-477C-57D5-E63D839264F9}"/>
                </a:ext>
              </a:extLst>
            </p:cNvPr>
            <p:cNvPicPr>
              <a:picLocks noChangeAspect="1"/>
            </p:cNvPicPr>
            <p:nvPr/>
          </p:nvPicPr>
          <p:blipFill>
            <a:blip r:embed="rId18"/>
            <a:stretch>
              <a:fillRect/>
            </a:stretch>
          </p:blipFill>
          <p:spPr>
            <a:xfrm>
              <a:off x="862874" y="6126973"/>
              <a:ext cx="1230896" cy="692379"/>
            </a:xfrm>
            <a:prstGeom prst="rect">
              <a:avLst/>
            </a:prstGeom>
            <a:ln w="19050">
              <a:solidFill>
                <a:schemeClr val="tx1">
                  <a:lumMod val="50000"/>
                  <a:lumOff val="50000"/>
                </a:schemeClr>
              </a:solidFill>
            </a:ln>
          </p:spPr>
        </p:pic>
      </p:grpSp>
      <p:pic>
        <p:nvPicPr>
          <p:cNvPr id="26" name="図 25" descr="グラフィカル ユーザー インターフェイス, アプリケーション&#10;&#10;自動的に生成された説明">
            <a:extLst>
              <a:ext uri="{FF2B5EF4-FFF2-40B4-BE49-F238E27FC236}">
                <a16:creationId xmlns:a16="http://schemas.microsoft.com/office/drawing/2014/main" id="{477CD89C-9C66-AB02-7461-7C27A99096D2}"/>
              </a:ext>
            </a:extLst>
          </p:cNvPr>
          <p:cNvPicPr>
            <a:picLocks noChangeAspect="1"/>
          </p:cNvPicPr>
          <p:nvPr/>
        </p:nvPicPr>
        <p:blipFill rotWithShape="1">
          <a:blip r:embed="rId19">
            <a:extLst>
              <a:ext uri="{28A0092B-C50C-407E-A947-70E740481C1C}">
                <a14:useLocalDpi xmlns:a14="http://schemas.microsoft.com/office/drawing/2010/main" val="0"/>
              </a:ext>
            </a:extLst>
          </a:blip>
          <a:srcRect t="66597" b="4995"/>
          <a:stretch/>
        </p:blipFill>
        <p:spPr>
          <a:xfrm>
            <a:off x="43764" y="83368"/>
            <a:ext cx="3829189" cy="1087783"/>
          </a:xfrm>
          <a:prstGeom prst="rect">
            <a:avLst/>
          </a:prstGeom>
        </p:spPr>
      </p:pic>
      <p:sp>
        <p:nvSpPr>
          <p:cNvPr id="11" name="吹き出し: 角を丸めた四角形 10">
            <a:extLst>
              <a:ext uri="{FF2B5EF4-FFF2-40B4-BE49-F238E27FC236}">
                <a16:creationId xmlns:a16="http://schemas.microsoft.com/office/drawing/2014/main" id="{987A315C-683E-4654-91A4-C3EAC5745BA5}"/>
              </a:ext>
            </a:extLst>
          </p:cNvPr>
          <p:cNvSpPr/>
          <p:nvPr/>
        </p:nvSpPr>
        <p:spPr>
          <a:xfrm>
            <a:off x="3853542" y="343557"/>
            <a:ext cx="2939143" cy="705298"/>
          </a:xfrm>
          <a:prstGeom prst="wedgeRoundRectCallout">
            <a:avLst>
              <a:gd name="adj1" fmla="val -52532"/>
              <a:gd name="adj2" fmla="val 11726"/>
              <a:gd name="adj3" fmla="val 16667"/>
            </a:avLst>
          </a:prstGeom>
          <a:solidFill>
            <a:schemeClr val="bg1"/>
          </a:solidFill>
          <a:ln w="38100" cap="rnd">
            <a:solidFill>
              <a:srgbClr val="F18101"/>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panose="020F0502020204030204"/>
              <a:ea typeface="游ゴシック" panose="020B0400000000000000" pitchFamily="50" charset="-128"/>
              <a:cs typeface="+mn-cs"/>
            </a:endParaRPr>
          </a:p>
        </p:txBody>
      </p:sp>
      <p:sp>
        <p:nvSpPr>
          <p:cNvPr id="63" name="テキスト ボックス 62">
            <a:extLst>
              <a:ext uri="{FF2B5EF4-FFF2-40B4-BE49-F238E27FC236}">
                <a16:creationId xmlns:a16="http://schemas.microsoft.com/office/drawing/2014/main" id="{DE3829D0-D0EE-4EDE-A958-92E21F34D3D3}"/>
              </a:ext>
            </a:extLst>
          </p:cNvPr>
          <p:cNvSpPr txBox="1"/>
          <p:nvPr/>
        </p:nvSpPr>
        <p:spPr>
          <a:xfrm>
            <a:off x="3816027" y="464905"/>
            <a:ext cx="3027820" cy="523220"/>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1400" b="1" i="0" u="none" strike="noStrike" kern="1200" cap="none" spc="0" normalizeH="0" baseline="0" noProof="0">
                <a:ln>
                  <a:noFill/>
                </a:ln>
                <a:solidFill>
                  <a:srgbClr val="F18101"/>
                </a:solidFill>
                <a:effectLst/>
                <a:uLnTx/>
                <a:uFillTx/>
                <a:latin typeface="Calibri" panose="020F0502020204030204"/>
                <a:ea typeface="游ゴシック" panose="020B0400000000000000" pitchFamily="50" charset="-128"/>
                <a:cs typeface="+mn-cs"/>
              </a:rPr>
              <a:t>マイナンバーカード</a:t>
            </a:r>
            <a:r>
              <a:rPr kumimoji="1" lang="ja-JP" altLang="en-US" sz="1200" b="1" i="0" u="none" strike="noStrike" kern="1200" cap="none" spc="0" normalizeH="0" baseline="0" noProof="0">
                <a:ln>
                  <a:noFill/>
                </a:ln>
                <a:solidFill>
                  <a:prstClr val="black"/>
                </a:solidFill>
                <a:effectLst/>
                <a:uLnTx/>
                <a:uFillTx/>
                <a:latin typeface="Calibri" panose="020F0502020204030204"/>
                <a:ea typeface="游ゴシック" panose="020B0400000000000000" pitchFamily="50" charset="-128"/>
                <a:cs typeface="+mn-cs"/>
              </a:rPr>
              <a:t>を</a:t>
            </a:r>
            <a:r>
              <a:rPr kumimoji="1" lang="ja-JP" altLang="en-US" sz="1400" b="1" i="0" u="none" strike="noStrike" kern="1200" cap="none" spc="0" normalizeH="0" baseline="0" noProof="0">
                <a:ln>
                  <a:noFill/>
                </a:ln>
                <a:solidFill>
                  <a:prstClr val="black"/>
                </a:solidFill>
                <a:effectLst/>
                <a:uLnTx/>
                <a:uFillTx/>
                <a:latin typeface="Calibri" panose="020F0502020204030204"/>
                <a:ea typeface="游ゴシック" panose="020B0400000000000000" pitchFamily="50" charset="-128"/>
                <a:cs typeface="+mn-cs"/>
              </a:rPr>
              <a:t>お持ちの方</a:t>
            </a:r>
            <a:r>
              <a:rPr kumimoji="1" lang="ja-JP" altLang="en-US" sz="1200" b="1" i="0" u="none" strike="noStrike" kern="1200" cap="none" spc="0" normalizeH="0" baseline="0" noProof="0">
                <a:ln>
                  <a:noFill/>
                </a:ln>
                <a:solidFill>
                  <a:prstClr val="black"/>
                </a:solidFill>
                <a:effectLst/>
                <a:uLnTx/>
                <a:uFillTx/>
                <a:latin typeface="Calibri" panose="020F0502020204030204"/>
                <a:ea typeface="游ゴシック" panose="020B0400000000000000" pitchFamily="50" charset="-128"/>
                <a:cs typeface="+mn-cs"/>
              </a:rPr>
              <a:t>は</a:t>
            </a:r>
            <a:r>
              <a:rPr kumimoji="1" lang="ja-JP" altLang="en-US" sz="1400" b="1" i="0" u="none" strike="noStrike" kern="1200" cap="none" spc="0" normalizeH="0" baseline="0" noProof="0">
                <a:ln>
                  <a:noFill/>
                </a:ln>
                <a:solidFill>
                  <a:prstClr val="black"/>
                </a:solidFill>
                <a:effectLst/>
                <a:uLnTx/>
                <a:uFillTx/>
                <a:latin typeface="Calibri" panose="020F0502020204030204"/>
                <a:ea typeface="游ゴシック" panose="020B0400000000000000" pitchFamily="50" charset="-128"/>
                <a:cs typeface="+mn-cs"/>
              </a:rPr>
              <a:t>カードリーダーで受付を！</a:t>
            </a:r>
            <a:endParaRPr kumimoji="1" lang="en-US" altLang="ja-JP" sz="1400" b="1" i="0" u="none" strike="noStrike" kern="1200" cap="none" spc="0" normalizeH="0" baseline="0" noProof="0">
              <a:ln>
                <a:noFill/>
              </a:ln>
              <a:solidFill>
                <a:prstClr val="black"/>
              </a:solidFill>
              <a:effectLst/>
              <a:uLnTx/>
              <a:uFillTx/>
              <a:latin typeface="Calibri" panose="020F0502020204030204"/>
              <a:ea typeface="游ゴシック" panose="020B0400000000000000" pitchFamily="50" charset="-128"/>
              <a:cs typeface="+mn-cs"/>
            </a:endParaRPr>
          </a:p>
        </p:txBody>
      </p:sp>
      <p:pic>
        <p:nvPicPr>
          <p:cNvPr id="29" name="図 28">
            <a:extLst>
              <a:ext uri="{FF2B5EF4-FFF2-40B4-BE49-F238E27FC236}">
                <a16:creationId xmlns:a16="http://schemas.microsoft.com/office/drawing/2014/main" id="{DA185D34-BF84-AF97-C03C-020DE48CABFD}"/>
              </a:ext>
            </a:extLst>
          </p:cNvPr>
          <p:cNvPicPr>
            <a:picLocks noChangeAspect="1"/>
          </p:cNvPicPr>
          <p:nvPr/>
        </p:nvPicPr>
        <p:blipFill>
          <a:blip r:embed="rId20"/>
          <a:stretch>
            <a:fillRect/>
          </a:stretch>
        </p:blipFill>
        <p:spPr>
          <a:xfrm>
            <a:off x="5647194" y="6080772"/>
            <a:ext cx="604314" cy="872898"/>
          </a:xfrm>
          <a:prstGeom prst="rect">
            <a:avLst/>
          </a:prstGeom>
        </p:spPr>
      </p:pic>
    </p:spTree>
    <p:extLst>
      <p:ext uri="{BB962C8B-B14F-4D97-AF65-F5344CB8AC3E}">
        <p14:creationId xmlns:p14="http://schemas.microsoft.com/office/powerpoint/2010/main" val="187082961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正方形/長方形 1">
            <a:extLst>
              <a:ext uri="{FF2B5EF4-FFF2-40B4-BE49-F238E27FC236}">
                <a16:creationId xmlns:a16="http://schemas.microsoft.com/office/drawing/2014/main" id="{B9E8FE1A-0EBC-364F-5E58-A4BF5EC28DB0}"/>
              </a:ext>
            </a:extLst>
          </p:cNvPr>
          <p:cNvSpPr/>
          <p:nvPr/>
        </p:nvSpPr>
        <p:spPr>
          <a:xfrm>
            <a:off x="0" y="-13648"/>
            <a:ext cx="6858000" cy="1182193"/>
          </a:xfrm>
          <a:prstGeom prst="rect">
            <a:avLst/>
          </a:prstGeom>
          <a:solidFill>
            <a:srgbClr val="DB4D6D"/>
          </a:solidFill>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kumimoji="1" lang="ja-JP" altLang="en-US" sz="2800" b="1">
                <a:latin typeface="Meiryo UI" panose="020B0604030504040204" pitchFamily="50" charset="-128"/>
                <a:ea typeface="Meiryo UI" panose="020B0604030504040204" pitchFamily="50" charset="-128"/>
              </a:rPr>
              <a:t>「マイナンバーカードを保険証として利用する</a:t>
            </a:r>
            <a:br>
              <a:rPr kumimoji="1" lang="en-US" altLang="ja-JP" sz="2800" b="1">
                <a:latin typeface="Meiryo UI" panose="020B0604030504040204" pitchFamily="50" charset="-128"/>
                <a:ea typeface="Meiryo UI" panose="020B0604030504040204" pitchFamily="50" charset="-128"/>
              </a:rPr>
            </a:br>
            <a:r>
              <a:rPr kumimoji="1" lang="ja-JP" altLang="en-US" sz="2800" b="1">
                <a:latin typeface="Meiryo UI" panose="020B0604030504040204" pitchFamily="50" charset="-128"/>
                <a:ea typeface="Meiryo UI" panose="020B0604030504040204" pitchFamily="50" charset="-128"/>
              </a:rPr>
              <a:t>ための登録が必要です」と表示された方へ</a:t>
            </a:r>
            <a:endParaRPr kumimoji="1" lang="ja-JP" altLang="en-US" sz="2800" b="1">
              <a:effectLst>
                <a:outerShdw blurRad="50800" dist="38100" dir="2700000" algn="tl" rotWithShape="0">
                  <a:prstClr val="black">
                    <a:alpha val="40000"/>
                  </a:prstClr>
                </a:outerShdw>
              </a:effectLst>
              <a:latin typeface="Meiryo UI" panose="020B0604030504040204" pitchFamily="50" charset="-128"/>
              <a:ea typeface="Meiryo UI" panose="020B0604030504040204" pitchFamily="50" charset="-128"/>
            </a:endParaRPr>
          </a:p>
        </p:txBody>
      </p:sp>
      <p:pic>
        <p:nvPicPr>
          <p:cNvPr id="4" name="図 3">
            <a:extLst>
              <a:ext uri="{FF2B5EF4-FFF2-40B4-BE49-F238E27FC236}">
                <a16:creationId xmlns:a16="http://schemas.microsoft.com/office/drawing/2014/main" id="{7B4E3638-3752-4CF9-AFC0-CEC72F6C899A}"/>
              </a:ext>
            </a:extLst>
          </p:cNvPr>
          <p:cNvPicPr>
            <a:picLocks noChangeAspect="1"/>
          </p:cNvPicPr>
          <p:nvPr/>
        </p:nvPicPr>
        <p:blipFill>
          <a:blip r:embed="rId3"/>
          <a:stretch>
            <a:fillRect/>
          </a:stretch>
        </p:blipFill>
        <p:spPr>
          <a:xfrm>
            <a:off x="816091" y="3101963"/>
            <a:ext cx="2207259" cy="1241584"/>
          </a:xfrm>
          <a:prstGeom prst="rect">
            <a:avLst/>
          </a:prstGeom>
          <a:ln w="19050">
            <a:solidFill>
              <a:schemeClr val="tx1">
                <a:lumMod val="50000"/>
                <a:lumOff val="50000"/>
              </a:schemeClr>
            </a:solidFill>
          </a:ln>
        </p:spPr>
      </p:pic>
      <p:pic>
        <p:nvPicPr>
          <p:cNvPr id="5" name="図 4">
            <a:extLst>
              <a:ext uri="{FF2B5EF4-FFF2-40B4-BE49-F238E27FC236}">
                <a16:creationId xmlns:a16="http://schemas.microsoft.com/office/drawing/2014/main" id="{115DE0C9-24FD-4188-BC95-7EF2C57E0B1F}"/>
              </a:ext>
            </a:extLst>
          </p:cNvPr>
          <p:cNvPicPr>
            <a:picLocks noChangeAspect="1"/>
          </p:cNvPicPr>
          <p:nvPr/>
        </p:nvPicPr>
        <p:blipFill>
          <a:blip r:embed="rId4"/>
          <a:stretch>
            <a:fillRect/>
          </a:stretch>
        </p:blipFill>
        <p:spPr>
          <a:xfrm>
            <a:off x="806085" y="5178569"/>
            <a:ext cx="2269558" cy="1276626"/>
          </a:xfrm>
          <a:prstGeom prst="rect">
            <a:avLst/>
          </a:prstGeom>
          <a:ln w="19050">
            <a:solidFill>
              <a:schemeClr val="tx1">
                <a:lumMod val="50000"/>
                <a:lumOff val="50000"/>
              </a:schemeClr>
            </a:solidFill>
          </a:ln>
        </p:spPr>
      </p:pic>
      <p:pic>
        <p:nvPicPr>
          <p:cNvPr id="12" name="図 11" descr="テキスト, 手紙&#10;&#10;自動的に生成された説明">
            <a:extLst>
              <a:ext uri="{FF2B5EF4-FFF2-40B4-BE49-F238E27FC236}">
                <a16:creationId xmlns:a16="http://schemas.microsoft.com/office/drawing/2014/main" id="{26D63FA8-4F7B-4996-934F-DFFD09FA6491}"/>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12278" y="7806348"/>
            <a:ext cx="2230995" cy="1254934"/>
          </a:xfrm>
          <a:prstGeom prst="rect">
            <a:avLst/>
          </a:prstGeom>
          <a:ln w="19050">
            <a:solidFill>
              <a:schemeClr val="tx1">
                <a:lumMod val="50000"/>
                <a:lumOff val="50000"/>
              </a:schemeClr>
            </a:solidFill>
          </a:ln>
        </p:spPr>
      </p:pic>
      <p:pic>
        <p:nvPicPr>
          <p:cNvPr id="33" name="図 32" descr="アイコン&#10;&#10;自動的に生成された説明">
            <a:extLst>
              <a:ext uri="{FF2B5EF4-FFF2-40B4-BE49-F238E27FC236}">
                <a16:creationId xmlns:a16="http://schemas.microsoft.com/office/drawing/2014/main" id="{DD97D094-B1C0-6A84-D57B-575AC0FEC6A8}"/>
              </a:ext>
            </a:extLst>
          </p:cNvPr>
          <p:cNvPicPr>
            <a:picLocks noChangeAspect="1"/>
          </p:cNvPicPr>
          <p:nvPr/>
        </p:nvPicPr>
        <p:blipFill rotWithShape="1">
          <a:blip r:embed="rId6">
            <a:extLst>
              <a:ext uri="{28A0092B-C50C-407E-A947-70E740481C1C}">
                <a14:useLocalDpi xmlns:a14="http://schemas.microsoft.com/office/drawing/2010/main" val="0"/>
              </a:ext>
            </a:extLst>
          </a:blip>
          <a:srcRect t="14993" r="22892" b="17705"/>
          <a:stretch/>
        </p:blipFill>
        <p:spPr>
          <a:xfrm>
            <a:off x="3870881" y="6235135"/>
            <a:ext cx="2987119" cy="3657217"/>
          </a:xfrm>
          <a:prstGeom prst="rect">
            <a:avLst/>
          </a:prstGeom>
        </p:spPr>
      </p:pic>
      <p:cxnSp>
        <p:nvCxnSpPr>
          <p:cNvPr id="22" name="直線矢印コネクタ 21">
            <a:extLst>
              <a:ext uri="{FF2B5EF4-FFF2-40B4-BE49-F238E27FC236}">
                <a16:creationId xmlns:a16="http://schemas.microsoft.com/office/drawing/2014/main" id="{874D4F60-8A5D-8B94-00D6-B2394DF1E134}"/>
              </a:ext>
            </a:extLst>
          </p:cNvPr>
          <p:cNvCxnSpPr>
            <a:cxnSpLocks/>
          </p:cNvCxnSpPr>
          <p:nvPr/>
        </p:nvCxnSpPr>
        <p:spPr>
          <a:xfrm>
            <a:off x="470099" y="3087991"/>
            <a:ext cx="7832" cy="1185049"/>
          </a:xfrm>
          <a:prstGeom prst="straightConnector1">
            <a:avLst/>
          </a:prstGeom>
          <a:ln w="38100">
            <a:solidFill>
              <a:srgbClr val="DB4D6D"/>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26" name="直線矢印コネクタ 25">
            <a:extLst>
              <a:ext uri="{FF2B5EF4-FFF2-40B4-BE49-F238E27FC236}">
                <a16:creationId xmlns:a16="http://schemas.microsoft.com/office/drawing/2014/main" id="{109BB8E6-0FB9-8F23-C2EE-45E150204C8F}"/>
              </a:ext>
            </a:extLst>
          </p:cNvPr>
          <p:cNvCxnSpPr>
            <a:cxnSpLocks/>
            <a:stCxn id="24" idx="2"/>
            <a:endCxn id="25" idx="0"/>
          </p:cNvCxnSpPr>
          <p:nvPr/>
        </p:nvCxnSpPr>
        <p:spPr>
          <a:xfrm>
            <a:off x="474015" y="4827609"/>
            <a:ext cx="0" cy="1790897"/>
          </a:xfrm>
          <a:prstGeom prst="straightConnector1">
            <a:avLst/>
          </a:prstGeom>
          <a:ln w="38100">
            <a:solidFill>
              <a:srgbClr val="DB4D6D"/>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sp>
        <p:nvSpPr>
          <p:cNvPr id="45" name="テキスト ボックス 44">
            <a:extLst>
              <a:ext uri="{FF2B5EF4-FFF2-40B4-BE49-F238E27FC236}">
                <a16:creationId xmlns:a16="http://schemas.microsoft.com/office/drawing/2014/main" id="{C649704F-1451-79D7-F9F2-788563ACE65D}"/>
              </a:ext>
            </a:extLst>
          </p:cNvPr>
          <p:cNvSpPr txBox="1"/>
          <p:nvPr/>
        </p:nvSpPr>
        <p:spPr>
          <a:xfrm>
            <a:off x="706204" y="2626675"/>
            <a:ext cx="5402161" cy="338554"/>
          </a:xfrm>
          <a:prstGeom prst="rect">
            <a:avLst/>
          </a:prstGeom>
          <a:noFill/>
        </p:spPr>
        <p:txBody>
          <a:bodyPr wrap="square" rtlCol="0">
            <a:spAutoFit/>
          </a:bodyPr>
          <a:lstStyle/>
          <a:p>
            <a:r>
              <a:rPr kumimoji="1" lang="ja-JP" altLang="en-US" sz="1600">
                <a:latin typeface="Meiryo UI" panose="020B0604030504040204" pitchFamily="50" charset="-128"/>
                <a:ea typeface="Meiryo UI" panose="020B0604030504040204" pitchFamily="50" charset="-128"/>
              </a:rPr>
              <a:t>「継続する」を選択してください。</a:t>
            </a:r>
            <a:endParaRPr kumimoji="1" lang="en-US" altLang="ja-JP" sz="1600">
              <a:latin typeface="Meiryo UI" panose="020B0604030504040204" pitchFamily="50" charset="-128"/>
              <a:ea typeface="Meiryo UI" panose="020B0604030504040204" pitchFamily="50" charset="-128"/>
            </a:endParaRPr>
          </a:p>
        </p:txBody>
      </p:sp>
      <p:sp>
        <p:nvSpPr>
          <p:cNvPr id="46" name="テキスト ボックス 45">
            <a:extLst>
              <a:ext uri="{FF2B5EF4-FFF2-40B4-BE49-F238E27FC236}">
                <a16:creationId xmlns:a16="http://schemas.microsoft.com/office/drawing/2014/main" id="{4A5BAFEB-DD97-14A6-8E93-CEF060D75253}"/>
              </a:ext>
            </a:extLst>
          </p:cNvPr>
          <p:cNvSpPr txBox="1"/>
          <p:nvPr/>
        </p:nvSpPr>
        <p:spPr>
          <a:xfrm>
            <a:off x="706204" y="4512715"/>
            <a:ext cx="5402160" cy="584775"/>
          </a:xfrm>
          <a:prstGeom prst="rect">
            <a:avLst/>
          </a:prstGeom>
          <a:noFill/>
        </p:spPr>
        <p:txBody>
          <a:bodyPr wrap="square" rtlCol="0">
            <a:spAutoFit/>
          </a:bodyPr>
          <a:lstStyle/>
          <a:p>
            <a:r>
              <a:rPr kumimoji="1" lang="ja-JP" altLang="en-US" sz="1600">
                <a:latin typeface="Meiryo UI" panose="020B0604030504040204" pitchFamily="50" charset="-128"/>
                <a:ea typeface="Meiryo UI" panose="020B0604030504040204" pitchFamily="50" charset="-128"/>
              </a:rPr>
              <a:t>マイナポータルの利用規約を確認し、</a:t>
            </a:r>
            <a:endParaRPr kumimoji="1" lang="en-US" altLang="ja-JP" sz="1600">
              <a:latin typeface="Meiryo UI" panose="020B0604030504040204" pitchFamily="50" charset="-128"/>
              <a:ea typeface="Meiryo UI" panose="020B0604030504040204" pitchFamily="50" charset="-128"/>
            </a:endParaRPr>
          </a:p>
          <a:p>
            <a:r>
              <a:rPr kumimoji="1" lang="ja-JP" altLang="en-US" sz="1600">
                <a:latin typeface="Meiryo UI" panose="020B0604030504040204" pitchFamily="50" charset="-128"/>
                <a:ea typeface="Meiryo UI" panose="020B0604030504040204" pitchFamily="50" charset="-128"/>
              </a:rPr>
              <a:t>問題なければ「同意する」を選択してください。</a:t>
            </a:r>
            <a:endParaRPr kumimoji="1" lang="en-US" altLang="ja-JP" sz="1600">
              <a:latin typeface="Meiryo UI" panose="020B0604030504040204" pitchFamily="50" charset="-128"/>
              <a:ea typeface="Meiryo UI" panose="020B0604030504040204" pitchFamily="50" charset="-128"/>
            </a:endParaRPr>
          </a:p>
        </p:txBody>
      </p:sp>
      <p:sp>
        <p:nvSpPr>
          <p:cNvPr id="49" name="テキスト ボックス 48">
            <a:extLst>
              <a:ext uri="{FF2B5EF4-FFF2-40B4-BE49-F238E27FC236}">
                <a16:creationId xmlns:a16="http://schemas.microsoft.com/office/drawing/2014/main" id="{85A3D1DD-272D-FF7D-FCE8-AFCA4A9A945F}"/>
              </a:ext>
            </a:extLst>
          </p:cNvPr>
          <p:cNvSpPr txBox="1"/>
          <p:nvPr/>
        </p:nvSpPr>
        <p:spPr>
          <a:xfrm>
            <a:off x="706204" y="6876135"/>
            <a:ext cx="5904941" cy="830997"/>
          </a:xfrm>
          <a:prstGeom prst="rect">
            <a:avLst/>
          </a:prstGeom>
          <a:noFill/>
        </p:spPr>
        <p:txBody>
          <a:bodyPr wrap="square" rtlCol="0">
            <a:spAutoFit/>
          </a:bodyPr>
          <a:lstStyle/>
          <a:p>
            <a:r>
              <a:rPr kumimoji="1" lang="ja-JP" altLang="en-US" sz="1600" dirty="0">
                <a:latin typeface="Meiryo UI" panose="020B0604030504040204" pitchFamily="50" charset="-128"/>
                <a:ea typeface="Meiryo UI" panose="020B0604030504040204" pitchFamily="50" charset="-128"/>
              </a:rPr>
              <a:t>マイナンバーカードの保険証利用登録完了です。</a:t>
            </a:r>
            <a:endParaRPr kumimoji="1" lang="en-US" altLang="ja-JP" sz="1600" dirty="0">
              <a:latin typeface="Meiryo UI" panose="020B0604030504040204" pitchFamily="50" charset="-128"/>
              <a:ea typeface="Meiryo UI" panose="020B0604030504040204" pitchFamily="50" charset="-128"/>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「資格情報を取得する」を選択し</a:t>
            </a:r>
            <a:endParaRPr kumimoji="1" lang="en-US" altLang="ja-JP"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「マイナ受付」の手順③にお戻りください。</a:t>
            </a:r>
            <a:endParaRPr kumimoji="1" lang="en-US" altLang="ja-JP"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cxnSp>
        <p:nvCxnSpPr>
          <p:cNvPr id="57" name="直線コネクタ 56">
            <a:extLst>
              <a:ext uri="{FF2B5EF4-FFF2-40B4-BE49-F238E27FC236}">
                <a16:creationId xmlns:a16="http://schemas.microsoft.com/office/drawing/2014/main" id="{6C017B84-E1CB-5347-DADA-A92894CB36BF}"/>
              </a:ext>
            </a:extLst>
          </p:cNvPr>
          <p:cNvCxnSpPr>
            <a:cxnSpLocks/>
          </p:cNvCxnSpPr>
          <p:nvPr/>
        </p:nvCxnSpPr>
        <p:spPr>
          <a:xfrm>
            <a:off x="745529" y="4447512"/>
            <a:ext cx="4345086" cy="0"/>
          </a:xfrm>
          <a:prstGeom prst="line">
            <a:avLst/>
          </a:prstGeom>
          <a:ln>
            <a:solidFill>
              <a:schemeClr val="bg1">
                <a:lumMod val="75000"/>
              </a:schemeClr>
            </a:solidFill>
            <a:prstDash val="lgDash"/>
          </a:ln>
        </p:spPr>
        <p:style>
          <a:lnRef idx="1">
            <a:schemeClr val="accent1"/>
          </a:lnRef>
          <a:fillRef idx="0">
            <a:schemeClr val="accent1"/>
          </a:fillRef>
          <a:effectRef idx="0">
            <a:schemeClr val="accent1"/>
          </a:effectRef>
          <a:fontRef idx="minor">
            <a:schemeClr val="tx1"/>
          </a:fontRef>
        </p:style>
      </p:cxnSp>
      <p:cxnSp>
        <p:nvCxnSpPr>
          <p:cNvPr id="58" name="直線コネクタ 57">
            <a:extLst>
              <a:ext uri="{FF2B5EF4-FFF2-40B4-BE49-F238E27FC236}">
                <a16:creationId xmlns:a16="http://schemas.microsoft.com/office/drawing/2014/main" id="{1EFAA858-26F3-B004-8BF7-C5B26F8E76E6}"/>
              </a:ext>
            </a:extLst>
          </p:cNvPr>
          <p:cNvCxnSpPr>
            <a:cxnSpLocks/>
          </p:cNvCxnSpPr>
          <p:nvPr/>
        </p:nvCxnSpPr>
        <p:spPr>
          <a:xfrm>
            <a:off x="745529" y="6793783"/>
            <a:ext cx="3494558" cy="0"/>
          </a:xfrm>
          <a:prstGeom prst="line">
            <a:avLst/>
          </a:prstGeom>
          <a:ln>
            <a:solidFill>
              <a:schemeClr val="bg1">
                <a:lumMod val="75000"/>
              </a:schemeClr>
            </a:solidFill>
            <a:prstDash val="lgDash"/>
          </a:ln>
        </p:spPr>
        <p:style>
          <a:lnRef idx="1">
            <a:schemeClr val="accent1"/>
          </a:lnRef>
          <a:fillRef idx="0">
            <a:schemeClr val="accent1"/>
          </a:fillRef>
          <a:effectRef idx="0">
            <a:schemeClr val="accent1"/>
          </a:effectRef>
          <a:fontRef idx="minor">
            <a:schemeClr val="tx1"/>
          </a:fontRef>
        </p:style>
      </p:cxnSp>
      <p:sp>
        <p:nvSpPr>
          <p:cNvPr id="6" name="四角形: 角を丸くする 5">
            <a:extLst>
              <a:ext uri="{FF2B5EF4-FFF2-40B4-BE49-F238E27FC236}">
                <a16:creationId xmlns:a16="http://schemas.microsoft.com/office/drawing/2014/main" id="{35D93D44-12D1-7FE7-7348-C82B1D241383}"/>
              </a:ext>
            </a:extLst>
          </p:cNvPr>
          <p:cNvSpPr/>
          <p:nvPr/>
        </p:nvSpPr>
        <p:spPr>
          <a:xfrm>
            <a:off x="261257" y="1383227"/>
            <a:ext cx="6335486" cy="1018903"/>
          </a:xfrm>
          <a:prstGeom prst="roundRect">
            <a:avLst/>
          </a:prstGeom>
          <a:solidFill>
            <a:srgbClr val="DB4D6D">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Meiryo UI" panose="020B0604030504040204" pitchFamily="50" charset="-128"/>
              <a:ea typeface="Meiryo UI" panose="020B0604030504040204" pitchFamily="50" charset="-128"/>
            </a:endParaRPr>
          </a:p>
        </p:txBody>
      </p:sp>
      <p:sp>
        <p:nvSpPr>
          <p:cNvPr id="7" name="テキスト ボックス 6">
            <a:extLst>
              <a:ext uri="{FF2B5EF4-FFF2-40B4-BE49-F238E27FC236}">
                <a16:creationId xmlns:a16="http://schemas.microsoft.com/office/drawing/2014/main" id="{A8A0CA55-9756-F200-27E8-FE7BD44AB90B}"/>
              </a:ext>
            </a:extLst>
          </p:cNvPr>
          <p:cNvSpPr txBox="1"/>
          <p:nvPr/>
        </p:nvSpPr>
        <p:spPr>
          <a:xfrm>
            <a:off x="1920239" y="1632530"/>
            <a:ext cx="4676504" cy="523220"/>
          </a:xfrm>
          <a:prstGeom prst="rect">
            <a:avLst/>
          </a:prstGeom>
          <a:noFill/>
        </p:spPr>
        <p:txBody>
          <a:bodyPr wrap="square" rtlCol="0">
            <a:spAutoFit/>
          </a:bodyPr>
          <a:lstStyle/>
          <a:p>
            <a:r>
              <a:rPr kumimoji="1" lang="ja-JP" altLang="en-US" sz="1400">
                <a:latin typeface="Meiryo UI" panose="020B0604030504040204" pitchFamily="50" charset="-128"/>
                <a:ea typeface="Meiryo UI" panose="020B0604030504040204" pitchFamily="50" charset="-128"/>
              </a:rPr>
              <a:t>「</a:t>
            </a:r>
            <a:r>
              <a:rPr kumimoji="1" lang="ja-JP" altLang="en-US" sz="1400" b="1">
                <a:latin typeface="Meiryo UI" panose="020B0604030504040204" pitchFamily="50" charset="-128"/>
                <a:ea typeface="Meiryo UI" panose="020B0604030504040204" pitchFamily="50" charset="-128"/>
              </a:rPr>
              <a:t>マイナンバーカードを保険証として利用するための登録が必要です</a:t>
            </a:r>
            <a:r>
              <a:rPr kumimoji="1" lang="ja-JP" altLang="en-US" sz="1400">
                <a:latin typeface="Meiryo UI" panose="020B0604030504040204" pitchFamily="50" charset="-128"/>
                <a:ea typeface="Meiryo UI" panose="020B0604030504040204" pitchFamily="50" charset="-128"/>
              </a:rPr>
              <a:t>」と表示された場合以下の手順に沿って対応ください。</a:t>
            </a:r>
          </a:p>
        </p:txBody>
      </p:sp>
      <p:pic>
        <p:nvPicPr>
          <p:cNvPr id="24" name="グラフィックス 23" descr="バッジ 単色塗りつぶし">
            <a:extLst>
              <a:ext uri="{FF2B5EF4-FFF2-40B4-BE49-F238E27FC236}">
                <a16:creationId xmlns:a16="http://schemas.microsoft.com/office/drawing/2014/main" id="{4D45B3E3-2F5F-C861-15B9-635E1E6160AF}"/>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181976" y="4243531"/>
            <a:ext cx="584078" cy="584078"/>
          </a:xfrm>
          <a:prstGeom prst="rect">
            <a:avLst/>
          </a:prstGeom>
        </p:spPr>
      </p:pic>
      <p:pic>
        <p:nvPicPr>
          <p:cNvPr id="25" name="グラフィックス 24" descr="バッジ 3 単色塗りつぶし">
            <a:extLst>
              <a:ext uri="{FF2B5EF4-FFF2-40B4-BE49-F238E27FC236}">
                <a16:creationId xmlns:a16="http://schemas.microsoft.com/office/drawing/2014/main" id="{F78489C6-41B9-FFF5-0A23-0D188B0BDC2B}"/>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181976" y="6618506"/>
            <a:ext cx="584078" cy="584078"/>
          </a:xfrm>
          <a:prstGeom prst="rect">
            <a:avLst/>
          </a:prstGeom>
        </p:spPr>
      </p:pic>
      <p:pic>
        <p:nvPicPr>
          <p:cNvPr id="28" name="グラフィックス 27" descr="バッジ 1 単色塗りつぶし">
            <a:extLst>
              <a:ext uri="{FF2B5EF4-FFF2-40B4-BE49-F238E27FC236}">
                <a16:creationId xmlns:a16="http://schemas.microsoft.com/office/drawing/2014/main" id="{0D1D2916-F8C5-6A31-39B2-3F9286F01995}"/>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181976" y="2533422"/>
            <a:ext cx="584078" cy="584078"/>
          </a:xfrm>
          <a:prstGeom prst="rect">
            <a:avLst/>
          </a:prstGeom>
        </p:spPr>
      </p:pic>
      <p:pic>
        <p:nvPicPr>
          <p:cNvPr id="14" name="グラフィックス 13" descr="右向き指示マーク 単色塗りつぶし">
            <a:extLst>
              <a:ext uri="{FF2B5EF4-FFF2-40B4-BE49-F238E27FC236}">
                <a16:creationId xmlns:a16="http://schemas.microsoft.com/office/drawing/2014/main" id="{F367C027-21D5-114C-A91F-5D56901C7098}"/>
              </a:ext>
            </a:extLst>
          </p:cNvPr>
          <p:cNvPicPr>
            <a:picLocks noChangeAspect="1"/>
          </p:cNvPicPr>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p:blipFill>
        <p:spPr>
          <a:xfrm>
            <a:off x="678908" y="3734649"/>
            <a:ext cx="511678" cy="511678"/>
          </a:xfrm>
          <a:prstGeom prst="rect">
            <a:avLst/>
          </a:prstGeom>
        </p:spPr>
      </p:pic>
      <p:pic>
        <p:nvPicPr>
          <p:cNvPr id="16" name="グラフィックス 15" descr="右向き指示マーク 単色塗りつぶし">
            <a:extLst>
              <a:ext uri="{FF2B5EF4-FFF2-40B4-BE49-F238E27FC236}">
                <a16:creationId xmlns:a16="http://schemas.microsoft.com/office/drawing/2014/main" id="{BDDEBDD6-DFFA-2B6C-4441-1F0831D6FEFB}"/>
              </a:ext>
            </a:extLst>
          </p:cNvPr>
          <p:cNvPicPr>
            <a:picLocks noChangeAspect="1"/>
          </p:cNvPicPr>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p:blipFill>
        <p:spPr>
          <a:xfrm rot="16200000">
            <a:off x="2406394" y="6225843"/>
            <a:ext cx="511678" cy="511678"/>
          </a:xfrm>
          <a:prstGeom prst="rect">
            <a:avLst/>
          </a:prstGeom>
        </p:spPr>
      </p:pic>
      <p:pic>
        <p:nvPicPr>
          <p:cNvPr id="8" name="図 7">
            <a:extLst>
              <a:ext uri="{FF2B5EF4-FFF2-40B4-BE49-F238E27FC236}">
                <a16:creationId xmlns:a16="http://schemas.microsoft.com/office/drawing/2014/main" id="{D8231D8D-A218-8C12-40F4-36A822B82AB8}"/>
              </a:ext>
            </a:extLst>
          </p:cNvPr>
          <p:cNvPicPr>
            <a:picLocks noChangeAspect="1"/>
          </p:cNvPicPr>
          <p:nvPr/>
        </p:nvPicPr>
        <p:blipFill>
          <a:blip r:embed="rId3"/>
          <a:stretch>
            <a:fillRect/>
          </a:stretch>
        </p:blipFill>
        <p:spPr>
          <a:xfrm>
            <a:off x="520468" y="1505036"/>
            <a:ext cx="1348452" cy="758505"/>
          </a:xfrm>
          <a:prstGeom prst="rect">
            <a:avLst/>
          </a:prstGeom>
          <a:ln w="19050">
            <a:solidFill>
              <a:schemeClr val="tx1">
                <a:lumMod val="50000"/>
                <a:lumOff val="50000"/>
              </a:schemeClr>
            </a:solidFill>
          </a:ln>
        </p:spPr>
      </p:pic>
      <p:pic>
        <p:nvPicPr>
          <p:cNvPr id="9" name="グラフィックス 8" descr="右向き指示マーク 単色塗りつぶし">
            <a:extLst>
              <a:ext uri="{FF2B5EF4-FFF2-40B4-BE49-F238E27FC236}">
                <a16:creationId xmlns:a16="http://schemas.microsoft.com/office/drawing/2014/main" id="{471EFD23-FBF4-D665-DB2F-26759834DE9B}"/>
              </a:ext>
            </a:extLst>
          </p:cNvPr>
          <p:cNvPicPr>
            <a:picLocks noChangeAspect="1"/>
          </p:cNvPicPr>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p:blipFill>
        <p:spPr>
          <a:xfrm rot="16200000">
            <a:off x="2406394" y="8881643"/>
            <a:ext cx="511678" cy="511678"/>
          </a:xfrm>
          <a:prstGeom prst="rect">
            <a:avLst/>
          </a:prstGeom>
        </p:spPr>
      </p:pic>
    </p:spTree>
    <p:extLst>
      <p:ext uri="{BB962C8B-B14F-4D97-AF65-F5344CB8AC3E}">
        <p14:creationId xmlns:p14="http://schemas.microsoft.com/office/powerpoint/2010/main" val="343258490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正方形/長方形 18">
            <a:extLst>
              <a:ext uri="{FF2B5EF4-FFF2-40B4-BE49-F238E27FC236}">
                <a16:creationId xmlns:a16="http://schemas.microsoft.com/office/drawing/2014/main" id="{5E606254-1764-4366-A313-DF8F0C1E5D4D}"/>
              </a:ext>
            </a:extLst>
          </p:cNvPr>
          <p:cNvSpPr/>
          <p:nvPr/>
        </p:nvSpPr>
        <p:spPr>
          <a:xfrm>
            <a:off x="-25084" y="-23046"/>
            <a:ext cx="6908168" cy="9952093"/>
          </a:xfrm>
          <a:prstGeom prst="rect">
            <a:avLst/>
          </a:prstGeom>
          <a:solidFill>
            <a:srgbClr val="FBE43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panose="020F0502020204030204"/>
              <a:ea typeface="游ゴシック" panose="020B0400000000000000" pitchFamily="50" charset="-128"/>
              <a:cs typeface="+mn-cs"/>
            </a:endParaRPr>
          </a:p>
        </p:txBody>
      </p:sp>
      <p:sp>
        <p:nvSpPr>
          <p:cNvPr id="67" name="四角形: 角を丸くする 66">
            <a:extLst>
              <a:ext uri="{FF2B5EF4-FFF2-40B4-BE49-F238E27FC236}">
                <a16:creationId xmlns:a16="http://schemas.microsoft.com/office/drawing/2014/main" id="{9ED9777D-2DF8-17AE-5238-A8DB4CB7D2AF}"/>
              </a:ext>
            </a:extLst>
          </p:cNvPr>
          <p:cNvSpPr/>
          <p:nvPr/>
        </p:nvSpPr>
        <p:spPr>
          <a:xfrm>
            <a:off x="93160" y="1265827"/>
            <a:ext cx="6653212" cy="8487773"/>
          </a:xfrm>
          <a:prstGeom prst="roundRect">
            <a:avLst>
              <a:gd name="adj" fmla="val 3921"/>
            </a:avLst>
          </a:prstGeom>
          <a:solidFill>
            <a:schemeClr val="bg1"/>
          </a:solidFill>
          <a:ln w="571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游ゴシック" panose="020B0400000000000000" pitchFamily="50" charset="-128"/>
              <a:ea typeface="游ゴシック" panose="020B0400000000000000" pitchFamily="50" charset="-128"/>
              <a:cs typeface="+mn-cs"/>
            </a:endParaRPr>
          </a:p>
        </p:txBody>
      </p:sp>
      <p:sp>
        <p:nvSpPr>
          <p:cNvPr id="3" name="テキスト ボックス 2">
            <a:extLst>
              <a:ext uri="{FF2B5EF4-FFF2-40B4-BE49-F238E27FC236}">
                <a16:creationId xmlns:a16="http://schemas.microsoft.com/office/drawing/2014/main" id="{4E56CA04-52B3-2F02-83DB-3B1EC4F512CC}"/>
              </a:ext>
            </a:extLst>
          </p:cNvPr>
          <p:cNvSpPr txBox="1"/>
          <p:nvPr/>
        </p:nvSpPr>
        <p:spPr>
          <a:xfrm>
            <a:off x="1246645" y="1290044"/>
            <a:ext cx="4257897" cy="892552"/>
          </a:xfrm>
          <a:prstGeom prst="rect">
            <a:avLst/>
          </a:prstGeom>
          <a:noFill/>
        </p:spPr>
        <p:txBody>
          <a:bodyPr wrap="non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2000" b="0" i="0" u="none" strike="noStrike" kern="1200" cap="none" spc="0" normalizeH="0" baseline="0" noProof="0">
                <a:ln>
                  <a:noFill/>
                </a:ln>
                <a:solidFill>
                  <a:prstClr val="black"/>
                </a:solidFill>
                <a:effectLst/>
                <a:uLnTx/>
                <a:uFillTx/>
                <a:latin typeface="Yu Gothic UI Semibold" panose="020B0700000000000000" pitchFamily="50" charset="-128"/>
                <a:ea typeface="Yu Gothic UI Semibold" panose="020B0700000000000000" pitchFamily="50" charset="-128"/>
                <a:cs typeface="+mn-cs"/>
              </a:rPr>
              <a:t>顔認証付きカードリーダーで</a:t>
            </a:r>
            <a:endParaRPr kumimoji="1" lang="en-US" altLang="ja-JP" sz="2000" b="0" i="0" u="none" strike="noStrike" kern="1200" cap="none" spc="0" normalizeH="0" baseline="0" noProof="0">
              <a:ln>
                <a:noFill/>
              </a:ln>
              <a:solidFill>
                <a:prstClr val="black"/>
              </a:solidFill>
              <a:effectLst/>
              <a:uLnTx/>
              <a:uFillTx/>
              <a:latin typeface="Yu Gothic UI Semibold" panose="020B0700000000000000" pitchFamily="50" charset="-128"/>
              <a:ea typeface="Yu Gothic UI Semibold" panose="020B0700000000000000" pitchFamily="50" charset="-128"/>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3200" b="0" i="0" u="none" strike="noStrike" kern="1200" cap="none" spc="0" normalizeH="0" baseline="0" noProof="0">
                <a:ln>
                  <a:noFill/>
                </a:ln>
                <a:solidFill>
                  <a:srgbClr val="F18101"/>
                </a:solidFill>
                <a:effectLst/>
                <a:uLnTx/>
                <a:uFillTx/>
                <a:latin typeface="Yu Gothic UI Semibold" panose="020B0700000000000000" pitchFamily="50" charset="-128"/>
                <a:ea typeface="Yu Gothic UI Semibold" panose="020B0700000000000000" pitchFamily="50" charset="-128"/>
                <a:cs typeface="+mn-cs"/>
              </a:rPr>
              <a:t>同意すると、</a:t>
            </a:r>
            <a:r>
              <a:rPr kumimoji="1" lang="ja-JP" altLang="en-US" sz="3200" b="0" i="0" u="none" strike="noStrike" kern="1200" cap="none" spc="0" normalizeH="0" baseline="0" noProof="0">
                <a:ln>
                  <a:noFill/>
                </a:ln>
                <a:solidFill>
                  <a:prstClr val="black"/>
                </a:solidFill>
                <a:effectLst/>
                <a:uLnTx/>
                <a:uFillTx/>
                <a:latin typeface="Yu Gothic UI Semibold" panose="020B0700000000000000" pitchFamily="50" charset="-128"/>
                <a:ea typeface="Yu Gothic UI Semibold" panose="020B0700000000000000" pitchFamily="50" charset="-128"/>
                <a:cs typeface="+mn-cs"/>
              </a:rPr>
              <a:t>どうなるの</a:t>
            </a:r>
            <a:r>
              <a:rPr kumimoji="1" lang="ja-JP" altLang="en-US" sz="3200" b="0" i="0" u="none" strike="noStrike" kern="1200" cap="none" spc="0" normalizeH="0" baseline="0" noProof="0">
                <a:ln>
                  <a:noFill/>
                </a:ln>
                <a:solidFill>
                  <a:srgbClr val="F18101"/>
                </a:solidFill>
                <a:effectLst/>
                <a:uLnTx/>
                <a:uFillTx/>
                <a:latin typeface="Yu Gothic UI Semibold" panose="020B0700000000000000" pitchFamily="50" charset="-128"/>
                <a:ea typeface="Yu Gothic UI Semibold" panose="020B0700000000000000" pitchFamily="50" charset="-128"/>
                <a:cs typeface="+mn-cs"/>
              </a:rPr>
              <a:t>？</a:t>
            </a:r>
            <a:endParaRPr kumimoji="1" lang="en-US" altLang="ja-JP" sz="2800" b="0" i="0" u="none" strike="noStrike" kern="1200" cap="none" spc="0" normalizeH="0" baseline="0" noProof="0">
              <a:ln>
                <a:noFill/>
              </a:ln>
              <a:solidFill>
                <a:srgbClr val="F18101"/>
              </a:solidFill>
              <a:effectLst/>
              <a:uLnTx/>
              <a:uFillTx/>
              <a:latin typeface="Yu Gothic UI Semibold" panose="020B0700000000000000" pitchFamily="50" charset="-128"/>
              <a:ea typeface="Yu Gothic UI Semibold" panose="020B0700000000000000" pitchFamily="50" charset="-128"/>
              <a:cs typeface="+mn-cs"/>
            </a:endParaRPr>
          </a:p>
        </p:txBody>
      </p:sp>
      <p:pic>
        <p:nvPicPr>
          <p:cNvPr id="4" name="図 3" descr="図形&#10;&#10;自動的に生成された説明">
            <a:extLst>
              <a:ext uri="{FF2B5EF4-FFF2-40B4-BE49-F238E27FC236}">
                <a16:creationId xmlns:a16="http://schemas.microsoft.com/office/drawing/2014/main" id="{DE0DE839-FE35-2058-8A15-9EE80F834D03}"/>
              </a:ext>
            </a:extLst>
          </p:cNvPr>
          <p:cNvPicPr>
            <a:picLocks noChangeAspect="1"/>
          </p:cNvPicPr>
          <p:nvPr/>
        </p:nvPicPr>
        <p:blipFill rotWithShape="1">
          <a:blip r:embed="rId2" cstate="hqprint">
            <a:extLst>
              <a:ext uri="{28A0092B-C50C-407E-A947-70E740481C1C}">
                <a14:useLocalDpi xmlns:a14="http://schemas.microsoft.com/office/drawing/2010/main" val="0"/>
              </a:ext>
            </a:extLst>
          </a:blip>
          <a:srcRect b="10635"/>
          <a:stretch/>
        </p:blipFill>
        <p:spPr>
          <a:xfrm>
            <a:off x="101828" y="2024597"/>
            <a:ext cx="731485" cy="916942"/>
          </a:xfrm>
          <a:prstGeom prst="rect">
            <a:avLst/>
          </a:prstGeom>
        </p:spPr>
      </p:pic>
      <p:sp>
        <p:nvSpPr>
          <p:cNvPr id="5" name="吹き出し: 角を丸めた四角形 4">
            <a:extLst>
              <a:ext uri="{FF2B5EF4-FFF2-40B4-BE49-F238E27FC236}">
                <a16:creationId xmlns:a16="http://schemas.microsoft.com/office/drawing/2014/main" id="{8618A182-01C1-CDF6-F9CE-E9AB9220E1F8}"/>
              </a:ext>
            </a:extLst>
          </p:cNvPr>
          <p:cNvSpPr/>
          <p:nvPr/>
        </p:nvSpPr>
        <p:spPr>
          <a:xfrm>
            <a:off x="1001456" y="2299897"/>
            <a:ext cx="5685405" cy="374304"/>
          </a:xfrm>
          <a:prstGeom prst="wedgeRoundRectCallout">
            <a:avLst>
              <a:gd name="adj1" fmla="val -52348"/>
              <a:gd name="adj2" fmla="val 33491"/>
              <a:gd name="adj3" fmla="val 16667"/>
            </a:avLst>
          </a:prstGeom>
          <a:solidFill>
            <a:srgbClr val="F181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2000" b="0" i="0" u="none" strike="noStrike" kern="1200" cap="none" spc="0" normalizeH="0" baseline="0" noProof="0">
              <a:ln>
                <a:noFill/>
              </a:ln>
              <a:solidFill>
                <a:prstClr val="white"/>
              </a:solidFill>
              <a:effectLst/>
              <a:uLnTx/>
              <a:uFillTx/>
              <a:latin typeface="Calibri" panose="020F0502020204030204"/>
              <a:ea typeface="游ゴシック" panose="020B0400000000000000" pitchFamily="50" charset="-128"/>
              <a:cs typeface="+mn-cs"/>
            </a:endParaRPr>
          </a:p>
        </p:txBody>
      </p:sp>
      <p:sp>
        <p:nvSpPr>
          <p:cNvPr id="6" name="正方形/長方形 5">
            <a:extLst>
              <a:ext uri="{FF2B5EF4-FFF2-40B4-BE49-F238E27FC236}">
                <a16:creationId xmlns:a16="http://schemas.microsoft.com/office/drawing/2014/main" id="{1C03A1F8-C212-CC3B-25B3-EF47F0D98D05}"/>
              </a:ext>
            </a:extLst>
          </p:cNvPr>
          <p:cNvSpPr/>
          <p:nvPr/>
        </p:nvSpPr>
        <p:spPr>
          <a:xfrm>
            <a:off x="955160" y="2331624"/>
            <a:ext cx="5861896" cy="353943"/>
          </a:xfrm>
          <a:prstGeom prst="rect">
            <a:avLst/>
          </a:prstGeom>
        </p:spPr>
        <p:txBody>
          <a:bodyPr wrap="square" anchor="ctr">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1700" b="1" i="0" u="none" strike="noStrike" kern="1200" cap="none" spc="0" normalizeH="0" baseline="0" noProof="0">
                <a:ln>
                  <a:noFill/>
                </a:ln>
                <a:solidFill>
                  <a:prstClr val="white"/>
                </a:solidFill>
                <a:effectLst/>
                <a:uLnTx/>
                <a:uFillTx/>
                <a:latin typeface="Calibri" panose="020F0502020204030204"/>
                <a:ea typeface="游ゴシック" panose="020B0400000000000000" pitchFamily="50" charset="-128"/>
                <a:cs typeface="+mn-cs"/>
              </a:rPr>
              <a:t>医師等</a:t>
            </a:r>
            <a:r>
              <a:rPr kumimoji="1" lang="en-US" altLang="ja-JP" sz="1000" b="1" i="0" u="none" strike="noStrike" kern="1200" cap="none" spc="0" normalizeH="0" baseline="0" noProof="0">
                <a:ln>
                  <a:noFill/>
                </a:ln>
                <a:solidFill>
                  <a:prstClr val="white"/>
                </a:solidFill>
                <a:effectLst/>
                <a:uLnTx/>
                <a:uFillTx/>
                <a:latin typeface="Calibri" panose="020F0502020204030204"/>
                <a:ea typeface="游ゴシック" panose="020B0400000000000000" pitchFamily="50" charset="-128"/>
                <a:cs typeface="+mn-cs"/>
              </a:rPr>
              <a:t>※</a:t>
            </a:r>
            <a:r>
              <a:rPr kumimoji="1" lang="ja-JP" altLang="en-US" sz="1700" b="1" i="0" u="none" strike="noStrike" kern="1200" cap="none" spc="0" normalizeH="0" baseline="0" noProof="0">
                <a:ln>
                  <a:noFill/>
                </a:ln>
                <a:solidFill>
                  <a:prstClr val="white"/>
                </a:solidFill>
                <a:effectLst/>
                <a:uLnTx/>
                <a:uFillTx/>
                <a:latin typeface="Calibri" panose="020F0502020204030204"/>
                <a:ea typeface="游ゴシック" panose="020B0400000000000000" pitchFamily="50" charset="-128"/>
                <a:cs typeface="+mn-cs"/>
              </a:rPr>
              <a:t>が診療</a:t>
            </a:r>
            <a:r>
              <a:rPr kumimoji="1" lang="en-US" altLang="ja-JP" sz="1700" b="1" i="0" u="none" strike="noStrike" kern="1200" cap="none" spc="0" normalizeH="0" baseline="0" noProof="0">
                <a:ln>
                  <a:noFill/>
                </a:ln>
                <a:solidFill>
                  <a:prstClr val="white"/>
                </a:solidFill>
                <a:effectLst/>
                <a:uLnTx/>
                <a:uFillTx/>
                <a:latin typeface="Calibri" panose="020F0502020204030204"/>
                <a:ea typeface="游ゴシック" panose="020B0400000000000000" pitchFamily="50" charset="-128"/>
                <a:cs typeface="+mn-cs"/>
              </a:rPr>
              <a:t>/</a:t>
            </a:r>
            <a:r>
              <a:rPr kumimoji="1" lang="ja-JP" altLang="en-US" sz="1700" b="1" i="0" u="none" strike="noStrike" kern="1200" cap="none" spc="0" normalizeH="0" baseline="0" noProof="0">
                <a:ln>
                  <a:noFill/>
                </a:ln>
                <a:solidFill>
                  <a:prstClr val="white"/>
                </a:solidFill>
                <a:effectLst/>
                <a:uLnTx/>
                <a:uFillTx/>
                <a:latin typeface="Calibri" panose="020F0502020204030204"/>
                <a:ea typeface="游ゴシック" panose="020B0400000000000000" pitchFamily="50" charset="-128"/>
                <a:cs typeface="+mn-cs"/>
              </a:rPr>
              <a:t>薬剤・特定健診等情報を閲覧できます！</a:t>
            </a:r>
            <a:endParaRPr kumimoji="1" lang="en-US" altLang="ja-JP" sz="1700" b="1" i="0" u="none" strike="noStrike" kern="1200" cap="none" spc="0" normalizeH="0" baseline="0" noProof="0">
              <a:ln>
                <a:noFill/>
              </a:ln>
              <a:solidFill>
                <a:prstClr val="white"/>
              </a:solidFill>
              <a:effectLst/>
              <a:uLnTx/>
              <a:uFillTx/>
              <a:latin typeface="Calibri" panose="020F0502020204030204"/>
              <a:ea typeface="游ゴシック" panose="020B0400000000000000" pitchFamily="50" charset="-128"/>
              <a:cs typeface="+mn-cs"/>
            </a:endParaRPr>
          </a:p>
        </p:txBody>
      </p:sp>
      <p:sp>
        <p:nvSpPr>
          <p:cNvPr id="7" name="正方形/長方形 6">
            <a:extLst>
              <a:ext uri="{FF2B5EF4-FFF2-40B4-BE49-F238E27FC236}">
                <a16:creationId xmlns:a16="http://schemas.microsoft.com/office/drawing/2014/main" id="{FCE67200-77D3-F40F-FA74-04491DAEC9F5}"/>
              </a:ext>
            </a:extLst>
          </p:cNvPr>
          <p:cNvSpPr/>
          <p:nvPr/>
        </p:nvSpPr>
        <p:spPr>
          <a:xfrm>
            <a:off x="3858377" y="2682355"/>
            <a:ext cx="2851348" cy="261610"/>
          </a:xfrm>
          <a:prstGeom prst="rect">
            <a:avLst/>
          </a:prstGeom>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en-US" altLang="ja-JP" sz="1100" b="0" i="0" u="none" strike="noStrike" kern="1200" cap="none" spc="0" normalizeH="0" baseline="0" noProof="0">
                <a:ln>
                  <a:noFill/>
                </a:ln>
                <a:solidFill>
                  <a:prstClr val="black">
                    <a:lumMod val="50000"/>
                    <a:lumOff val="50000"/>
                  </a:prstClr>
                </a:solidFill>
                <a:effectLst/>
                <a:uLnTx/>
                <a:uFillTx/>
                <a:latin typeface="游ゴシック Medium" panose="020B0500000000000000" pitchFamily="50" charset="-128"/>
                <a:ea typeface="游ゴシック Medium" panose="020B0500000000000000" pitchFamily="50" charset="-128"/>
                <a:cs typeface="+mn-cs"/>
              </a:rPr>
              <a:t>※</a:t>
            </a:r>
            <a:r>
              <a:rPr kumimoji="1" lang="ja-JP" altLang="en-US" sz="1100" b="0" i="0" u="none" strike="noStrike" kern="1200" cap="none" spc="0" normalizeH="0" baseline="0" noProof="0">
                <a:ln>
                  <a:noFill/>
                </a:ln>
                <a:solidFill>
                  <a:prstClr val="black">
                    <a:lumMod val="50000"/>
                    <a:lumOff val="50000"/>
                  </a:prstClr>
                </a:solidFill>
                <a:effectLst/>
                <a:uLnTx/>
                <a:uFillTx/>
                <a:latin typeface="游ゴシック Medium" panose="020B0500000000000000" pitchFamily="50" charset="-128"/>
                <a:ea typeface="游ゴシック Medium" panose="020B0500000000000000" pitchFamily="50" charset="-128"/>
                <a:cs typeface="+mn-cs"/>
              </a:rPr>
              <a:t>医師・歯科医師・薬剤師等の有資格者</a:t>
            </a:r>
            <a:endParaRPr kumimoji="0" lang="ja-JP" altLang="en-US" sz="1100" b="0" i="0" u="none" strike="noStrike" kern="1200" cap="none" spc="0" normalizeH="0" baseline="0" noProof="0">
              <a:ln>
                <a:noFill/>
              </a:ln>
              <a:solidFill>
                <a:prstClr val="black">
                  <a:lumMod val="50000"/>
                  <a:lumOff val="50000"/>
                </a:prstClr>
              </a:solidFill>
              <a:effectLst/>
              <a:uLnTx/>
              <a:uFillTx/>
              <a:latin typeface="Calibri" panose="020F0502020204030204"/>
              <a:ea typeface="游ゴシック" panose="020B0400000000000000" pitchFamily="50" charset="-128"/>
              <a:cs typeface="+mn-cs"/>
            </a:endParaRPr>
          </a:p>
        </p:txBody>
      </p:sp>
      <p:sp>
        <p:nvSpPr>
          <p:cNvPr id="49" name="正方形/長方形 48">
            <a:extLst>
              <a:ext uri="{FF2B5EF4-FFF2-40B4-BE49-F238E27FC236}">
                <a16:creationId xmlns:a16="http://schemas.microsoft.com/office/drawing/2014/main" id="{73DC96B7-8FFB-C394-9B6E-450570C69D5E}"/>
              </a:ext>
            </a:extLst>
          </p:cNvPr>
          <p:cNvSpPr/>
          <p:nvPr/>
        </p:nvSpPr>
        <p:spPr>
          <a:xfrm>
            <a:off x="444321" y="4159005"/>
            <a:ext cx="2759195" cy="175981"/>
          </a:xfrm>
          <a:prstGeom prst="rect">
            <a:avLst/>
          </a:prstGeom>
          <a:solidFill>
            <a:schemeClr val="accent4">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panose="020F0502020204030204"/>
              <a:ea typeface="游ゴシック" panose="020B0400000000000000" pitchFamily="50" charset="-128"/>
              <a:cs typeface="+mn-cs"/>
            </a:endParaRPr>
          </a:p>
        </p:txBody>
      </p:sp>
      <p:sp>
        <p:nvSpPr>
          <p:cNvPr id="50" name="正方形/長方形 49">
            <a:extLst>
              <a:ext uri="{FF2B5EF4-FFF2-40B4-BE49-F238E27FC236}">
                <a16:creationId xmlns:a16="http://schemas.microsoft.com/office/drawing/2014/main" id="{F79E409A-A0A7-7450-B992-A3D821967303}"/>
              </a:ext>
            </a:extLst>
          </p:cNvPr>
          <p:cNvSpPr/>
          <p:nvPr/>
        </p:nvSpPr>
        <p:spPr>
          <a:xfrm>
            <a:off x="444321" y="5825442"/>
            <a:ext cx="2759195" cy="175981"/>
          </a:xfrm>
          <a:prstGeom prst="rect">
            <a:avLst/>
          </a:prstGeom>
          <a:solidFill>
            <a:schemeClr val="accent4">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panose="020F0502020204030204"/>
              <a:ea typeface="游ゴシック" panose="020B0400000000000000" pitchFamily="50" charset="-128"/>
              <a:cs typeface="+mn-cs"/>
            </a:endParaRPr>
          </a:p>
        </p:txBody>
      </p:sp>
      <p:grpSp>
        <p:nvGrpSpPr>
          <p:cNvPr id="13" name="グループ化 12">
            <a:extLst>
              <a:ext uri="{FF2B5EF4-FFF2-40B4-BE49-F238E27FC236}">
                <a16:creationId xmlns:a16="http://schemas.microsoft.com/office/drawing/2014/main" id="{D0EF80D9-08EB-AAD3-1607-A3F7B764F73A}"/>
              </a:ext>
            </a:extLst>
          </p:cNvPr>
          <p:cNvGrpSpPr/>
          <p:nvPr/>
        </p:nvGrpSpPr>
        <p:grpSpPr>
          <a:xfrm>
            <a:off x="403329" y="3888041"/>
            <a:ext cx="6010349" cy="1667792"/>
            <a:chOff x="161611" y="5658480"/>
            <a:chExt cx="3705465" cy="1667792"/>
          </a:xfrm>
        </p:grpSpPr>
        <p:sp>
          <p:nvSpPr>
            <p:cNvPr id="18" name="テキスト ボックス 17">
              <a:extLst>
                <a:ext uri="{FF2B5EF4-FFF2-40B4-BE49-F238E27FC236}">
                  <a16:creationId xmlns:a16="http://schemas.microsoft.com/office/drawing/2014/main" id="{98E5ECD8-DD74-BB8C-66E9-A2EC092518C4}"/>
                </a:ext>
              </a:extLst>
            </p:cNvPr>
            <p:cNvSpPr txBox="1"/>
            <p:nvPr/>
          </p:nvSpPr>
          <p:spPr>
            <a:xfrm>
              <a:off x="161611" y="5658480"/>
              <a:ext cx="1821587" cy="461665"/>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2400" b="1" i="0" u="none" strike="noStrike" kern="1200" cap="none" spc="0" normalizeH="0" baseline="0" noProof="0">
                  <a:ln>
                    <a:noFill/>
                  </a:ln>
                  <a:solidFill>
                    <a:srgbClr val="E15A04"/>
                  </a:solidFill>
                  <a:effectLst/>
                  <a:uLnTx/>
                  <a:uFillTx/>
                  <a:latin typeface="游ゴシック" panose="020B0400000000000000" pitchFamily="50" charset="-128"/>
                  <a:ea typeface="游ゴシック" panose="020B0400000000000000" pitchFamily="50" charset="-128"/>
                  <a:cs typeface="+mn-cs"/>
                </a:rPr>
                <a:t>診療</a:t>
              </a:r>
              <a:r>
                <a:rPr kumimoji="1" lang="en-US" altLang="ja-JP" sz="2400" b="1" i="0" u="none" strike="noStrike" kern="1200" cap="none" spc="0" normalizeH="0" baseline="0" noProof="0">
                  <a:ln>
                    <a:noFill/>
                  </a:ln>
                  <a:solidFill>
                    <a:srgbClr val="E15A04"/>
                  </a:solidFill>
                  <a:effectLst/>
                  <a:uLnTx/>
                  <a:uFillTx/>
                  <a:latin typeface="游ゴシック" panose="020B0400000000000000" pitchFamily="50" charset="-128"/>
                  <a:ea typeface="游ゴシック" panose="020B0400000000000000" pitchFamily="50" charset="-128"/>
                  <a:cs typeface="+mn-cs"/>
                </a:rPr>
                <a:t>/</a:t>
              </a:r>
              <a:r>
                <a:rPr kumimoji="1" lang="ja-JP" altLang="en-US" sz="2400" b="1" i="0" u="none" strike="noStrike" kern="1200" cap="none" spc="0" normalizeH="0" baseline="0" noProof="0">
                  <a:ln>
                    <a:noFill/>
                  </a:ln>
                  <a:solidFill>
                    <a:srgbClr val="E15A04"/>
                  </a:solidFill>
                  <a:effectLst/>
                  <a:uLnTx/>
                  <a:uFillTx/>
                  <a:latin typeface="游ゴシック" panose="020B0400000000000000" pitchFamily="50" charset="-128"/>
                  <a:ea typeface="游ゴシック" panose="020B0400000000000000" pitchFamily="50" charset="-128"/>
                  <a:cs typeface="+mn-cs"/>
                </a:rPr>
                <a:t>薬剤情報</a:t>
              </a:r>
              <a:r>
                <a:rPr kumimoji="1" lang="ja-JP" altLang="en-US" sz="1800" b="1" i="0" u="none" strike="noStrike" kern="1200" cap="none" spc="0" normalizeH="0" baseline="0" noProof="0">
                  <a:ln>
                    <a:noFill/>
                  </a:ln>
                  <a:solidFill>
                    <a:srgbClr val="E15A04"/>
                  </a:solidFill>
                  <a:effectLst/>
                  <a:uLnTx/>
                  <a:uFillTx/>
                  <a:latin typeface="游ゴシック" panose="020B0400000000000000" pitchFamily="50" charset="-128"/>
                  <a:ea typeface="游ゴシック" panose="020B0400000000000000" pitchFamily="50" charset="-128"/>
                  <a:cs typeface="+mn-cs"/>
                </a:rPr>
                <a:t>って</a:t>
              </a:r>
              <a:r>
                <a:rPr kumimoji="1" lang="ja-JP" altLang="en-US" sz="2400" b="1" i="0" u="none" strike="noStrike" kern="1200" cap="none" spc="0" normalizeH="0" baseline="0" noProof="0">
                  <a:ln>
                    <a:noFill/>
                  </a:ln>
                  <a:solidFill>
                    <a:srgbClr val="E15A04"/>
                  </a:solidFill>
                  <a:effectLst/>
                  <a:uLnTx/>
                  <a:uFillTx/>
                  <a:latin typeface="游ゴシック" panose="020B0400000000000000" pitchFamily="50" charset="-128"/>
                  <a:ea typeface="游ゴシック" panose="020B0400000000000000" pitchFamily="50" charset="-128"/>
                  <a:cs typeface="+mn-cs"/>
                </a:rPr>
                <a:t>？</a:t>
              </a:r>
              <a:endParaRPr kumimoji="1" lang="en-US" altLang="ja-JP" sz="2400" b="1" i="0" u="none" strike="noStrike" kern="1200" cap="none" spc="0" normalizeH="0" baseline="0" noProof="0">
                <a:ln>
                  <a:noFill/>
                </a:ln>
                <a:solidFill>
                  <a:srgbClr val="E15A04"/>
                </a:solidFill>
                <a:effectLst/>
                <a:uLnTx/>
                <a:uFillTx/>
                <a:latin typeface="游ゴシック" panose="020B0400000000000000" pitchFamily="50" charset="-128"/>
                <a:ea typeface="游ゴシック" panose="020B0400000000000000" pitchFamily="50" charset="-128"/>
                <a:cs typeface="+mn-cs"/>
              </a:endParaRPr>
            </a:p>
          </p:txBody>
        </p:sp>
        <p:sp>
          <p:nvSpPr>
            <p:cNvPr id="47" name="正方形/長方形 46">
              <a:extLst>
                <a:ext uri="{FF2B5EF4-FFF2-40B4-BE49-F238E27FC236}">
                  <a16:creationId xmlns:a16="http://schemas.microsoft.com/office/drawing/2014/main" id="{16E06BB9-15F1-735A-34BB-9C924315E1D5}"/>
                </a:ext>
              </a:extLst>
            </p:cNvPr>
            <p:cNvSpPr/>
            <p:nvPr/>
          </p:nvSpPr>
          <p:spPr>
            <a:xfrm>
              <a:off x="161611" y="6105425"/>
              <a:ext cx="3705465" cy="1220847"/>
            </a:xfrm>
            <a:prstGeom prst="rect">
              <a:avLst/>
            </a:prstGeom>
          </p:spPr>
          <p:txBody>
            <a:bodyPr wrap="square">
              <a:spAutoFit/>
            </a:bodyPr>
            <a:lstStyle/>
            <a:p>
              <a:pPr marL="0" marR="0" lvl="0" indent="0" algn="l" defTabSz="457200" rtl="0" eaLnBrk="1" fontAlgn="auto" latinLnBrk="0" hangingPunct="1">
                <a:lnSpc>
                  <a:spcPct val="100000"/>
                </a:lnSpc>
                <a:spcBef>
                  <a:spcPts val="200"/>
                </a:spcBef>
                <a:spcAft>
                  <a:spcPts val="0"/>
                </a:spcAft>
                <a:buClrTx/>
                <a:buSzTx/>
                <a:buFontTx/>
                <a:buNone/>
                <a:tabLst/>
                <a:defRPr/>
              </a:pPr>
              <a:r>
                <a:rPr kumimoji="0" lang="ja-JP" altLang="en-US" sz="1400" b="0" i="0" u="none" strike="noStrike" kern="1200" cap="none" spc="0" normalizeH="0" baseline="0" noProof="0">
                  <a:ln>
                    <a:noFill/>
                  </a:ln>
                  <a:solidFill>
                    <a:prstClr val="black"/>
                  </a:solidFill>
                  <a:effectLst/>
                  <a:uLnTx/>
                  <a:uFillTx/>
                  <a:latin typeface="游ゴシック" panose="020B0400000000000000" pitchFamily="50" charset="-128"/>
                  <a:ea typeface="游ゴシック" panose="020B0400000000000000" pitchFamily="50" charset="-128"/>
                  <a:cs typeface="+mn-cs"/>
                </a:rPr>
                <a:t>医療機関を受診した際の診療情報</a:t>
              </a:r>
              <a:r>
                <a:rPr kumimoji="0" lang="en-US" altLang="ja-JP" sz="1000" b="0" i="0" u="none" strike="noStrike" kern="1200" cap="none" spc="0" normalizeH="0" baseline="0" noProof="0">
                  <a:ln>
                    <a:noFill/>
                  </a:ln>
                  <a:solidFill>
                    <a:prstClr val="black"/>
                  </a:solidFill>
                  <a:effectLst/>
                  <a:uLnTx/>
                  <a:uFillTx/>
                  <a:latin typeface="游ゴシック" panose="020B0400000000000000" pitchFamily="50" charset="-128"/>
                  <a:ea typeface="游ゴシック" panose="020B0400000000000000" pitchFamily="50" charset="-128"/>
                  <a:cs typeface="+mn-cs"/>
                </a:rPr>
                <a:t>※1</a:t>
              </a:r>
              <a:r>
                <a:rPr kumimoji="0" lang="ja-JP" altLang="en-US" sz="1400" b="0" i="0" u="none" strike="noStrike" kern="1200" cap="none" spc="0" normalizeH="0" baseline="0" noProof="0">
                  <a:ln>
                    <a:noFill/>
                  </a:ln>
                  <a:solidFill>
                    <a:prstClr val="black"/>
                  </a:solidFill>
                  <a:effectLst/>
                  <a:uLnTx/>
                  <a:uFillTx/>
                  <a:latin typeface="游ゴシック" panose="020B0400000000000000" pitchFamily="50" charset="-128"/>
                  <a:ea typeface="游ゴシック" panose="020B0400000000000000" pitchFamily="50" charset="-128"/>
                  <a:cs typeface="+mn-cs"/>
                </a:rPr>
                <a:t>および薬局等で受け取ったお薬の情報</a:t>
              </a:r>
              <a:r>
                <a:rPr kumimoji="0" lang="en-US" altLang="ja-JP" sz="1000" b="0" i="0" u="none" strike="noStrike" kern="1200" cap="none" spc="0" normalizeH="0" baseline="0" noProof="0">
                  <a:ln>
                    <a:noFill/>
                  </a:ln>
                  <a:solidFill>
                    <a:prstClr val="black"/>
                  </a:solidFill>
                  <a:effectLst/>
                  <a:uLnTx/>
                  <a:uFillTx/>
                  <a:latin typeface="游ゴシック" panose="020B0400000000000000" pitchFamily="50" charset="-128"/>
                  <a:ea typeface="游ゴシック" panose="020B0400000000000000" pitchFamily="50" charset="-128"/>
                  <a:cs typeface="+mn-cs"/>
                </a:rPr>
                <a:t>※2</a:t>
              </a:r>
              <a:r>
                <a:rPr kumimoji="0" lang="ja-JP" altLang="en-US" sz="1400" b="0" i="0" u="none" strike="noStrike" kern="1200" cap="none" spc="0" normalizeH="0" baseline="0" noProof="0">
                  <a:ln>
                    <a:noFill/>
                  </a:ln>
                  <a:solidFill>
                    <a:prstClr val="black"/>
                  </a:solidFill>
                  <a:effectLst/>
                  <a:uLnTx/>
                  <a:uFillTx/>
                  <a:latin typeface="游ゴシック" panose="020B0400000000000000" pitchFamily="50" charset="-128"/>
                  <a:ea typeface="游ゴシック" panose="020B0400000000000000" pitchFamily="50" charset="-128"/>
                  <a:cs typeface="+mn-cs"/>
                </a:rPr>
                <a:t>です。</a:t>
              </a:r>
              <a:endParaRPr kumimoji="0" lang="en-US" altLang="ja-JP" sz="1100" b="0" i="0" u="none" strike="noStrike" kern="1200" cap="none" spc="0" normalizeH="0" baseline="0" noProof="0">
                <a:ln>
                  <a:noFill/>
                </a:ln>
                <a:solidFill>
                  <a:prstClr val="black"/>
                </a:solidFill>
                <a:effectLst/>
                <a:uLnTx/>
                <a:uFillTx/>
                <a:latin typeface="游ゴシック" panose="020B0400000000000000" pitchFamily="50" charset="-128"/>
                <a:ea typeface="游ゴシック" panose="020B0400000000000000" pitchFamily="50" charset="-128"/>
                <a:cs typeface="+mn-cs"/>
              </a:endParaRPr>
            </a:p>
            <a:p>
              <a:pPr marL="0" marR="0" lvl="0" indent="0" algn="l" defTabSz="457200" rtl="0" eaLnBrk="1" fontAlgn="auto" latinLnBrk="0" hangingPunct="1">
                <a:lnSpc>
                  <a:spcPct val="100000"/>
                </a:lnSpc>
                <a:spcBef>
                  <a:spcPts val="200"/>
                </a:spcBef>
                <a:spcAft>
                  <a:spcPts val="0"/>
                </a:spcAft>
                <a:buClrTx/>
                <a:buSzTx/>
                <a:buFontTx/>
                <a:buNone/>
                <a:tabLst/>
                <a:defRPr/>
              </a:pPr>
              <a:r>
                <a:rPr kumimoji="0" lang="en-US" altLang="ja-JP" sz="1050" b="0" i="0" u="none" strike="noStrike" kern="1200" cap="none" spc="0" normalizeH="0" baseline="0" noProof="0">
                  <a:ln>
                    <a:noFill/>
                  </a:ln>
                  <a:solidFill>
                    <a:prstClr val="black"/>
                  </a:solidFill>
                  <a:effectLst/>
                  <a:uLnTx/>
                  <a:uFillTx/>
                  <a:latin typeface="游ゴシック" panose="020B0400000000000000" pitchFamily="50" charset="-128"/>
                  <a:ea typeface="游ゴシック" panose="020B0400000000000000" pitchFamily="50" charset="-128"/>
                  <a:cs typeface="+mn-cs"/>
                </a:rPr>
                <a:t>※1</a:t>
              </a:r>
              <a:r>
                <a:rPr kumimoji="0" lang="ja-JP" altLang="en-US" sz="1050" b="0" i="0" u="none" strike="noStrike" kern="1200" cap="none" spc="0" normalizeH="0" baseline="0" noProof="0">
                  <a:ln>
                    <a:noFill/>
                  </a:ln>
                  <a:solidFill>
                    <a:prstClr val="black"/>
                  </a:solidFill>
                  <a:effectLst/>
                  <a:uLnTx/>
                  <a:uFillTx/>
                  <a:latin typeface="游ゴシック" panose="020B0400000000000000" pitchFamily="50" charset="-128"/>
                  <a:ea typeface="游ゴシック" panose="020B0400000000000000" pitchFamily="50" charset="-128"/>
                  <a:cs typeface="+mn-cs"/>
                </a:rPr>
                <a:t>受診歴</a:t>
              </a:r>
              <a:r>
                <a:rPr kumimoji="0" lang="en-US" altLang="ja-JP" sz="1050" b="0" i="0" u="none" strike="noStrike" kern="1200" cap="none" spc="0" normalizeH="0" baseline="0" noProof="0">
                  <a:ln>
                    <a:noFill/>
                  </a:ln>
                  <a:solidFill>
                    <a:prstClr val="black"/>
                  </a:solidFill>
                  <a:effectLst/>
                  <a:uLnTx/>
                  <a:uFillTx/>
                  <a:latin typeface="游ゴシック" panose="020B0400000000000000" pitchFamily="50" charset="-128"/>
                  <a:ea typeface="游ゴシック" panose="020B0400000000000000" pitchFamily="50" charset="-128"/>
                  <a:cs typeface="+mn-cs"/>
                </a:rPr>
                <a:t>(</a:t>
              </a:r>
              <a:r>
                <a:rPr kumimoji="0" lang="ja-JP" altLang="en-US" sz="1050" b="0" i="0" u="none" strike="noStrike" kern="1200" cap="none" spc="0" normalizeH="0" baseline="0" noProof="0">
                  <a:ln>
                    <a:noFill/>
                  </a:ln>
                  <a:solidFill>
                    <a:prstClr val="black"/>
                  </a:solidFill>
                  <a:effectLst/>
                  <a:uLnTx/>
                  <a:uFillTx/>
                  <a:latin typeface="游ゴシック" panose="020B0400000000000000" pitchFamily="50" charset="-128"/>
                  <a:ea typeface="游ゴシック" panose="020B0400000000000000" pitchFamily="50" charset="-128"/>
                  <a:cs typeface="+mn-cs"/>
                </a:rPr>
                <a:t>医療機関名、診療年月日</a:t>
              </a:r>
              <a:r>
                <a:rPr kumimoji="0" lang="en-US" altLang="ja-JP" sz="1050" b="0" i="0" u="none" strike="noStrike" kern="1200" cap="none" spc="0" normalizeH="0" baseline="0" noProof="0">
                  <a:ln>
                    <a:noFill/>
                  </a:ln>
                  <a:solidFill>
                    <a:prstClr val="black"/>
                  </a:solidFill>
                  <a:effectLst/>
                  <a:uLnTx/>
                  <a:uFillTx/>
                  <a:latin typeface="游ゴシック" panose="020B0400000000000000" pitchFamily="50" charset="-128"/>
                  <a:ea typeface="游ゴシック" panose="020B0400000000000000" pitchFamily="50" charset="-128"/>
                  <a:cs typeface="+mn-cs"/>
                </a:rPr>
                <a:t>)</a:t>
              </a:r>
              <a:r>
                <a:rPr kumimoji="0" lang="ja-JP" altLang="en-US" sz="1050" b="0" i="0" u="none" strike="noStrike" kern="1200" cap="none" spc="0" normalizeH="0" baseline="0" noProof="0">
                  <a:ln>
                    <a:noFill/>
                  </a:ln>
                  <a:solidFill>
                    <a:prstClr val="black"/>
                  </a:solidFill>
                  <a:effectLst/>
                  <a:uLnTx/>
                  <a:uFillTx/>
                  <a:latin typeface="游ゴシック" panose="020B0400000000000000" pitchFamily="50" charset="-128"/>
                  <a:ea typeface="游ゴシック" panose="020B0400000000000000" pitchFamily="50" charset="-128"/>
                  <a:cs typeface="+mn-cs"/>
                </a:rPr>
                <a:t>、診療行為名（放射線治療、画像診断、病理診断、医学管理等、在宅医療のうち在宅療養指導管理料、処置のうち人工腎臓、持続緩徐式血液濾過、腹膜灌流、手術（移植・輸血含む）、入院料のうち短期滞在手術等基本料）などが対象です。</a:t>
              </a:r>
              <a:endParaRPr kumimoji="0" lang="en-US" altLang="ja-JP" sz="1050" b="0" i="0" u="none" strike="noStrike" kern="1200" cap="none" spc="0" normalizeH="0" baseline="0" noProof="0">
                <a:ln>
                  <a:noFill/>
                </a:ln>
                <a:solidFill>
                  <a:prstClr val="black"/>
                </a:solidFill>
                <a:effectLst/>
                <a:uLnTx/>
                <a:uFillTx/>
                <a:latin typeface="游ゴシック" panose="020B0400000000000000" pitchFamily="50" charset="-128"/>
                <a:ea typeface="游ゴシック" panose="020B0400000000000000" pitchFamily="50" charset="-128"/>
                <a:cs typeface="+mn-cs"/>
              </a:endParaRPr>
            </a:p>
            <a:p>
              <a:pPr marL="0" marR="0" lvl="0" indent="0" algn="l" defTabSz="457200" rtl="0" eaLnBrk="1" fontAlgn="auto" latinLnBrk="0" hangingPunct="1">
                <a:lnSpc>
                  <a:spcPct val="100000"/>
                </a:lnSpc>
                <a:spcBef>
                  <a:spcPts val="200"/>
                </a:spcBef>
                <a:spcAft>
                  <a:spcPts val="0"/>
                </a:spcAft>
                <a:buClrTx/>
                <a:buSzTx/>
                <a:buFontTx/>
                <a:buNone/>
                <a:tabLst/>
                <a:defRPr/>
              </a:pPr>
              <a:r>
                <a:rPr kumimoji="0" lang="en-US" altLang="ja-JP" sz="1050" b="0" i="0" u="none" strike="noStrike" kern="1200" cap="none" spc="0" normalizeH="0" baseline="0" noProof="0">
                  <a:ln>
                    <a:noFill/>
                  </a:ln>
                  <a:solidFill>
                    <a:prstClr val="black"/>
                  </a:solidFill>
                  <a:effectLst/>
                  <a:uLnTx/>
                  <a:uFillTx/>
                  <a:latin typeface="游ゴシック" panose="020B0400000000000000" pitchFamily="50" charset="-128"/>
                  <a:ea typeface="游ゴシック" panose="020B0400000000000000" pitchFamily="50" charset="-128"/>
                  <a:cs typeface="+mn-cs"/>
                </a:rPr>
                <a:t>※2 </a:t>
              </a:r>
              <a:r>
                <a:rPr kumimoji="0" lang="ja-JP" altLang="en-US" sz="1050" b="0" i="0" u="none" strike="noStrike" kern="1200" cap="none" spc="0" normalizeH="0" baseline="0" noProof="0">
                  <a:ln>
                    <a:noFill/>
                  </a:ln>
                  <a:solidFill>
                    <a:prstClr val="black"/>
                  </a:solidFill>
                  <a:effectLst/>
                  <a:uLnTx/>
                  <a:uFillTx/>
                  <a:latin typeface="游ゴシック" panose="020B0400000000000000" pitchFamily="50" charset="-128"/>
                  <a:ea typeface="游ゴシック" panose="020B0400000000000000" pitchFamily="50" charset="-128"/>
                  <a:cs typeface="+mn-cs"/>
                </a:rPr>
                <a:t>注射・点滴等も含む薬剤情報です。</a:t>
              </a:r>
            </a:p>
          </p:txBody>
        </p:sp>
      </p:grpSp>
      <p:grpSp>
        <p:nvGrpSpPr>
          <p:cNvPr id="8" name="グループ化 7">
            <a:extLst>
              <a:ext uri="{FF2B5EF4-FFF2-40B4-BE49-F238E27FC236}">
                <a16:creationId xmlns:a16="http://schemas.microsoft.com/office/drawing/2014/main" id="{26025FB5-46F8-577F-EADB-90334DD063EB}"/>
              </a:ext>
            </a:extLst>
          </p:cNvPr>
          <p:cNvGrpSpPr/>
          <p:nvPr/>
        </p:nvGrpSpPr>
        <p:grpSpPr>
          <a:xfrm>
            <a:off x="402750" y="5594610"/>
            <a:ext cx="6010349" cy="1153927"/>
            <a:chOff x="161611" y="3559755"/>
            <a:chExt cx="3448377" cy="1153927"/>
          </a:xfrm>
        </p:grpSpPr>
        <p:sp>
          <p:nvSpPr>
            <p:cNvPr id="10" name="テキスト ボックス 9">
              <a:extLst>
                <a:ext uri="{FF2B5EF4-FFF2-40B4-BE49-F238E27FC236}">
                  <a16:creationId xmlns:a16="http://schemas.microsoft.com/office/drawing/2014/main" id="{E0177912-F078-E681-594E-092DE28B5E5A}"/>
                </a:ext>
              </a:extLst>
            </p:cNvPr>
            <p:cNvSpPr txBox="1"/>
            <p:nvPr/>
          </p:nvSpPr>
          <p:spPr>
            <a:xfrm>
              <a:off x="161611" y="3559755"/>
              <a:ext cx="1606912" cy="461665"/>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2400" b="1" i="0" u="none" strike="noStrike" kern="1200" cap="none" spc="0" normalizeH="0" baseline="0" noProof="0">
                  <a:ln>
                    <a:noFill/>
                  </a:ln>
                  <a:solidFill>
                    <a:srgbClr val="E15A04"/>
                  </a:solidFill>
                  <a:effectLst/>
                  <a:uLnTx/>
                  <a:uFillTx/>
                  <a:latin typeface="游ゴシック" panose="020B0400000000000000" pitchFamily="50" charset="-128"/>
                  <a:ea typeface="游ゴシック" panose="020B0400000000000000" pitchFamily="50" charset="-128"/>
                  <a:cs typeface="+mn-cs"/>
                </a:rPr>
                <a:t>特定健診情報</a:t>
              </a:r>
              <a:r>
                <a:rPr kumimoji="1" lang="ja-JP" altLang="en-US" sz="1800" b="1" i="0" u="none" strike="noStrike" kern="1200" cap="none" spc="0" normalizeH="0" baseline="0" noProof="0">
                  <a:ln>
                    <a:noFill/>
                  </a:ln>
                  <a:solidFill>
                    <a:srgbClr val="E15A04"/>
                  </a:solidFill>
                  <a:effectLst/>
                  <a:uLnTx/>
                  <a:uFillTx/>
                  <a:latin typeface="游ゴシック" panose="020B0400000000000000" pitchFamily="50" charset="-128"/>
                  <a:ea typeface="游ゴシック" panose="020B0400000000000000" pitchFamily="50" charset="-128"/>
                  <a:cs typeface="+mn-cs"/>
                </a:rPr>
                <a:t>って</a:t>
              </a:r>
              <a:r>
                <a:rPr kumimoji="1" lang="ja-JP" altLang="en-US" sz="2400" b="1" i="0" u="none" strike="noStrike" kern="1200" cap="none" spc="0" normalizeH="0" baseline="0" noProof="0">
                  <a:ln>
                    <a:noFill/>
                  </a:ln>
                  <a:solidFill>
                    <a:srgbClr val="E15A04"/>
                  </a:solidFill>
                  <a:effectLst/>
                  <a:uLnTx/>
                  <a:uFillTx/>
                  <a:latin typeface="游ゴシック" panose="020B0400000000000000" pitchFamily="50" charset="-128"/>
                  <a:ea typeface="游ゴシック" panose="020B0400000000000000" pitchFamily="50" charset="-128"/>
                  <a:cs typeface="+mn-cs"/>
                </a:rPr>
                <a:t>？</a:t>
              </a:r>
              <a:endParaRPr kumimoji="1" lang="en-US" altLang="ja-JP" sz="2400" b="1" i="0" u="none" strike="noStrike" kern="1200" cap="none" spc="0" normalizeH="0" baseline="0" noProof="0">
                <a:ln>
                  <a:noFill/>
                </a:ln>
                <a:solidFill>
                  <a:srgbClr val="E15A04"/>
                </a:solidFill>
                <a:effectLst/>
                <a:uLnTx/>
                <a:uFillTx/>
                <a:latin typeface="游ゴシック" panose="020B0400000000000000" pitchFamily="50" charset="-128"/>
                <a:ea typeface="游ゴシック" panose="020B0400000000000000" pitchFamily="50" charset="-128"/>
                <a:cs typeface="+mn-cs"/>
              </a:endParaRPr>
            </a:p>
          </p:txBody>
        </p:sp>
        <p:sp>
          <p:nvSpPr>
            <p:cNvPr id="12" name="正方形/長方形 11">
              <a:extLst>
                <a:ext uri="{FF2B5EF4-FFF2-40B4-BE49-F238E27FC236}">
                  <a16:creationId xmlns:a16="http://schemas.microsoft.com/office/drawing/2014/main" id="{E763AAF7-60A3-BFED-57B0-8CBA42D8CB94}"/>
                </a:ext>
              </a:extLst>
            </p:cNvPr>
            <p:cNvSpPr/>
            <p:nvPr/>
          </p:nvSpPr>
          <p:spPr>
            <a:xfrm>
              <a:off x="161611" y="4003231"/>
              <a:ext cx="3448377" cy="710451"/>
            </a:xfrm>
            <a:prstGeom prst="rect">
              <a:avLst/>
            </a:prstGeom>
          </p:spPr>
          <p:txBody>
            <a:bodyPr wrap="square">
              <a:spAutoFit/>
            </a:bodyPr>
            <a:lstStyle/>
            <a:p>
              <a:pPr marL="0" marR="0" lvl="0" indent="0" algn="l" defTabSz="457200" rtl="0" eaLnBrk="1" fontAlgn="auto" latinLnBrk="0" hangingPunct="1">
                <a:lnSpc>
                  <a:spcPct val="100000"/>
                </a:lnSpc>
                <a:spcBef>
                  <a:spcPts val="200"/>
                </a:spcBef>
                <a:spcAft>
                  <a:spcPts val="0"/>
                </a:spcAft>
                <a:buClrTx/>
                <a:buSzTx/>
                <a:buFontTx/>
                <a:buNone/>
                <a:tabLst/>
                <a:defRPr/>
              </a:pPr>
              <a:r>
                <a:rPr kumimoji="0" lang="ja-JP" altLang="en-US" sz="1400" b="0" i="0" u="none" strike="noStrike" kern="1200" cap="none" spc="0" normalizeH="0" baseline="0" noProof="0">
                  <a:ln>
                    <a:noFill/>
                  </a:ln>
                  <a:solidFill>
                    <a:prstClr val="black"/>
                  </a:solidFill>
                  <a:effectLst/>
                  <a:uLnTx/>
                  <a:uFillTx/>
                  <a:latin typeface="游ゴシック" panose="020B0400000000000000" pitchFamily="50" charset="-128"/>
                  <a:ea typeface="游ゴシック" panose="020B0400000000000000" pitchFamily="50" charset="-128"/>
                  <a:cs typeface="+mn-cs"/>
                </a:rPr>
                <a:t>４０歳から７４歳までの方を対象に、メタボリックシンドロームに着目して行われる健診結果の情報です。</a:t>
              </a:r>
              <a:endParaRPr kumimoji="0" lang="en-US" altLang="ja-JP" sz="1100" b="0" i="0" u="none" strike="noStrike" kern="1200" cap="none" spc="0" normalizeH="0" baseline="0" noProof="0">
                <a:ln>
                  <a:noFill/>
                </a:ln>
                <a:solidFill>
                  <a:prstClr val="black"/>
                </a:solidFill>
                <a:effectLst/>
                <a:uLnTx/>
                <a:uFillTx/>
                <a:latin typeface="游ゴシック" panose="020B0400000000000000" pitchFamily="50" charset="-128"/>
                <a:ea typeface="游ゴシック" panose="020B0400000000000000" pitchFamily="50" charset="-128"/>
                <a:cs typeface="+mn-cs"/>
              </a:endParaRPr>
            </a:p>
            <a:p>
              <a:pPr marL="0" marR="0" lvl="0" indent="0" algn="l" defTabSz="457200" rtl="0" eaLnBrk="1" fontAlgn="auto" latinLnBrk="0" hangingPunct="1">
                <a:lnSpc>
                  <a:spcPct val="100000"/>
                </a:lnSpc>
                <a:spcBef>
                  <a:spcPts val="200"/>
                </a:spcBef>
                <a:spcAft>
                  <a:spcPts val="0"/>
                </a:spcAft>
                <a:buClrTx/>
                <a:buSzTx/>
                <a:buFontTx/>
                <a:buNone/>
                <a:tabLst/>
                <a:defRPr/>
              </a:pPr>
              <a:r>
                <a:rPr kumimoji="0" lang="en-US" altLang="ja-JP" sz="1050" b="0" i="0" u="none" strike="noStrike" kern="1200" cap="none" spc="0" normalizeH="0" baseline="0" noProof="0">
                  <a:ln>
                    <a:noFill/>
                  </a:ln>
                  <a:solidFill>
                    <a:prstClr val="black"/>
                  </a:solidFill>
                  <a:effectLst/>
                  <a:uLnTx/>
                  <a:uFillTx/>
                  <a:latin typeface="游ゴシック" panose="020B0400000000000000" pitchFamily="50" charset="-128"/>
                  <a:ea typeface="游ゴシック" panose="020B0400000000000000" pitchFamily="50" charset="-128"/>
                  <a:cs typeface="+mn-cs"/>
                </a:rPr>
                <a:t>※75</a:t>
              </a:r>
              <a:r>
                <a:rPr kumimoji="0" lang="ja-JP" altLang="en-US" sz="1050" b="0" i="0" u="none" strike="noStrike" kern="1200" cap="none" spc="0" normalizeH="0" baseline="0" noProof="0">
                  <a:ln>
                    <a:noFill/>
                  </a:ln>
                  <a:solidFill>
                    <a:prstClr val="black"/>
                  </a:solidFill>
                  <a:effectLst/>
                  <a:uLnTx/>
                  <a:uFillTx/>
                  <a:latin typeface="游ゴシック" panose="020B0400000000000000" pitchFamily="50" charset="-128"/>
                  <a:ea typeface="游ゴシック" panose="020B0400000000000000" pitchFamily="50" charset="-128"/>
                  <a:cs typeface="+mn-cs"/>
                </a:rPr>
                <a:t>歳以上の方については後期高齢者健診情報を医師等と共有できます。</a:t>
              </a:r>
            </a:p>
          </p:txBody>
        </p:sp>
      </p:grpSp>
      <p:pic>
        <p:nvPicPr>
          <p:cNvPr id="51" name="図 50" descr="図形&#10;&#10;自動的に生成された説明">
            <a:extLst>
              <a:ext uri="{FF2B5EF4-FFF2-40B4-BE49-F238E27FC236}">
                <a16:creationId xmlns:a16="http://schemas.microsoft.com/office/drawing/2014/main" id="{712A6AE4-9C06-9082-31C3-47606397E967}"/>
              </a:ext>
            </a:extLst>
          </p:cNvPr>
          <p:cNvPicPr>
            <a:picLocks noChangeAspect="1"/>
          </p:cNvPicPr>
          <p:nvPr/>
        </p:nvPicPr>
        <p:blipFill rotWithShape="1">
          <a:blip r:embed="rId2" cstate="hqprint">
            <a:extLst>
              <a:ext uri="{28A0092B-C50C-407E-A947-70E740481C1C}">
                <a14:useLocalDpi xmlns:a14="http://schemas.microsoft.com/office/drawing/2010/main" val="0"/>
              </a:ext>
            </a:extLst>
          </a:blip>
          <a:srcRect b="10635"/>
          <a:stretch/>
        </p:blipFill>
        <p:spPr>
          <a:xfrm>
            <a:off x="5896260" y="6663434"/>
            <a:ext cx="731485" cy="916942"/>
          </a:xfrm>
          <a:prstGeom prst="rect">
            <a:avLst/>
          </a:prstGeom>
        </p:spPr>
      </p:pic>
      <p:sp>
        <p:nvSpPr>
          <p:cNvPr id="52" name="吹き出し: 角を丸めた四角形 51">
            <a:extLst>
              <a:ext uri="{FF2B5EF4-FFF2-40B4-BE49-F238E27FC236}">
                <a16:creationId xmlns:a16="http://schemas.microsoft.com/office/drawing/2014/main" id="{81F9FA9B-313A-4E89-0BFE-5A3DAFB2E11F}"/>
              </a:ext>
            </a:extLst>
          </p:cNvPr>
          <p:cNvSpPr/>
          <p:nvPr/>
        </p:nvSpPr>
        <p:spPr>
          <a:xfrm>
            <a:off x="397841" y="7031623"/>
            <a:ext cx="5471280" cy="374304"/>
          </a:xfrm>
          <a:prstGeom prst="wedgeRoundRectCallout">
            <a:avLst>
              <a:gd name="adj1" fmla="val 52152"/>
              <a:gd name="adj2" fmla="val 8460"/>
              <a:gd name="adj3" fmla="val 16667"/>
            </a:avLst>
          </a:prstGeom>
          <a:solidFill>
            <a:srgbClr val="F181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panose="020F0502020204030204"/>
              <a:ea typeface="游ゴシック" panose="020B0400000000000000" pitchFamily="50" charset="-128"/>
              <a:cs typeface="+mn-cs"/>
            </a:endParaRPr>
          </a:p>
        </p:txBody>
      </p:sp>
      <p:sp>
        <p:nvSpPr>
          <p:cNvPr id="53" name="正方形/長方形 52">
            <a:extLst>
              <a:ext uri="{FF2B5EF4-FFF2-40B4-BE49-F238E27FC236}">
                <a16:creationId xmlns:a16="http://schemas.microsoft.com/office/drawing/2014/main" id="{A0EDAA22-C231-502C-A5E6-BB436615D7A5}"/>
              </a:ext>
            </a:extLst>
          </p:cNvPr>
          <p:cNvSpPr/>
          <p:nvPr/>
        </p:nvSpPr>
        <p:spPr>
          <a:xfrm>
            <a:off x="290778" y="7053802"/>
            <a:ext cx="5471280" cy="353943"/>
          </a:xfrm>
          <a:prstGeom prst="rect">
            <a:avLst/>
          </a:prstGeom>
        </p:spPr>
        <p:txBody>
          <a:bodyPr wrap="square" anchor="ctr">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1700" b="1" i="0" u="none" strike="noStrike" kern="1200" cap="none" spc="0" normalizeH="0" baseline="0" noProof="0">
                <a:ln>
                  <a:noFill/>
                </a:ln>
                <a:solidFill>
                  <a:prstClr val="white"/>
                </a:solidFill>
                <a:effectLst/>
                <a:uLnTx/>
                <a:uFillTx/>
                <a:latin typeface="Calibri" panose="020F0502020204030204"/>
                <a:ea typeface="游ゴシック" panose="020B0400000000000000" pitchFamily="50" charset="-128"/>
                <a:cs typeface="+mn-cs"/>
              </a:rPr>
              <a:t>事前に限度額適用認定証の準備が不要になります！</a:t>
            </a:r>
            <a:endParaRPr kumimoji="1" lang="en-US" altLang="ja-JP" sz="1700" b="1" i="0" u="none" strike="noStrike" kern="1200" cap="none" spc="0" normalizeH="0" baseline="0" noProof="0">
              <a:ln>
                <a:noFill/>
              </a:ln>
              <a:solidFill>
                <a:prstClr val="white"/>
              </a:solidFill>
              <a:effectLst/>
              <a:uLnTx/>
              <a:uFillTx/>
              <a:latin typeface="Calibri" panose="020F0502020204030204"/>
              <a:ea typeface="游ゴシック" panose="020B0400000000000000" pitchFamily="50" charset="-128"/>
              <a:cs typeface="+mn-cs"/>
            </a:endParaRPr>
          </a:p>
        </p:txBody>
      </p:sp>
      <p:sp>
        <p:nvSpPr>
          <p:cNvPr id="65" name="正方形/長方形 64">
            <a:extLst>
              <a:ext uri="{FF2B5EF4-FFF2-40B4-BE49-F238E27FC236}">
                <a16:creationId xmlns:a16="http://schemas.microsoft.com/office/drawing/2014/main" id="{D7D0FA49-6E13-A2EA-07AC-48C3E7C1D616}"/>
              </a:ext>
            </a:extLst>
          </p:cNvPr>
          <p:cNvSpPr/>
          <p:nvPr/>
        </p:nvSpPr>
        <p:spPr>
          <a:xfrm>
            <a:off x="444321" y="7661935"/>
            <a:ext cx="3226158" cy="186827"/>
          </a:xfrm>
          <a:prstGeom prst="rect">
            <a:avLst/>
          </a:prstGeom>
          <a:solidFill>
            <a:schemeClr val="accent4">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panose="020F0502020204030204"/>
              <a:ea typeface="游ゴシック" panose="020B0400000000000000" pitchFamily="50" charset="-128"/>
              <a:cs typeface="+mn-cs"/>
            </a:endParaRPr>
          </a:p>
        </p:txBody>
      </p:sp>
      <p:sp>
        <p:nvSpPr>
          <p:cNvPr id="66" name="正方形/長方形 65">
            <a:extLst>
              <a:ext uri="{FF2B5EF4-FFF2-40B4-BE49-F238E27FC236}">
                <a16:creationId xmlns:a16="http://schemas.microsoft.com/office/drawing/2014/main" id="{119F1FE7-A714-4161-E5B8-44DE2D9B297E}"/>
              </a:ext>
            </a:extLst>
          </p:cNvPr>
          <p:cNvSpPr/>
          <p:nvPr/>
        </p:nvSpPr>
        <p:spPr>
          <a:xfrm>
            <a:off x="444321" y="9000912"/>
            <a:ext cx="3226158" cy="179264"/>
          </a:xfrm>
          <a:prstGeom prst="rect">
            <a:avLst/>
          </a:prstGeom>
          <a:solidFill>
            <a:schemeClr val="accent4">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panose="020F0502020204030204"/>
              <a:ea typeface="游ゴシック" panose="020B0400000000000000" pitchFamily="50" charset="-128"/>
              <a:cs typeface="+mn-cs"/>
            </a:endParaRPr>
          </a:p>
        </p:txBody>
      </p:sp>
      <p:grpSp>
        <p:nvGrpSpPr>
          <p:cNvPr id="54" name="グループ化 53">
            <a:extLst>
              <a:ext uri="{FF2B5EF4-FFF2-40B4-BE49-F238E27FC236}">
                <a16:creationId xmlns:a16="http://schemas.microsoft.com/office/drawing/2014/main" id="{E0319E38-9E3F-50AF-E3E1-6DF281503C0A}"/>
              </a:ext>
            </a:extLst>
          </p:cNvPr>
          <p:cNvGrpSpPr/>
          <p:nvPr/>
        </p:nvGrpSpPr>
        <p:grpSpPr>
          <a:xfrm>
            <a:off x="402749" y="8775979"/>
            <a:ext cx="6010349" cy="966770"/>
            <a:chOff x="161611" y="8176756"/>
            <a:chExt cx="3633179" cy="966770"/>
          </a:xfrm>
        </p:grpSpPr>
        <p:sp>
          <p:nvSpPr>
            <p:cNvPr id="55" name="テキスト ボックス 54">
              <a:extLst>
                <a:ext uri="{FF2B5EF4-FFF2-40B4-BE49-F238E27FC236}">
                  <a16:creationId xmlns:a16="http://schemas.microsoft.com/office/drawing/2014/main" id="{D4AC9E41-4664-4881-0AAD-B1B6CBC2A8EF}"/>
                </a:ext>
              </a:extLst>
            </p:cNvPr>
            <p:cNvSpPr txBox="1"/>
            <p:nvPr/>
          </p:nvSpPr>
          <p:spPr>
            <a:xfrm>
              <a:off x="161611" y="8176756"/>
              <a:ext cx="3537921" cy="461665"/>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zh-TW" altLang="en-US" sz="2400" b="1" i="0" u="none" strike="noStrike" kern="1200" cap="none" spc="0" normalizeH="0" baseline="0" noProof="0">
                  <a:ln>
                    <a:noFill/>
                  </a:ln>
                  <a:solidFill>
                    <a:srgbClr val="E15A04"/>
                  </a:solidFill>
                  <a:effectLst/>
                  <a:uLnTx/>
                  <a:uFillTx/>
                  <a:latin typeface="游ゴシック" panose="020B0400000000000000" pitchFamily="50" charset="-128"/>
                  <a:ea typeface="游ゴシック" panose="020B0400000000000000" pitchFamily="50" charset="-128"/>
                  <a:cs typeface="+mn-cs"/>
                </a:rPr>
                <a:t>限度額</a:t>
              </a:r>
              <a:r>
                <a:rPr kumimoji="1" lang="ja-JP" altLang="en-US" sz="2400" b="1" i="0" u="none" strike="noStrike" kern="1200" cap="none" spc="0" normalizeH="0" baseline="0" noProof="0">
                  <a:ln>
                    <a:noFill/>
                  </a:ln>
                  <a:solidFill>
                    <a:srgbClr val="E15A04"/>
                  </a:solidFill>
                  <a:effectLst/>
                  <a:uLnTx/>
                  <a:uFillTx/>
                  <a:latin typeface="游ゴシック" panose="020B0400000000000000" pitchFamily="50" charset="-128"/>
                  <a:ea typeface="游ゴシック" panose="020B0400000000000000" pitchFamily="50" charset="-128"/>
                  <a:cs typeface="+mn-cs"/>
                </a:rPr>
                <a:t>適用認定証</a:t>
              </a:r>
              <a:r>
                <a:rPr kumimoji="1" lang="ja-JP" altLang="en-US" sz="1600" b="1" i="0" u="none" strike="noStrike" kern="1200" cap="none" spc="0" normalizeH="0" baseline="0" noProof="0">
                  <a:ln>
                    <a:noFill/>
                  </a:ln>
                  <a:solidFill>
                    <a:srgbClr val="E15A04"/>
                  </a:solidFill>
                  <a:effectLst/>
                  <a:uLnTx/>
                  <a:uFillTx/>
                  <a:latin typeface="游ゴシック" panose="020B0400000000000000" pitchFamily="50" charset="-128"/>
                  <a:ea typeface="游ゴシック" panose="020B0400000000000000" pitchFamily="50" charset="-128"/>
                  <a:cs typeface="+mn-cs"/>
                </a:rPr>
                <a:t>って</a:t>
              </a:r>
              <a:r>
                <a:rPr kumimoji="1" lang="ja-JP" altLang="en-US" sz="2400" b="1" i="0" u="none" strike="noStrike" kern="1200" cap="none" spc="0" normalizeH="0" baseline="0" noProof="0">
                  <a:ln>
                    <a:noFill/>
                  </a:ln>
                  <a:solidFill>
                    <a:srgbClr val="E15A04"/>
                  </a:solidFill>
                  <a:effectLst/>
                  <a:uLnTx/>
                  <a:uFillTx/>
                  <a:latin typeface="游ゴシック" panose="020B0400000000000000" pitchFamily="50" charset="-128"/>
                  <a:ea typeface="游ゴシック" panose="020B0400000000000000" pitchFamily="50" charset="-128"/>
                  <a:cs typeface="+mn-cs"/>
                </a:rPr>
                <a:t>？</a:t>
              </a:r>
              <a:endParaRPr kumimoji="1" lang="en-US" altLang="ja-JP" sz="2400" b="1" i="0" u="none" strike="noStrike" kern="1200" cap="none" spc="0" normalizeH="0" baseline="0" noProof="0">
                <a:ln>
                  <a:noFill/>
                </a:ln>
                <a:solidFill>
                  <a:srgbClr val="E15A04"/>
                </a:solidFill>
                <a:effectLst/>
                <a:uLnTx/>
                <a:uFillTx/>
                <a:latin typeface="游ゴシック" panose="020B0400000000000000" pitchFamily="50" charset="-128"/>
                <a:ea typeface="游ゴシック" panose="020B0400000000000000" pitchFamily="50" charset="-128"/>
                <a:cs typeface="+mn-cs"/>
              </a:endParaRPr>
            </a:p>
          </p:txBody>
        </p:sp>
        <p:sp>
          <p:nvSpPr>
            <p:cNvPr id="56" name="正方形/長方形 55">
              <a:extLst>
                <a:ext uri="{FF2B5EF4-FFF2-40B4-BE49-F238E27FC236}">
                  <a16:creationId xmlns:a16="http://schemas.microsoft.com/office/drawing/2014/main" id="{B54A4975-4548-E6EC-3E85-D28716B843AC}"/>
                </a:ext>
              </a:extLst>
            </p:cNvPr>
            <p:cNvSpPr/>
            <p:nvPr/>
          </p:nvSpPr>
          <p:spPr>
            <a:xfrm>
              <a:off x="161611" y="8620306"/>
              <a:ext cx="3633179" cy="523220"/>
            </a:xfrm>
            <a:prstGeom prst="rect">
              <a:avLst/>
            </a:prstGeom>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ja-JP" altLang="en-US" sz="1400" b="0" i="0" u="none" strike="noStrike" kern="1200" cap="none" spc="0" normalizeH="0" baseline="0" noProof="0">
                  <a:ln>
                    <a:noFill/>
                  </a:ln>
                  <a:solidFill>
                    <a:prstClr val="black"/>
                  </a:solidFill>
                  <a:effectLst/>
                  <a:uLnTx/>
                  <a:uFillTx/>
                  <a:latin typeface="游ゴシック" panose="020B0400000000000000" pitchFamily="50" charset="-128"/>
                  <a:ea typeface="游ゴシック" panose="020B0400000000000000" pitchFamily="50" charset="-128"/>
                  <a:cs typeface="+mn-cs"/>
                </a:rPr>
                <a:t>窓口での支払が高額になる場合に、自己負担額を所得に応じた限度額にするために医療機関に提出する証類です。</a:t>
              </a:r>
            </a:p>
          </p:txBody>
        </p:sp>
      </p:grpSp>
      <p:grpSp>
        <p:nvGrpSpPr>
          <p:cNvPr id="61" name="グループ化 60">
            <a:extLst>
              <a:ext uri="{FF2B5EF4-FFF2-40B4-BE49-F238E27FC236}">
                <a16:creationId xmlns:a16="http://schemas.microsoft.com/office/drawing/2014/main" id="{85BDC88F-CFA5-EDCA-1FA4-FE02C75925AE}"/>
              </a:ext>
            </a:extLst>
          </p:cNvPr>
          <p:cNvGrpSpPr/>
          <p:nvPr/>
        </p:nvGrpSpPr>
        <p:grpSpPr>
          <a:xfrm>
            <a:off x="402749" y="7444565"/>
            <a:ext cx="6010349" cy="1336102"/>
            <a:chOff x="161611" y="8176756"/>
            <a:chExt cx="3633179" cy="1336102"/>
          </a:xfrm>
        </p:grpSpPr>
        <p:sp>
          <p:nvSpPr>
            <p:cNvPr id="62" name="テキスト ボックス 61">
              <a:extLst>
                <a:ext uri="{FF2B5EF4-FFF2-40B4-BE49-F238E27FC236}">
                  <a16:creationId xmlns:a16="http://schemas.microsoft.com/office/drawing/2014/main" id="{94DBC5CE-8D46-4123-8FA1-D9D5BAE86898}"/>
                </a:ext>
              </a:extLst>
            </p:cNvPr>
            <p:cNvSpPr txBox="1"/>
            <p:nvPr/>
          </p:nvSpPr>
          <p:spPr>
            <a:xfrm>
              <a:off x="161611" y="8176756"/>
              <a:ext cx="1848067" cy="461665"/>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2400" b="1" i="0" u="none" strike="noStrike" kern="1200" cap="none" spc="0" normalizeH="0" baseline="0" noProof="0">
                  <a:ln>
                    <a:noFill/>
                  </a:ln>
                  <a:solidFill>
                    <a:srgbClr val="E15A04"/>
                  </a:solidFill>
                  <a:effectLst/>
                  <a:uLnTx/>
                  <a:uFillTx/>
                  <a:latin typeface="游ゴシック" panose="020B0400000000000000" pitchFamily="50" charset="-128"/>
                  <a:ea typeface="游ゴシック" panose="020B0400000000000000" pitchFamily="50" charset="-128"/>
                  <a:cs typeface="+mn-cs"/>
                </a:rPr>
                <a:t>高額療養費制度</a:t>
              </a:r>
              <a:r>
                <a:rPr kumimoji="1" lang="ja-JP" altLang="en-US" sz="1600" b="1" i="0" u="none" strike="noStrike" kern="1200" cap="none" spc="0" normalizeH="0" baseline="0" noProof="0">
                  <a:ln>
                    <a:noFill/>
                  </a:ln>
                  <a:solidFill>
                    <a:srgbClr val="E15A04"/>
                  </a:solidFill>
                  <a:effectLst/>
                  <a:uLnTx/>
                  <a:uFillTx/>
                  <a:latin typeface="游ゴシック" panose="020B0400000000000000" pitchFamily="50" charset="-128"/>
                  <a:ea typeface="游ゴシック" panose="020B0400000000000000" pitchFamily="50" charset="-128"/>
                  <a:cs typeface="+mn-cs"/>
                </a:rPr>
                <a:t>って</a:t>
              </a:r>
              <a:r>
                <a:rPr kumimoji="1" lang="ja-JP" altLang="en-US" sz="2400" b="1" i="0" u="none" strike="noStrike" kern="1200" cap="none" spc="0" normalizeH="0" baseline="0" noProof="0">
                  <a:ln>
                    <a:noFill/>
                  </a:ln>
                  <a:solidFill>
                    <a:srgbClr val="E15A04"/>
                  </a:solidFill>
                  <a:effectLst/>
                  <a:uLnTx/>
                  <a:uFillTx/>
                  <a:latin typeface="游ゴシック" panose="020B0400000000000000" pitchFamily="50" charset="-128"/>
                  <a:ea typeface="游ゴシック" panose="020B0400000000000000" pitchFamily="50" charset="-128"/>
                  <a:cs typeface="+mn-cs"/>
                </a:rPr>
                <a:t>？</a:t>
              </a:r>
              <a:endParaRPr kumimoji="1" lang="en-US" altLang="ja-JP" sz="2400" b="1" i="0" u="none" strike="noStrike" kern="1200" cap="none" spc="0" normalizeH="0" baseline="0" noProof="0">
                <a:ln>
                  <a:noFill/>
                </a:ln>
                <a:solidFill>
                  <a:srgbClr val="E15A04"/>
                </a:solidFill>
                <a:effectLst/>
                <a:uLnTx/>
                <a:uFillTx/>
                <a:latin typeface="游ゴシック" panose="020B0400000000000000" pitchFamily="50" charset="-128"/>
                <a:ea typeface="游ゴシック" panose="020B0400000000000000" pitchFamily="50" charset="-128"/>
                <a:cs typeface="+mn-cs"/>
              </a:endParaRPr>
            </a:p>
          </p:txBody>
        </p:sp>
        <p:sp>
          <p:nvSpPr>
            <p:cNvPr id="64" name="正方形/長方形 63">
              <a:extLst>
                <a:ext uri="{FF2B5EF4-FFF2-40B4-BE49-F238E27FC236}">
                  <a16:creationId xmlns:a16="http://schemas.microsoft.com/office/drawing/2014/main" id="{BE042C82-583B-3D89-DE73-C211E80E27B2}"/>
                </a:ext>
              </a:extLst>
            </p:cNvPr>
            <p:cNvSpPr/>
            <p:nvPr/>
          </p:nvSpPr>
          <p:spPr>
            <a:xfrm>
              <a:off x="161611" y="8620306"/>
              <a:ext cx="3633179" cy="892552"/>
            </a:xfrm>
            <a:prstGeom prst="rect">
              <a:avLst/>
            </a:prstGeom>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ja-JP" altLang="en-US" sz="1400" b="0" i="0" u="none" strike="noStrike" kern="1200" cap="none" spc="0" normalizeH="0" baseline="0" noProof="0">
                  <a:ln>
                    <a:noFill/>
                  </a:ln>
                  <a:solidFill>
                    <a:prstClr val="black"/>
                  </a:solidFill>
                  <a:effectLst/>
                  <a:uLnTx/>
                  <a:uFillTx/>
                  <a:latin typeface="Calibri" panose="020F0502020204030204"/>
                  <a:ea typeface="游ゴシック" panose="020B0400000000000000" pitchFamily="50" charset="-128"/>
                  <a:cs typeface="+mn-cs"/>
                </a:rPr>
                <a:t>高額療養費制度とは、医療機関や薬局の窓口で支払った額</a:t>
              </a:r>
              <a:r>
                <a:rPr kumimoji="0" lang="en-US" altLang="ja-JP" sz="1000" b="0" i="0" u="none" strike="noStrike" kern="1200" cap="none" spc="0" normalizeH="0" baseline="0" noProof="0">
                  <a:ln>
                    <a:noFill/>
                  </a:ln>
                  <a:solidFill>
                    <a:prstClr val="black"/>
                  </a:solidFill>
                  <a:effectLst/>
                  <a:uLnTx/>
                  <a:uFillTx/>
                  <a:latin typeface="游ゴシック" panose="020B0400000000000000" pitchFamily="50" charset="-128"/>
                  <a:ea typeface="游ゴシック" panose="020B0400000000000000" pitchFamily="50" charset="-128"/>
                  <a:cs typeface="+mn-cs"/>
                </a:rPr>
                <a:t>※3</a:t>
              </a:r>
              <a:r>
                <a:rPr kumimoji="0" lang="ja-JP" altLang="en-US" sz="1400" b="0" i="0" u="none" strike="noStrike" kern="1200" cap="none" spc="0" normalizeH="0" baseline="0" noProof="0">
                  <a:ln>
                    <a:noFill/>
                  </a:ln>
                  <a:solidFill>
                    <a:prstClr val="black"/>
                  </a:solidFill>
                  <a:effectLst/>
                  <a:uLnTx/>
                  <a:uFillTx/>
                  <a:latin typeface="Calibri" panose="020F0502020204030204"/>
                  <a:ea typeface="游ゴシック" panose="020B0400000000000000" pitchFamily="50" charset="-128"/>
                  <a:cs typeface="+mn-cs"/>
                </a:rPr>
                <a:t>が、ひと月（月の初め から終わりまで）で上限額を超えた場合に、その超えた金額を支給する制度です。</a:t>
              </a:r>
              <a:br>
                <a:rPr kumimoji="0" lang="en-US" altLang="ja-JP" sz="1400" b="0" i="0" u="none" strike="noStrike" kern="1200" cap="none" spc="0" normalizeH="0" baseline="0" noProof="0">
                  <a:ln>
                    <a:noFill/>
                  </a:ln>
                  <a:solidFill>
                    <a:prstClr val="black"/>
                  </a:solidFill>
                  <a:effectLst/>
                  <a:uLnTx/>
                  <a:uFillTx/>
                  <a:latin typeface="Calibri" panose="020F0502020204030204"/>
                  <a:ea typeface="游ゴシック" panose="020B0400000000000000" pitchFamily="50" charset="-128"/>
                  <a:cs typeface="+mn-cs"/>
                </a:rPr>
              </a:br>
              <a:r>
                <a:rPr kumimoji="0" lang="ja-JP" altLang="en-US" sz="1000" b="0" i="0" u="none" strike="noStrike" kern="1200" cap="none" spc="0" normalizeH="0" baseline="0" noProof="0">
                  <a:ln>
                    <a:noFill/>
                  </a:ln>
                  <a:solidFill>
                    <a:prstClr val="black"/>
                  </a:solidFill>
                  <a:effectLst/>
                  <a:uLnTx/>
                  <a:uFillTx/>
                  <a:latin typeface="Calibri" panose="020F0502020204030204"/>
                  <a:ea typeface="游ゴシック" panose="020B0400000000000000" pitchFamily="50" charset="-128"/>
                  <a:cs typeface="+mn-cs"/>
                </a:rPr>
                <a:t> </a:t>
              </a:r>
              <a:r>
                <a:rPr kumimoji="0" lang="en-US" altLang="ja-JP" sz="1000" b="0" i="0" u="none" strike="noStrike" kern="1200" cap="none" spc="0" normalizeH="0" baseline="0" noProof="0">
                  <a:ln>
                    <a:noFill/>
                  </a:ln>
                  <a:solidFill>
                    <a:prstClr val="black"/>
                  </a:solidFill>
                  <a:effectLst/>
                  <a:uLnTx/>
                  <a:uFillTx/>
                  <a:latin typeface="Calibri" panose="020F0502020204030204"/>
                  <a:ea typeface="游ゴシック" panose="020B0400000000000000" pitchFamily="50" charset="-128"/>
                  <a:cs typeface="+mn-cs"/>
                </a:rPr>
                <a:t>※</a:t>
              </a:r>
              <a:r>
                <a:rPr kumimoji="0" lang="ja-JP" altLang="en-US" sz="1000" b="0" i="0" u="none" strike="noStrike" kern="1200" cap="none" spc="0" normalizeH="0" baseline="0" noProof="0">
                  <a:ln>
                    <a:noFill/>
                  </a:ln>
                  <a:solidFill>
                    <a:prstClr val="black"/>
                  </a:solidFill>
                  <a:effectLst/>
                  <a:uLnTx/>
                  <a:uFillTx/>
                  <a:latin typeface="Calibri" panose="020F0502020204030204"/>
                  <a:ea typeface="游ゴシック" panose="020B0400000000000000" pitchFamily="50" charset="-128"/>
                  <a:cs typeface="+mn-cs"/>
                </a:rPr>
                <a:t>入院時の食費負担や差額ベッド代等は含みません。</a:t>
              </a:r>
              <a:endParaRPr kumimoji="0" lang="ja-JP" altLang="en-US" sz="1000" b="0" i="0" u="none" strike="noStrike" kern="1200" cap="none" spc="0" normalizeH="0" baseline="0" noProof="0">
                <a:ln>
                  <a:noFill/>
                </a:ln>
                <a:solidFill>
                  <a:prstClr val="black"/>
                </a:solidFill>
                <a:effectLst/>
                <a:uLnTx/>
                <a:uFillTx/>
                <a:latin typeface="游ゴシック" panose="020B0400000000000000" pitchFamily="50" charset="-128"/>
                <a:ea typeface="游ゴシック" panose="020B0400000000000000" pitchFamily="50" charset="-128"/>
                <a:cs typeface="+mn-cs"/>
              </a:endParaRPr>
            </a:p>
          </p:txBody>
        </p:sp>
      </p:grpSp>
      <p:pic>
        <p:nvPicPr>
          <p:cNvPr id="9" name="図 8" descr="グラフィカル ユーザー インターフェイス, アプリケーション&#10;&#10;自動的に生成された説明">
            <a:extLst>
              <a:ext uri="{FF2B5EF4-FFF2-40B4-BE49-F238E27FC236}">
                <a16:creationId xmlns:a16="http://schemas.microsoft.com/office/drawing/2014/main" id="{DA669DEA-E9C5-7494-D0ED-D69808B2C27B}"/>
              </a:ext>
            </a:extLst>
          </p:cNvPr>
          <p:cNvPicPr>
            <a:picLocks noChangeAspect="1"/>
          </p:cNvPicPr>
          <p:nvPr/>
        </p:nvPicPr>
        <p:blipFill rotWithShape="1">
          <a:blip r:embed="rId3">
            <a:extLst>
              <a:ext uri="{28A0092B-C50C-407E-A947-70E740481C1C}">
                <a14:useLocalDpi xmlns:a14="http://schemas.microsoft.com/office/drawing/2010/main" val="0"/>
              </a:ext>
            </a:extLst>
          </a:blip>
          <a:srcRect t="66597" b="4995"/>
          <a:stretch/>
        </p:blipFill>
        <p:spPr>
          <a:xfrm>
            <a:off x="43764" y="83368"/>
            <a:ext cx="3829189" cy="1087783"/>
          </a:xfrm>
          <a:prstGeom prst="rect">
            <a:avLst/>
          </a:prstGeom>
        </p:spPr>
      </p:pic>
      <p:sp>
        <p:nvSpPr>
          <p:cNvPr id="11" name="吹き出し: 角を丸めた四角形 10">
            <a:extLst>
              <a:ext uri="{FF2B5EF4-FFF2-40B4-BE49-F238E27FC236}">
                <a16:creationId xmlns:a16="http://schemas.microsoft.com/office/drawing/2014/main" id="{987A315C-683E-4654-91A4-C3EAC5745BA5}"/>
              </a:ext>
            </a:extLst>
          </p:cNvPr>
          <p:cNvSpPr/>
          <p:nvPr/>
        </p:nvSpPr>
        <p:spPr>
          <a:xfrm>
            <a:off x="3853542" y="343557"/>
            <a:ext cx="2939143" cy="705298"/>
          </a:xfrm>
          <a:prstGeom prst="wedgeRoundRectCallout">
            <a:avLst>
              <a:gd name="adj1" fmla="val -52532"/>
              <a:gd name="adj2" fmla="val 11726"/>
              <a:gd name="adj3" fmla="val 16667"/>
            </a:avLst>
          </a:prstGeom>
          <a:solidFill>
            <a:schemeClr val="bg1"/>
          </a:solidFill>
          <a:ln w="38100" cap="rnd">
            <a:solidFill>
              <a:srgbClr val="F18101"/>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panose="020F0502020204030204"/>
              <a:ea typeface="游ゴシック" panose="020B0400000000000000" pitchFamily="50" charset="-128"/>
              <a:cs typeface="+mn-cs"/>
            </a:endParaRPr>
          </a:p>
        </p:txBody>
      </p:sp>
      <p:sp>
        <p:nvSpPr>
          <p:cNvPr id="63" name="テキスト ボックス 62">
            <a:extLst>
              <a:ext uri="{FF2B5EF4-FFF2-40B4-BE49-F238E27FC236}">
                <a16:creationId xmlns:a16="http://schemas.microsoft.com/office/drawing/2014/main" id="{DE3829D0-D0EE-4EDE-A958-92E21F34D3D3}"/>
              </a:ext>
            </a:extLst>
          </p:cNvPr>
          <p:cNvSpPr txBox="1"/>
          <p:nvPr/>
        </p:nvSpPr>
        <p:spPr>
          <a:xfrm>
            <a:off x="3816027" y="464905"/>
            <a:ext cx="3027820" cy="523220"/>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1400" b="1" i="0" u="none" strike="noStrike" kern="1200" cap="none" spc="0" normalizeH="0" baseline="0" noProof="0">
                <a:ln>
                  <a:noFill/>
                </a:ln>
                <a:solidFill>
                  <a:srgbClr val="F18101"/>
                </a:solidFill>
                <a:effectLst/>
                <a:uLnTx/>
                <a:uFillTx/>
                <a:latin typeface="Calibri" panose="020F0502020204030204"/>
                <a:ea typeface="游ゴシック" panose="020B0400000000000000" pitchFamily="50" charset="-128"/>
                <a:cs typeface="+mn-cs"/>
              </a:rPr>
              <a:t>マイナンバーカード</a:t>
            </a:r>
            <a:r>
              <a:rPr kumimoji="1" lang="ja-JP" altLang="en-US" sz="1200" b="1" i="0" u="none" strike="noStrike" kern="1200" cap="none" spc="0" normalizeH="0" baseline="0" noProof="0">
                <a:ln>
                  <a:noFill/>
                </a:ln>
                <a:solidFill>
                  <a:prstClr val="black"/>
                </a:solidFill>
                <a:effectLst/>
                <a:uLnTx/>
                <a:uFillTx/>
                <a:latin typeface="Calibri" panose="020F0502020204030204"/>
                <a:ea typeface="游ゴシック" panose="020B0400000000000000" pitchFamily="50" charset="-128"/>
                <a:cs typeface="+mn-cs"/>
              </a:rPr>
              <a:t>を</a:t>
            </a:r>
            <a:r>
              <a:rPr kumimoji="1" lang="ja-JP" altLang="en-US" sz="1400" b="1" i="0" u="none" strike="noStrike" kern="1200" cap="none" spc="0" normalizeH="0" baseline="0" noProof="0">
                <a:ln>
                  <a:noFill/>
                </a:ln>
                <a:solidFill>
                  <a:prstClr val="black"/>
                </a:solidFill>
                <a:effectLst/>
                <a:uLnTx/>
                <a:uFillTx/>
                <a:latin typeface="Calibri" panose="020F0502020204030204"/>
                <a:ea typeface="游ゴシック" panose="020B0400000000000000" pitchFamily="50" charset="-128"/>
                <a:cs typeface="+mn-cs"/>
              </a:rPr>
              <a:t>お持ちの方</a:t>
            </a:r>
            <a:r>
              <a:rPr kumimoji="1" lang="ja-JP" altLang="en-US" sz="1200" b="1" i="0" u="none" strike="noStrike" kern="1200" cap="none" spc="0" normalizeH="0" baseline="0" noProof="0">
                <a:ln>
                  <a:noFill/>
                </a:ln>
                <a:solidFill>
                  <a:prstClr val="black"/>
                </a:solidFill>
                <a:effectLst/>
                <a:uLnTx/>
                <a:uFillTx/>
                <a:latin typeface="Calibri" panose="020F0502020204030204"/>
                <a:ea typeface="游ゴシック" panose="020B0400000000000000" pitchFamily="50" charset="-128"/>
                <a:cs typeface="+mn-cs"/>
              </a:rPr>
              <a:t>は</a:t>
            </a:r>
            <a:r>
              <a:rPr kumimoji="1" lang="ja-JP" altLang="en-US" sz="1400" b="1" i="0" u="none" strike="noStrike" kern="1200" cap="none" spc="0" normalizeH="0" baseline="0" noProof="0">
                <a:ln>
                  <a:noFill/>
                </a:ln>
                <a:solidFill>
                  <a:prstClr val="black"/>
                </a:solidFill>
                <a:effectLst/>
                <a:uLnTx/>
                <a:uFillTx/>
                <a:latin typeface="Calibri" panose="020F0502020204030204"/>
                <a:ea typeface="游ゴシック" panose="020B0400000000000000" pitchFamily="50" charset="-128"/>
                <a:cs typeface="+mn-cs"/>
              </a:rPr>
              <a:t>カードリーダーで受付を！</a:t>
            </a:r>
            <a:endParaRPr kumimoji="1" lang="en-US" altLang="ja-JP" sz="1400" b="1" i="0" u="none" strike="noStrike" kern="1200" cap="none" spc="0" normalizeH="0" baseline="0" noProof="0">
              <a:ln>
                <a:noFill/>
              </a:ln>
              <a:solidFill>
                <a:prstClr val="black"/>
              </a:solidFill>
              <a:effectLst/>
              <a:uLnTx/>
              <a:uFillTx/>
              <a:latin typeface="Calibri" panose="020F0502020204030204"/>
              <a:ea typeface="游ゴシック" panose="020B0400000000000000" pitchFamily="50" charset="-128"/>
              <a:cs typeface="+mn-cs"/>
            </a:endParaRPr>
          </a:p>
        </p:txBody>
      </p:sp>
      <p:sp>
        <p:nvSpPr>
          <p:cNvPr id="2" name="正方形/長方形 1">
            <a:extLst>
              <a:ext uri="{FF2B5EF4-FFF2-40B4-BE49-F238E27FC236}">
                <a16:creationId xmlns:a16="http://schemas.microsoft.com/office/drawing/2014/main" id="{88D2E195-F442-0F40-221C-8B450DD51E78}"/>
              </a:ext>
            </a:extLst>
          </p:cNvPr>
          <p:cNvSpPr/>
          <p:nvPr/>
        </p:nvSpPr>
        <p:spPr>
          <a:xfrm>
            <a:off x="397842" y="2948882"/>
            <a:ext cx="6229904" cy="830997"/>
          </a:xfrm>
          <a:prstGeom prst="rect">
            <a:avLst/>
          </a:prstGeom>
        </p:spPr>
        <p:txBody>
          <a:bodyPr wrap="square">
            <a:spAutoFit/>
          </a:bodyPr>
          <a:lstStyle/>
          <a:p>
            <a:pPr marL="0" marR="0" lvl="0" indent="0" defTabSz="457200" rtl="0" eaLnBrk="1" fontAlgn="auto" latinLnBrk="0" hangingPunct="1">
              <a:lnSpc>
                <a:spcPct val="100000"/>
              </a:lnSpc>
              <a:spcBef>
                <a:spcPts val="0"/>
              </a:spcBef>
              <a:spcAft>
                <a:spcPts val="0"/>
              </a:spcAft>
              <a:buClrTx/>
              <a:buSzTx/>
              <a:buFontTx/>
              <a:buNone/>
              <a:tabLst/>
              <a:defRPr/>
            </a:pPr>
            <a:r>
              <a:rPr kumimoji="0" lang="ja-JP" altLang="en-US" sz="1600" b="0"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rPr>
              <a:t>初めての医療機関や薬局でも、今までに使った薬の情報や患者さんの過去の受診歴・診療情報を医師等と共有でき、</a:t>
            </a:r>
            <a:endParaRPr kumimoji="0" lang="en-US" altLang="ja-JP" sz="1600" b="0"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endParaRPr>
          </a:p>
          <a:p>
            <a:pPr marL="0" marR="0" lvl="0" indent="0" defTabSz="457200" rtl="0" eaLnBrk="1" fontAlgn="auto" latinLnBrk="0" hangingPunct="1">
              <a:lnSpc>
                <a:spcPct val="100000"/>
              </a:lnSpc>
              <a:spcBef>
                <a:spcPts val="0"/>
              </a:spcBef>
              <a:spcAft>
                <a:spcPts val="0"/>
              </a:spcAft>
              <a:buClrTx/>
              <a:buSzTx/>
              <a:buFontTx/>
              <a:buNone/>
              <a:tabLst/>
              <a:defRPr/>
            </a:pPr>
            <a:r>
              <a:rPr kumimoji="0" lang="ja-JP" altLang="en-US" sz="1600" b="1" i="0" u="sng"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rPr>
              <a:t>データに基づいたより良い医療</a:t>
            </a:r>
            <a:r>
              <a:rPr kumimoji="0" lang="ja-JP" altLang="en-US" sz="1600" b="0"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rPr>
              <a:t>を受けることが可能となります！</a:t>
            </a:r>
          </a:p>
        </p:txBody>
      </p:sp>
    </p:spTree>
    <p:extLst>
      <p:ext uri="{BB962C8B-B14F-4D97-AF65-F5344CB8AC3E}">
        <p14:creationId xmlns:p14="http://schemas.microsoft.com/office/powerpoint/2010/main" val="29259696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正方形/長方形 18">
            <a:extLst>
              <a:ext uri="{FF2B5EF4-FFF2-40B4-BE49-F238E27FC236}">
                <a16:creationId xmlns:a16="http://schemas.microsoft.com/office/drawing/2014/main" id="{5E606254-1764-4366-A313-DF8F0C1E5D4D}"/>
              </a:ext>
            </a:extLst>
          </p:cNvPr>
          <p:cNvSpPr/>
          <p:nvPr/>
        </p:nvSpPr>
        <p:spPr>
          <a:xfrm>
            <a:off x="-25084" y="-23045"/>
            <a:ext cx="6908168" cy="4976045"/>
          </a:xfrm>
          <a:prstGeom prst="rect">
            <a:avLst/>
          </a:prstGeom>
          <a:solidFill>
            <a:srgbClr val="FBE43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panose="020F0502020204030204"/>
              <a:ea typeface="游ゴシック" panose="020B0400000000000000" pitchFamily="50" charset="-128"/>
              <a:cs typeface="+mn-cs"/>
            </a:endParaRPr>
          </a:p>
        </p:txBody>
      </p:sp>
      <p:sp>
        <p:nvSpPr>
          <p:cNvPr id="2" name="四角形: 角を丸くする 1">
            <a:extLst>
              <a:ext uri="{FF2B5EF4-FFF2-40B4-BE49-F238E27FC236}">
                <a16:creationId xmlns:a16="http://schemas.microsoft.com/office/drawing/2014/main" id="{CDEBCFE8-AC10-EB38-7B29-404D55EF8197}"/>
              </a:ext>
            </a:extLst>
          </p:cNvPr>
          <p:cNvSpPr/>
          <p:nvPr/>
        </p:nvSpPr>
        <p:spPr>
          <a:xfrm>
            <a:off x="93160" y="1265828"/>
            <a:ext cx="6653212" cy="3586588"/>
          </a:xfrm>
          <a:prstGeom prst="roundRect">
            <a:avLst>
              <a:gd name="adj" fmla="val 3921"/>
            </a:avLst>
          </a:prstGeom>
          <a:solidFill>
            <a:schemeClr val="bg1"/>
          </a:solidFill>
          <a:ln w="571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游ゴシック" panose="020B0400000000000000" pitchFamily="50" charset="-128"/>
              <a:ea typeface="游ゴシック" panose="020B0400000000000000" pitchFamily="50" charset="-128"/>
              <a:cs typeface="+mn-cs"/>
            </a:endParaRPr>
          </a:p>
        </p:txBody>
      </p:sp>
      <p:grpSp>
        <p:nvGrpSpPr>
          <p:cNvPr id="18" name="グループ化 17">
            <a:extLst>
              <a:ext uri="{FF2B5EF4-FFF2-40B4-BE49-F238E27FC236}">
                <a16:creationId xmlns:a16="http://schemas.microsoft.com/office/drawing/2014/main" id="{9DD723DF-242D-8DEE-5C8E-20909647DD95}"/>
              </a:ext>
            </a:extLst>
          </p:cNvPr>
          <p:cNvGrpSpPr/>
          <p:nvPr/>
        </p:nvGrpSpPr>
        <p:grpSpPr>
          <a:xfrm>
            <a:off x="849776" y="2062152"/>
            <a:ext cx="6020222" cy="430887"/>
            <a:chOff x="849776" y="2147496"/>
            <a:chExt cx="6020222" cy="430887"/>
          </a:xfrm>
        </p:grpSpPr>
        <p:grpSp>
          <p:nvGrpSpPr>
            <p:cNvPr id="20" name="Group 92">
              <a:extLst>
                <a:ext uri="{FF2B5EF4-FFF2-40B4-BE49-F238E27FC236}">
                  <a16:creationId xmlns:a16="http://schemas.microsoft.com/office/drawing/2014/main" id="{0E3C099D-74AD-431A-3F16-C199D73F7C22}"/>
                </a:ext>
              </a:extLst>
            </p:cNvPr>
            <p:cNvGrpSpPr>
              <a:grpSpLocks noChangeAspect="1"/>
            </p:cNvGrpSpPr>
            <p:nvPr/>
          </p:nvGrpSpPr>
          <p:grpSpPr bwMode="auto">
            <a:xfrm>
              <a:off x="849776" y="2184486"/>
              <a:ext cx="356906" cy="356906"/>
              <a:chOff x="6546" y="1719"/>
              <a:chExt cx="426" cy="426"/>
            </a:xfrm>
            <a:solidFill>
              <a:srgbClr val="EE5105"/>
            </a:solidFill>
          </p:grpSpPr>
          <p:sp>
            <p:nvSpPr>
              <p:cNvPr id="22" name="Freeform 93">
                <a:extLst>
                  <a:ext uri="{FF2B5EF4-FFF2-40B4-BE49-F238E27FC236}">
                    <a16:creationId xmlns:a16="http://schemas.microsoft.com/office/drawing/2014/main" id="{B86D4729-0B08-E6FC-5092-454D41D07761}"/>
                  </a:ext>
                </a:extLst>
              </p:cNvPr>
              <p:cNvSpPr>
                <a:spLocks/>
              </p:cNvSpPr>
              <p:nvPr/>
            </p:nvSpPr>
            <p:spPr bwMode="auto">
              <a:xfrm>
                <a:off x="6662" y="1861"/>
                <a:ext cx="196" cy="142"/>
              </a:xfrm>
              <a:custGeom>
                <a:avLst/>
                <a:gdLst>
                  <a:gd name="T0" fmla="*/ 36 w 133"/>
                  <a:gd name="T1" fmla="*/ 96 h 96"/>
                  <a:gd name="T2" fmla="*/ 32 w 133"/>
                  <a:gd name="T3" fmla="*/ 94 h 96"/>
                  <a:gd name="T4" fmla="*/ 2 w 133"/>
                  <a:gd name="T5" fmla="*/ 64 h 96"/>
                  <a:gd name="T6" fmla="*/ 2 w 133"/>
                  <a:gd name="T7" fmla="*/ 56 h 96"/>
                  <a:gd name="T8" fmla="*/ 11 w 133"/>
                  <a:gd name="T9" fmla="*/ 56 h 96"/>
                  <a:gd name="T10" fmla="*/ 36 w 133"/>
                  <a:gd name="T11" fmla="*/ 82 h 96"/>
                  <a:gd name="T12" fmla="*/ 122 w 133"/>
                  <a:gd name="T13" fmla="*/ 2 h 96"/>
                  <a:gd name="T14" fmla="*/ 131 w 133"/>
                  <a:gd name="T15" fmla="*/ 2 h 96"/>
                  <a:gd name="T16" fmla="*/ 130 w 133"/>
                  <a:gd name="T17" fmla="*/ 11 h 96"/>
                  <a:gd name="T18" fmla="*/ 40 w 133"/>
                  <a:gd name="T19" fmla="*/ 95 h 96"/>
                  <a:gd name="T20" fmla="*/ 36 w 133"/>
                  <a:gd name="T21" fmla="*/ 96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33" h="96">
                    <a:moveTo>
                      <a:pt x="36" y="96"/>
                    </a:moveTo>
                    <a:cubicBezTo>
                      <a:pt x="35" y="96"/>
                      <a:pt x="33" y="96"/>
                      <a:pt x="32" y="94"/>
                    </a:cubicBezTo>
                    <a:cubicBezTo>
                      <a:pt x="2" y="64"/>
                      <a:pt x="2" y="64"/>
                      <a:pt x="2" y="64"/>
                    </a:cubicBezTo>
                    <a:cubicBezTo>
                      <a:pt x="0" y="62"/>
                      <a:pt x="0" y="58"/>
                      <a:pt x="2" y="56"/>
                    </a:cubicBezTo>
                    <a:cubicBezTo>
                      <a:pt x="4" y="54"/>
                      <a:pt x="8" y="54"/>
                      <a:pt x="11" y="56"/>
                    </a:cubicBezTo>
                    <a:cubicBezTo>
                      <a:pt x="36" y="82"/>
                      <a:pt x="36" y="82"/>
                      <a:pt x="36" y="82"/>
                    </a:cubicBezTo>
                    <a:cubicBezTo>
                      <a:pt x="122" y="2"/>
                      <a:pt x="122" y="2"/>
                      <a:pt x="122" y="2"/>
                    </a:cubicBezTo>
                    <a:cubicBezTo>
                      <a:pt x="125" y="0"/>
                      <a:pt x="128" y="0"/>
                      <a:pt x="131" y="2"/>
                    </a:cubicBezTo>
                    <a:cubicBezTo>
                      <a:pt x="133" y="5"/>
                      <a:pt x="133" y="8"/>
                      <a:pt x="130" y="11"/>
                    </a:cubicBezTo>
                    <a:cubicBezTo>
                      <a:pt x="40" y="95"/>
                      <a:pt x="40" y="95"/>
                      <a:pt x="40" y="95"/>
                    </a:cubicBezTo>
                    <a:cubicBezTo>
                      <a:pt x="39" y="96"/>
                      <a:pt x="38" y="96"/>
                      <a:pt x="36" y="9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AU" sz="1800" b="0" i="0" u="none" strike="noStrike" kern="1200" cap="none" spc="0" normalizeH="0" baseline="0" noProof="0">
                  <a:ln>
                    <a:noFill/>
                  </a:ln>
                  <a:solidFill>
                    <a:srgbClr val="E7E6E6"/>
                  </a:solidFill>
                  <a:effectLst/>
                  <a:uLnTx/>
                  <a:uFillTx/>
                  <a:latin typeface="Calibri" panose="020F0502020204030204"/>
                  <a:ea typeface="+mn-ea"/>
                  <a:cs typeface="+mn-cs"/>
                </a:endParaRPr>
              </a:p>
            </p:txBody>
          </p:sp>
          <p:sp>
            <p:nvSpPr>
              <p:cNvPr id="23" name="Freeform 94">
                <a:extLst>
                  <a:ext uri="{FF2B5EF4-FFF2-40B4-BE49-F238E27FC236}">
                    <a16:creationId xmlns:a16="http://schemas.microsoft.com/office/drawing/2014/main" id="{3A25EF2C-7691-DAC4-D96F-69813A4842BA}"/>
                  </a:ext>
                </a:extLst>
              </p:cNvPr>
              <p:cNvSpPr>
                <a:spLocks noEditPoints="1"/>
              </p:cNvSpPr>
              <p:nvPr/>
            </p:nvSpPr>
            <p:spPr bwMode="auto">
              <a:xfrm>
                <a:off x="6546" y="1719"/>
                <a:ext cx="426" cy="426"/>
              </a:xfrm>
              <a:custGeom>
                <a:avLst/>
                <a:gdLst>
                  <a:gd name="T0" fmla="*/ 144 w 288"/>
                  <a:gd name="T1" fmla="*/ 288 h 288"/>
                  <a:gd name="T2" fmla="*/ 0 w 288"/>
                  <a:gd name="T3" fmla="*/ 144 h 288"/>
                  <a:gd name="T4" fmla="*/ 144 w 288"/>
                  <a:gd name="T5" fmla="*/ 0 h 288"/>
                  <a:gd name="T6" fmla="*/ 288 w 288"/>
                  <a:gd name="T7" fmla="*/ 144 h 288"/>
                  <a:gd name="T8" fmla="*/ 144 w 288"/>
                  <a:gd name="T9" fmla="*/ 288 h 288"/>
                  <a:gd name="T10" fmla="*/ 144 w 288"/>
                  <a:gd name="T11" fmla="*/ 12 h 288"/>
                  <a:gd name="T12" fmla="*/ 12 w 288"/>
                  <a:gd name="T13" fmla="*/ 144 h 288"/>
                  <a:gd name="T14" fmla="*/ 144 w 288"/>
                  <a:gd name="T15" fmla="*/ 276 h 288"/>
                  <a:gd name="T16" fmla="*/ 276 w 288"/>
                  <a:gd name="T17" fmla="*/ 144 h 288"/>
                  <a:gd name="T18" fmla="*/ 144 w 288"/>
                  <a:gd name="T19" fmla="*/ 12 h 2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88" h="288">
                    <a:moveTo>
                      <a:pt x="144" y="288"/>
                    </a:moveTo>
                    <a:cubicBezTo>
                      <a:pt x="65" y="288"/>
                      <a:pt x="0" y="224"/>
                      <a:pt x="0" y="144"/>
                    </a:cubicBezTo>
                    <a:cubicBezTo>
                      <a:pt x="0" y="65"/>
                      <a:pt x="65" y="0"/>
                      <a:pt x="144" y="0"/>
                    </a:cubicBezTo>
                    <a:cubicBezTo>
                      <a:pt x="224" y="0"/>
                      <a:pt x="288" y="65"/>
                      <a:pt x="288" y="144"/>
                    </a:cubicBezTo>
                    <a:cubicBezTo>
                      <a:pt x="288" y="224"/>
                      <a:pt x="224" y="288"/>
                      <a:pt x="144" y="288"/>
                    </a:cubicBezTo>
                    <a:close/>
                    <a:moveTo>
                      <a:pt x="144" y="12"/>
                    </a:moveTo>
                    <a:cubicBezTo>
                      <a:pt x="72" y="12"/>
                      <a:pt x="12" y="71"/>
                      <a:pt x="12" y="144"/>
                    </a:cubicBezTo>
                    <a:cubicBezTo>
                      <a:pt x="12" y="217"/>
                      <a:pt x="72" y="276"/>
                      <a:pt x="144" y="276"/>
                    </a:cubicBezTo>
                    <a:cubicBezTo>
                      <a:pt x="217" y="276"/>
                      <a:pt x="276" y="217"/>
                      <a:pt x="276" y="144"/>
                    </a:cubicBezTo>
                    <a:cubicBezTo>
                      <a:pt x="276" y="71"/>
                      <a:pt x="217" y="12"/>
                      <a:pt x="144" y="1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AU" sz="1800" b="0" i="0" u="none" strike="noStrike" kern="1200" cap="none" spc="0" normalizeH="0" baseline="0" noProof="0">
                  <a:ln>
                    <a:noFill/>
                  </a:ln>
                  <a:solidFill>
                    <a:srgbClr val="E7E6E6"/>
                  </a:solidFill>
                  <a:effectLst/>
                  <a:uLnTx/>
                  <a:uFillTx/>
                  <a:latin typeface="Calibri" panose="020F0502020204030204"/>
                  <a:ea typeface="+mn-ea"/>
                  <a:cs typeface="+mn-cs"/>
                </a:endParaRPr>
              </a:p>
            </p:txBody>
          </p:sp>
        </p:grpSp>
        <p:sp>
          <p:nvSpPr>
            <p:cNvPr id="21" name="正方形/長方形 20">
              <a:extLst>
                <a:ext uri="{FF2B5EF4-FFF2-40B4-BE49-F238E27FC236}">
                  <a16:creationId xmlns:a16="http://schemas.microsoft.com/office/drawing/2014/main" id="{36337FED-5989-34DB-083F-D41157CE5DA4}"/>
                </a:ext>
              </a:extLst>
            </p:cNvPr>
            <p:cNvSpPr/>
            <p:nvPr/>
          </p:nvSpPr>
          <p:spPr>
            <a:xfrm>
              <a:off x="1291878" y="2147496"/>
              <a:ext cx="5578120" cy="430887"/>
            </a:xfrm>
            <a:prstGeom prst="rect">
              <a:avLst/>
            </a:prstGeom>
          </p:spPr>
          <p:txBody>
            <a:bodyPr wrap="square">
              <a:spAutoFit/>
            </a:bodyPr>
            <a:lstStyle/>
            <a:p>
              <a:pPr marL="0" marR="0" lvl="0" indent="0" algn="l" defTabSz="914400" rtl="0" eaLnBrk="1" fontAlgn="base" latinLnBrk="0" hangingPunct="1">
                <a:lnSpc>
                  <a:spcPct val="110000"/>
                </a:lnSpc>
                <a:spcBef>
                  <a:spcPct val="40000"/>
                </a:spcBef>
                <a:spcAft>
                  <a:spcPts val="0"/>
                </a:spcAft>
                <a:buClrTx/>
                <a:buSzTx/>
                <a:buFontTx/>
                <a:buNone/>
                <a:tabLst/>
                <a:defRPr/>
              </a:pPr>
              <a:r>
                <a:rPr kumimoji="1" lang="ja-JP" altLang="en-US" sz="2000" b="1" i="0" u="none" strike="noStrike" kern="1200" cap="none" spc="0" normalizeH="0" baseline="0" noProof="0">
                  <a:ln>
                    <a:noFill/>
                  </a:ln>
                  <a:solidFill>
                    <a:prstClr val="black">
                      <a:lumMod val="75000"/>
                      <a:lumOff val="25000"/>
                    </a:prstClr>
                  </a:solidFill>
                  <a:effectLst/>
                  <a:uLnTx/>
                  <a:uFillTx/>
                  <a:latin typeface="游ゴシック" panose="020B0400000000000000" pitchFamily="50" charset="-128"/>
                  <a:ea typeface="游ゴシック" panose="020B0400000000000000" pitchFamily="50" charset="-128"/>
                  <a:cs typeface="+mn-cs"/>
                </a:rPr>
                <a:t>カメラに近づきすぎない</a:t>
              </a:r>
            </a:p>
          </p:txBody>
        </p:sp>
      </p:grpSp>
      <p:grpSp>
        <p:nvGrpSpPr>
          <p:cNvPr id="24" name="グループ化 23">
            <a:extLst>
              <a:ext uri="{FF2B5EF4-FFF2-40B4-BE49-F238E27FC236}">
                <a16:creationId xmlns:a16="http://schemas.microsoft.com/office/drawing/2014/main" id="{326E5923-E2D4-DD65-B1ED-58B5B2DC3BCD}"/>
              </a:ext>
            </a:extLst>
          </p:cNvPr>
          <p:cNvGrpSpPr/>
          <p:nvPr/>
        </p:nvGrpSpPr>
        <p:grpSpPr>
          <a:xfrm>
            <a:off x="862655" y="2527305"/>
            <a:ext cx="6007343" cy="879343"/>
            <a:chOff x="862655" y="2612925"/>
            <a:chExt cx="6007343" cy="879343"/>
          </a:xfrm>
        </p:grpSpPr>
        <p:grpSp>
          <p:nvGrpSpPr>
            <p:cNvPr id="25" name="Group 92">
              <a:extLst>
                <a:ext uri="{FF2B5EF4-FFF2-40B4-BE49-F238E27FC236}">
                  <a16:creationId xmlns:a16="http://schemas.microsoft.com/office/drawing/2014/main" id="{ED32F8A8-21FC-FEE1-9893-7D53358C1B6A}"/>
                </a:ext>
              </a:extLst>
            </p:cNvPr>
            <p:cNvGrpSpPr>
              <a:grpSpLocks noChangeAspect="1"/>
            </p:cNvGrpSpPr>
            <p:nvPr/>
          </p:nvGrpSpPr>
          <p:grpSpPr bwMode="auto">
            <a:xfrm>
              <a:off x="862655" y="2649915"/>
              <a:ext cx="356906" cy="356906"/>
              <a:chOff x="6546" y="1719"/>
              <a:chExt cx="426" cy="426"/>
            </a:xfrm>
            <a:solidFill>
              <a:srgbClr val="EE5105"/>
            </a:solidFill>
          </p:grpSpPr>
          <p:sp>
            <p:nvSpPr>
              <p:cNvPr id="27" name="Freeform 93">
                <a:extLst>
                  <a:ext uri="{FF2B5EF4-FFF2-40B4-BE49-F238E27FC236}">
                    <a16:creationId xmlns:a16="http://schemas.microsoft.com/office/drawing/2014/main" id="{50BBC575-A781-0D00-2D2C-39AE41C751A0}"/>
                  </a:ext>
                </a:extLst>
              </p:cNvPr>
              <p:cNvSpPr>
                <a:spLocks/>
              </p:cNvSpPr>
              <p:nvPr/>
            </p:nvSpPr>
            <p:spPr bwMode="auto">
              <a:xfrm>
                <a:off x="6662" y="1861"/>
                <a:ext cx="196" cy="142"/>
              </a:xfrm>
              <a:custGeom>
                <a:avLst/>
                <a:gdLst>
                  <a:gd name="T0" fmla="*/ 36 w 133"/>
                  <a:gd name="T1" fmla="*/ 96 h 96"/>
                  <a:gd name="T2" fmla="*/ 32 w 133"/>
                  <a:gd name="T3" fmla="*/ 94 h 96"/>
                  <a:gd name="T4" fmla="*/ 2 w 133"/>
                  <a:gd name="T5" fmla="*/ 64 h 96"/>
                  <a:gd name="T6" fmla="*/ 2 w 133"/>
                  <a:gd name="T7" fmla="*/ 56 h 96"/>
                  <a:gd name="T8" fmla="*/ 11 w 133"/>
                  <a:gd name="T9" fmla="*/ 56 h 96"/>
                  <a:gd name="T10" fmla="*/ 36 w 133"/>
                  <a:gd name="T11" fmla="*/ 82 h 96"/>
                  <a:gd name="T12" fmla="*/ 122 w 133"/>
                  <a:gd name="T13" fmla="*/ 2 h 96"/>
                  <a:gd name="T14" fmla="*/ 131 w 133"/>
                  <a:gd name="T15" fmla="*/ 2 h 96"/>
                  <a:gd name="T16" fmla="*/ 130 w 133"/>
                  <a:gd name="T17" fmla="*/ 11 h 96"/>
                  <a:gd name="T18" fmla="*/ 40 w 133"/>
                  <a:gd name="T19" fmla="*/ 95 h 96"/>
                  <a:gd name="T20" fmla="*/ 36 w 133"/>
                  <a:gd name="T21" fmla="*/ 96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33" h="96">
                    <a:moveTo>
                      <a:pt x="36" y="96"/>
                    </a:moveTo>
                    <a:cubicBezTo>
                      <a:pt x="35" y="96"/>
                      <a:pt x="33" y="96"/>
                      <a:pt x="32" y="94"/>
                    </a:cubicBezTo>
                    <a:cubicBezTo>
                      <a:pt x="2" y="64"/>
                      <a:pt x="2" y="64"/>
                      <a:pt x="2" y="64"/>
                    </a:cubicBezTo>
                    <a:cubicBezTo>
                      <a:pt x="0" y="62"/>
                      <a:pt x="0" y="58"/>
                      <a:pt x="2" y="56"/>
                    </a:cubicBezTo>
                    <a:cubicBezTo>
                      <a:pt x="4" y="54"/>
                      <a:pt x="8" y="54"/>
                      <a:pt x="11" y="56"/>
                    </a:cubicBezTo>
                    <a:cubicBezTo>
                      <a:pt x="36" y="82"/>
                      <a:pt x="36" y="82"/>
                      <a:pt x="36" y="82"/>
                    </a:cubicBezTo>
                    <a:cubicBezTo>
                      <a:pt x="122" y="2"/>
                      <a:pt x="122" y="2"/>
                      <a:pt x="122" y="2"/>
                    </a:cubicBezTo>
                    <a:cubicBezTo>
                      <a:pt x="125" y="0"/>
                      <a:pt x="128" y="0"/>
                      <a:pt x="131" y="2"/>
                    </a:cubicBezTo>
                    <a:cubicBezTo>
                      <a:pt x="133" y="5"/>
                      <a:pt x="133" y="8"/>
                      <a:pt x="130" y="11"/>
                    </a:cubicBezTo>
                    <a:cubicBezTo>
                      <a:pt x="40" y="95"/>
                      <a:pt x="40" y="95"/>
                      <a:pt x="40" y="95"/>
                    </a:cubicBezTo>
                    <a:cubicBezTo>
                      <a:pt x="39" y="96"/>
                      <a:pt x="38" y="96"/>
                      <a:pt x="36" y="9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AU" sz="1800" b="0" i="0" u="none" strike="noStrike" kern="1200" cap="none" spc="0" normalizeH="0" baseline="0" noProof="0">
                  <a:ln>
                    <a:noFill/>
                  </a:ln>
                  <a:solidFill>
                    <a:srgbClr val="E7E6E6"/>
                  </a:solidFill>
                  <a:effectLst/>
                  <a:uLnTx/>
                  <a:uFillTx/>
                  <a:latin typeface="Calibri" panose="020F0502020204030204"/>
                  <a:ea typeface="+mn-ea"/>
                  <a:cs typeface="+mn-cs"/>
                </a:endParaRPr>
              </a:p>
            </p:txBody>
          </p:sp>
          <p:sp>
            <p:nvSpPr>
              <p:cNvPr id="28" name="Freeform 94">
                <a:extLst>
                  <a:ext uri="{FF2B5EF4-FFF2-40B4-BE49-F238E27FC236}">
                    <a16:creationId xmlns:a16="http://schemas.microsoft.com/office/drawing/2014/main" id="{6A30C774-685F-A92C-B501-77854BF88503}"/>
                  </a:ext>
                </a:extLst>
              </p:cNvPr>
              <p:cNvSpPr>
                <a:spLocks noEditPoints="1"/>
              </p:cNvSpPr>
              <p:nvPr/>
            </p:nvSpPr>
            <p:spPr bwMode="auto">
              <a:xfrm>
                <a:off x="6546" y="1719"/>
                <a:ext cx="426" cy="426"/>
              </a:xfrm>
              <a:custGeom>
                <a:avLst/>
                <a:gdLst>
                  <a:gd name="T0" fmla="*/ 144 w 288"/>
                  <a:gd name="T1" fmla="*/ 288 h 288"/>
                  <a:gd name="T2" fmla="*/ 0 w 288"/>
                  <a:gd name="T3" fmla="*/ 144 h 288"/>
                  <a:gd name="T4" fmla="*/ 144 w 288"/>
                  <a:gd name="T5" fmla="*/ 0 h 288"/>
                  <a:gd name="T6" fmla="*/ 288 w 288"/>
                  <a:gd name="T7" fmla="*/ 144 h 288"/>
                  <a:gd name="T8" fmla="*/ 144 w 288"/>
                  <a:gd name="T9" fmla="*/ 288 h 288"/>
                  <a:gd name="T10" fmla="*/ 144 w 288"/>
                  <a:gd name="T11" fmla="*/ 12 h 288"/>
                  <a:gd name="T12" fmla="*/ 12 w 288"/>
                  <a:gd name="T13" fmla="*/ 144 h 288"/>
                  <a:gd name="T14" fmla="*/ 144 w 288"/>
                  <a:gd name="T15" fmla="*/ 276 h 288"/>
                  <a:gd name="T16" fmla="*/ 276 w 288"/>
                  <a:gd name="T17" fmla="*/ 144 h 288"/>
                  <a:gd name="T18" fmla="*/ 144 w 288"/>
                  <a:gd name="T19" fmla="*/ 12 h 2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88" h="288">
                    <a:moveTo>
                      <a:pt x="144" y="288"/>
                    </a:moveTo>
                    <a:cubicBezTo>
                      <a:pt x="65" y="288"/>
                      <a:pt x="0" y="224"/>
                      <a:pt x="0" y="144"/>
                    </a:cubicBezTo>
                    <a:cubicBezTo>
                      <a:pt x="0" y="65"/>
                      <a:pt x="65" y="0"/>
                      <a:pt x="144" y="0"/>
                    </a:cubicBezTo>
                    <a:cubicBezTo>
                      <a:pt x="224" y="0"/>
                      <a:pt x="288" y="65"/>
                      <a:pt x="288" y="144"/>
                    </a:cubicBezTo>
                    <a:cubicBezTo>
                      <a:pt x="288" y="224"/>
                      <a:pt x="224" y="288"/>
                      <a:pt x="144" y="288"/>
                    </a:cubicBezTo>
                    <a:close/>
                    <a:moveTo>
                      <a:pt x="144" y="12"/>
                    </a:moveTo>
                    <a:cubicBezTo>
                      <a:pt x="72" y="12"/>
                      <a:pt x="12" y="71"/>
                      <a:pt x="12" y="144"/>
                    </a:cubicBezTo>
                    <a:cubicBezTo>
                      <a:pt x="12" y="217"/>
                      <a:pt x="72" y="276"/>
                      <a:pt x="144" y="276"/>
                    </a:cubicBezTo>
                    <a:cubicBezTo>
                      <a:pt x="217" y="276"/>
                      <a:pt x="276" y="217"/>
                      <a:pt x="276" y="144"/>
                    </a:cubicBezTo>
                    <a:cubicBezTo>
                      <a:pt x="276" y="71"/>
                      <a:pt x="217" y="12"/>
                      <a:pt x="144" y="1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AU" sz="1800" b="0" i="0" u="none" strike="noStrike" kern="1200" cap="none" spc="0" normalizeH="0" baseline="0" noProof="0">
                  <a:ln>
                    <a:noFill/>
                  </a:ln>
                  <a:solidFill>
                    <a:srgbClr val="E7E6E6"/>
                  </a:solidFill>
                  <a:effectLst/>
                  <a:uLnTx/>
                  <a:uFillTx/>
                  <a:latin typeface="Calibri" panose="020F0502020204030204"/>
                  <a:ea typeface="+mn-ea"/>
                  <a:cs typeface="+mn-cs"/>
                </a:endParaRPr>
              </a:p>
            </p:txBody>
          </p:sp>
        </p:grpSp>
        <p:sp>
          <p:nvSpPr>
            <p:cNvPr id="26" name="正方形/長方形 25">
              <a:extLst>
                <a:ext uri="{FF2B5EF4-FFF2-40B4-BE49-F238E27FC236}">
                  <a16:creationId xmlns:a16="http://schemas.microsoft.com/office/drawing/2014/main" id="{1D4E951B-1147-20DC-4A11-9F4A77FEC739}"/>
                </a:ext>
              </a:extLst>
            </p:cNvPr>
            <p:cNvSpPr/>
            <p:nvPr/>
          </p:nvSpPr>
          <p:spPr>
            <a:xfrm>
              <a:off x="1291878" y="2612925"/>
              <a:ext cx="5578120" cy="879343"/>
            </a:xfrm>
            <a:prstGeom prst="rect">
              <a:avLst/>
            </a:prstGeom>
          </p:spPr>
          <p:txBody>
            <a:bodyPr wrap="square">
              <a:spAutoFit/>
            </a:bodyPr>
            <a:lstStyle/>
            <a:p>
              <a:pPr marL="0" marR="0" lvl="0" indent="0" algn="l" defTabSz="914400" rtl="0" eaLnBrk="1" fontAlgn="base" latinLnBrk="0" hangingPunct="1">
                <a:lnSpc>
                  <a:spcPct val="110000"/>
                </a:lnSpc>
                <a:spcBef>
                  <a:spcPct val="40000"/>
                </a:spcBef>
                <a:spcAft>
                  <a:spcPts val="0"/>
                </a:spcAft>
                <a:buClrTx/>
                <a:buSzTx/>
                <a:buFontTx/>
                <a:buNone/>
                <a:tabLst/>
                <a:defRPr/>
              </a:pPr>
              <a:r>
                <a:rPr kumimoji="1" lang="ja-JP" altLang="en-US" sz="2000" b="1" i="0" u="none" strike="noStrike" kern="1200" cap="none" spc="0" normalizeH="0" baseline="0" noProof="0">
                  <a:ln>
                    <a:noFill/>
                  </a:ln>
                  <a:solidFill>
                    <a:prstClr val="black">
                      <a:lumMod val="75000"/>
                      <a:lumOff val="25000"/>
                    </a:prstClr>
                  </a:solidFill>
                  <a:effectLst/>
                  <a:uLnTx/>
                  <a:uFillTx/>
                  <a:latin typeface="游ゴシック" panose="020B0400000000000000" pitchFamily="50" charset="-128"/>
                  <a:ea typeface="游ゴシック" panose="020B0400000000000000" pitchFamily="50" charset="-128"/>
                  <a:cs typeface="+mn-cs"/>
                </a:rPr>
                <a:t>前髪を上げる</a:t>
              </a:r>
            </a:p>
            <a:p>
              <a:pPr marL="0" marR="0" lvl="0" indent="0" algn="l" defTabSz="914400" rtl="0" eaLnBrk="1" fontAlgn="base" latinLnBrk="0" hangingPunct="1">
                <a:lnSpc>
                  <a:spcPct val="110000"/>
                </a:lnSpc>
                <a:spcBef>
                  <a:spcPct val="40000"/>
                </a:spcBef>
                <a:spcAft>
                  <a:spcPts val="0"/>
                </a:spcAft>
                <a:buClrTx/>
                <a:buSzTx/>
                <a:buFontTx/>
                <a:buNone/>
                <a:tabLst/>
                <a:defRPr/>
              </a:pPr>
              <a:endParaRPr kumimoji="1" lang="ja-JP" altLang="en-US" sz="2000" b="1" i="0" u="none" strike="noStrike" kern="1200" cap="none" spc="0" normalizeH="0" baseline="0" noProof="0">
                <a:ln>
                  <a:noFill/>
                </a:ln>
                <a:solidFill>
                  <a:prstClr val="black">
                    <a:lumMod val="75000"/>
                    <a:lumOff val="25000"/>
                  </a:prstClr>
                </a:solidFill>
                <a:effectLst/>
                <a:uLnTx/>
                <a:uFillTx/>
                <a:latin typeface="游ゴシック" panose="020B0400000000000000" pitchFamily="50" charset="-128"/>
                <a:ea typeface="游ゴシック" panose="020B0400000000000000" pitchFamily="50" charset="-128"/>
                <a:cs typeface="+mn-cs"/>
              </a:endParaRPr>
            </a:p>
          </p:txBody>
        </p:sp>
      </p:grpSp>
      <p:sp>
        <p:nvSpPr>
          <p:cNvPr id="29" name="四角形: 角を丸くする 28">
            <a:extLst>
              <a:ext uri="{FF2B5EF4-FFF2-40B4-BE49-F238E27FC236}">
                <a16:creationId xmlns:a16="http://schemas.microsoft.com/office/drawing/2014/main" id="{A4727724-C4BF-706D-BDF0-C8616DF7F5CA}"/>
              </a:ext>
            </a:extLst>
          </p:cNvPr>
          <p:cNvSpPr/>
          <p:nvPr/>
        </p:nvSpPr>
        <p:spPr>
          <a:xfrm>
            <a:off x="260757" y="1438489"/>
            <a:ext cx="6318018" cy="3310435"/>
          </a:xfrm>
          <a:prstGeom prst="roundRect">
            <a:avLst>
              <a:gd name="adj" fmla="val 7509"/>
            </a:avLst>
          </a:prstGeom>
          <a:noFill/>
          <a:ln w="57150">
            <a:solidFill>
              <a:srgbClr val="F1810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panose="020F0502020204030204"/>
              <a:ea typeface="游ゴシック" panose="020B0400000000000000" pitchFamily="50" charset="-128"/>
              <a:cs typeface="+mn-cs"/>
            </a:endParaRPr>
          </a:p>
        </p:txBody>
      </p:sp>
      <p:sp>
        <p:nvSpPr>
          <p:cNvPr id="30" name="正方形/長方形 29">
            <a:extLst>
              <a:ext uri="{FF2B5EF4-FFF2-40B4-BE49-F238E27FC236}">
                <a16:creationId xmlns:a16="http://schemas.microsoft.com/office/drawing/2014/main" id="{C811B4F4-8550-018C-88B9-09378E5E81A6}"/>
              </a:ext>
            </a:extLst>
          </p:cNvPr>
          <p:cNvSpPr/>
          <p:nvPr/>
        </p:nvSpPr>
        <p:spPr>
          <a:xfrm>
            <a:off x="412124" y="1816202"/>
            <a:ext cx="6059511" cy="183526"/>
          </a:xfrm>
          <a:prstGeom prst="rect">
            <a:avLst/>
          </a:prstGeom>
          <a:solidFill>
            <a:schemeClr val="accent4">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panose="020F0502020204030204"/>
              <a:ea typeface="游ゴシック" panose="020B0400000000000000" pitchFamily="50" charset="-128"/>
              <a:cs typeface="+mn-cs"/>
            </a:endParaRPr>
          </a:p>
        </p:txBody>
      </p:sp>
      <p:grpSp>
        <p:nvGrpSpPr>
          <p:cNvPr id="31" name="グループ化 30">
            <a:extLst>
              <a:ext uri="{FF2B5EF4-FFF2-40B4-BE49-F238E27FC236}">
                <a16:creationId xmlns:a16="http://schemas.microsoft.com/office/drawing/2014/main" id="{54B946FD-4136-18A8-8EA9-7B0ABA9151A1}"/>
              </a:ext>
            </a:extLst>
          </p:cNvPr>
          <p:cNvGrpSpPr/>
          <p:nvPr/>
        </p:nvGrpSpPr>
        <p:grpSpPr>
          <a:xfrm>
            <a:off x="862655" y="2992458"/>
            <a:ext cx="6007343" cy="879343"/>
            <a:chOff x="862655" y="3154801"/>
            <a:chExt cx="6007343" cy="879343"/>
          </a:xfrm>
        </p:grpSpPr>
        <p:grpSp>
          <p:nvGrpSpPr>
            <p:cNvPr id="32" name="Group 92">
              <a:extLst>
                <a:ext uri="{FF2B5EF4-FFF2-40B4-BE49-F238E27FC236}">
                  <a16:creationId xmlns:a16="http://schemas.microsoft.com/office/drawing/2014/main" id="{19A29138-7BA2-7E7E-E77D-7207E07B8179}"/>
                </a:ext>
              </a:extLst>
            </p:cNvPr>
            <p:cNvGrpSpPr>
              <a:grpSpLocks noChangeAspect="1"/>
            </p:cNvGrpSpPr>
            <p:nvPr/>
          </p:nvGrpSpPr>
          <p:grpSpPr bwMode="auto">
            <a:xfrm>
              <a:off x="862655" y="3191791"/>
              <a:ext cx="356906" cy="356906"/>
              <a:chOff x="6546" y="1719"/>
              <a:chExt cx="426" cy="426"/>
            </a:xfrm>
            <a:solidFill>
              <a:srgbClr val="EE5105"/>
            </a:solidFill>
          </p:grpSpPr>
          <p:sp>
            <p:nvSpPr>
              <p:cNvPr id="34" name="Freeform 93">
                <a:extLst>
                  <a:ext uri="{FF2B5EF4-FFF2-40B4-BE49-F238E27FC236}">
                    <a16:creationId xmlns:a16="http://schemas.microsoft.com/office/drawing/2014/main" id="{0C9F05EE-B9D1-F990-8478-970315D8B367}"/>
                  </a:ext>
                </a:extLst>
              </p:cNvPr>
              <p:cNvSpPr>
                <a:spLocks/>
              </p:cNvSpPr>
              <p:nvPr/>
            </p:nvSpPr>
            <p:spPr bwMode="auto">
              <a:xfrm>
                <a:off x="6662" y="1861"/>
                <a:ext cx="196" cy="142"/>
              </a:xfrm>
              <a:custGeom>
                <a:avLst/>
                <a:gdLst>
                  <a:gd name="T0" fmla="*/ 36 w 133"/>
                  <a:gd name="T1" fmla="*/ 96 h 96"/>
                  <a:gd name="T2" fmla="*/ 32 w 133"/>
                  <a:gd name="T3" fmla="*/ 94 h 96"/>
                  <a:gd name="T4" fmla="*/ 2 w 133"/>
                  <a:gd name="T5" fmla="*/ 64 h 96"/>
                  <a:gd name="T6" fmla="*/ 2 w 133"/>
                  <a:gd name="T7" fmla="*/ 56 h 96"/>
                  <a:gd name="T8" fmla="*/ 11 w 133"/>
                  <a:gd name="T9" fmla="*/ 56 h 96"/>
                  <a:gd name="T10" fmla="*/ 36 w 133"/>
                  <a:gd name="T11" fmla="*/ 82 h 96"/>
                  <a:gd name="T12" fmla="*/ 122 w 133"/>
                  <a:gd name="T13" fmla="*/ 2 h 96"/>
                  <a:gd name="T14" fmla="*/ 131 w 133"/>
                  <a:gd name="T15" fmla="*/ 2 h 96"/>
                  <a:gd name="T16" fmla="*/ 130 w 133"/>
                  <a:gd name="T17" fmla="*/ 11 h 96"/>
                  <a:gd name="T18" fmla="*/ 40 w 133"/>
                  <a:gd name="T19" fmla="*/ 95 h 96"/>
                  <a:gd name="T20" fmla="*/ 36 w 133"/>
                  <a:gd name="T21" fmla="*/ 96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33" h="96">
                    <a:moveTo>
                      <a:pt x="36" y="96"/>
                    </a:moveTo>
                    <a:cubicBezTo>
                      <a:pt x="35" y="96"/>
                      <a:pt x="33" y="96"/>
                      <a:pt x="32" y="94"/>
                    </a:cubicBezTo>
                    <a:cubicBezTo>
                      <a:pt x="2" y="64"/>
                      <a:pt x="2" y="64"/>
                      <a:pt x="2" y="64"/>
                    </a:cubicBezTo>
                    <a:cubicBezTo>
                      <a:pt x="0" y="62"/>
                      <a:pt x="0" y="58"/>
                      <a:pt x="2" y="56"/>
                    </a:cubicBezTo>
                    <a:cubicBezTo>
                      <a:pt x="4" y="54"/>
                      <a:pt x="8" y="54"/>
                      <a:pt x="11" y="56"/>
                    </a:cubicBezTo>
                    <a:cubicBezTo>
                      <a:pt x="36" y="82"/>
                      <a:pt x="36" y="82"/>
                      <a:pt x="36" y="82"/>
                    </a:cubicBezTo>
                    <a:cubicBezTo>
                      <a:pt x="122" y="2"/>
                      <a:pt x="122" y="2"/>
                      <a:pt x="122" y="2"/>
                    </a:cubicBezTo>
                    <a:cubicBezTo>
                      <a:pt x="125" y="0"/>
                      <a:pt x="128" y="0"/>
                      <a:pt x="131" y="2"/>
                    </a:cubicBezTo>
                    <a:cubicBezTo>
                      <a:pt x="133" y="5"/>
                      <a:pt x="133" y="8"/>
                      <a:pt x="130" y="11"/>
                    </a:cubicBezTo>
                    <a:cubicBezTo>
                      <a:pt x="40" y="95"/>
                      <a:pt x="40" y="95"/>
                      <a:pt x="40" y="95"/>
                    </a:cubicBezTo>
                    <a:cubicBezTo>
                      <a:pt x="39" y="96"/>
                      <a:pt x="38" y="96"/>
                      <a:pt x="36" y="9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AU" sz="1800" b="0" i="0" u="none" strike="noStrike" kern="1200" cap="none" spc="0" normalizeH="0" baseline="0" noProof="0">
                  <a:ln>
                    <a:noFill/>
                  </a:ln>
                  <a:solidFill>
                    <a:srgbClr val="E7E6E6"/>
                  </a:solidFill>
                  <a:effectLst/>
                  <a:uLnTx/>
                  <a:uFillTx/>
                  <a:latin typeface="Calibri" panose="020F0502020204030204"/>
                  <a:ea typeface="+mn-ea"/>
                  <a:cs typeface="+mn-cs"/>
                </a:endParaRPr>
              </a:p>
            </p:txBody>
          </p:sp>
          <p:sp>
            <p:nvSpPr>
              <p:cNvPr id="35" name="Freeform 94">
                <a:extLst>
                  <a:ext uri="{FF2B5EF4-FFF2-40B4-BE49-F238E27FC236}">
                    <a16:creationId xmlns:a16="http://schemas.microsoft.com/office/drawing/2014/main" id="{8E7D3FF8-3EC8-B59D-D46D-5B153E944048}"/>
                  </a:ext>
                </a:extLst>
              </p:cNvPr>
              <p:cNvSpPr>
                <a:spLocks noEditPoints="1"/>
              </p:cNvSpPr>
              <p:nvPr/>
            </p:nvSpPr>
            <p:spPr bwMode="auto">
              <a:xfrm>
                <a:off x="6546" y="1719"/>
                <a:ext cx="426" cy="426"/>
              </a:xfrm>
              <a:custGeom>
                <a:avLst/>
                <a:gdLst>
                  <a:gd name="T0" fmla="*/ 144 w 288"/>
                  <a:gd name="T1" fmla="*/ 288 h 288"/>
                  <a:gd name="T2" fmla="*/ 0 w 288"/>
                  <a:gd name="T3" fmla="*/ 144 h 288"/>
                  <a:gd name="T4" fmla="*/ 144 w 288"/>
                  <a:gd name="T5" fmla="*/ 0 h 288"/>
                  <a:gd name="T6" fmla="*/ 288 w 288"/>
                  <a:gd name="T7" fmla="*/ 144 h 288"/>
                  <a:gd name="T8" fmla="*/ 144 w 288"/>
                  <a:gd name="T9" fmla="*/ 288 h 288"/>
                  <a:gd name="T10" fmla="*/ 144 w 288"/>
                  <a:gd name="T11" fmla="*/ 12 h 288"/>
                  <a:gd name="T12" fmla="*/ 12 w 288"/>
                  <a:gd name="T13" fmla="*/ 144 h 288"/>
                  <a:gd name="T14" fmla="*/ 144 w 288"/>
                  <a:gd name="T15" fmla="*/ 276 h 288"/>
                  <a:gd name="T16" fmla="*/ 276 w 288"/>
                  <a:gd name="T17" fmla="*/ 144 h 288"/>
                  <a:gd name="T18" fmla="*/ 144 w 288"/>
                  <a:gd name="T19" fmla="*/ 12 h 2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88" h="288">
                    <a:moveTo>
                      <a:pt x="144" y="288"/>
                    </a:moveTo>
                    <a:cubicBezTo>
                      <a:pt x="65" y="288"/>
                      <a:pt x="0" y="224"/>
                      <a:pt x="0" y="144"/>
                    </a:cubicBezTo>
                    <a:cubicBezTo>
                      <a:pt x="0" y="65"/>
                      <a:pt x="65" y="0"/>
                      <a:pt x="144" y="0"/>
                    </a:cubicBezTo>
                    <a:cubicBezTo>
                      <a:pt x="224" y="0"/>
                      <a:pt x="288" y="65"/>
                      <a:pt x="288" y="144"/>
                    </a:cubicBezTo>
                    <a:cubicBezTo>
                      <a:pt x="288" y="224"/>
                      <a:pt x="224" y="288"/>
                      <a:pt x="144" y="288"/>
                    </a:cubicBezTo>
                    <a:close/>
                    <a:moveTo>
                      <a:pt x="144" y="12"/>
                    </a:moveTo>
                    <a:cubicBezTo>
                      <a:pt x="72" y="12"/>
                      <a:pt x="12" y="71"/>
                      <a:pt x="12" y="144"/>
                    </a:cubicBezTo>
                    <a:cubicBezTo>
                      <a:pt x="12" y="217"/>
                      <a:pt x="72" y="276"/>
                      <a:pt x="144" y="276"/>
                    </a:cubicBezTo>
                    <a:cubicBezTo>
                      <a:pt x="217" y="276"/>
                      <a:pt x="276" y="217"/>
                      <a:pt x="276" y="144"/>
                    </a:cubicBezTo>
                    <a:cubicBezTo>
                      <a:pt x="276" y="71"/>
                      <a:pt x="217" y="12"/>
                      <a:pt x="144" y="1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AU" sz="1800" b="0" i="0" u="none" strike="noStrike" kern="1200" cap="none" spc="0" normalizeH="0" baseline="0" noProof="0">
                  <a:ln>
                    <a:noFill/>
                  </a:ln>
                  <a:solidFill>
                    <a:srgbClr val="E7E6E6"/>
                  </a:solidFill>
                  <a:effectLst/>
                  <a:uLnTx/>
                  <a:uFillTx/>
                  <a:latin typeface="Calibri" panose="020F0502020204030204"/>
                  <a:ea typeface="+mn-ea"/>
                  <a:cs typeface="+mn-cs"/>
                </a:endParaRPr>
              </a:p>
            </p:txBody>
          </p:sp>
        </p:grpSp>
        <p:sp>
          <p:nvSpPr>
            <p:cNvPr id="33" name="正方形/長方形 32">
              <a:extLst>
                <a:ext uri="{FF2B5EF4-FFF2-40B4-BE49-F238E27FC236}">
                  <a16:creationId xmlns:a16="http://schemas.microsoft.com/office/drawing/2014/main" id="{75F471CD-2569-DCA9-3729-9C33FE3716BC}"/>
                </a:ext>
              </a:extLst>
            </p:cNvPr>
            <p:cNvSpPr/>
            <p:nvPr/>
          </p:nvSpPr>
          <p:spPr>
            <a:xfrm>
              <a:off x="1291878" y="3154801"/>
              <a:ext cx="5578120" cy="879343"/>
            </a:xfrm>
            <a:prstGeom prst="rect">
              <a:avLst/>
            </a:prstGeom>
          </p:spPr>
          <p:txBody>
            <a:bodyPr wrap="square">
              <a:spAutoFit/>
            </a:bodyPr>
            <a:lstStyle/>
            <a:p>
              <a:pPr marL="0" marR="0" lvl="0" indent="0" algn="l" defTabSz="914400" rtl="0" eaLnBrk="1" fontAlgn="base" latinLnBrk="0" hangingPunct="1">
                <a:lnSpc>
                  <a:spcPct val="110000"/>
                </a:lnSpc>
                <a:spcBef>
                  <a:spcPct val="40000"/>
                </a:spcBef>
                <a:spcAft>
                  <a:spcPts val="0"/>
                </a:spcAft>
                <a:buClrTx/>
                <a:buSzTx/>
                <a:buFontTx/>
                <a:buNone/>
                <a:tabLst/>
                <a:defRPr/>
              </a:pPr>
              <a:r>
                <a:rPr kumimoji="1" lang="ja-JP" altLang="en-US" sz="2000" b="1" i="0" u="none" strike="noStrike" kern="1200" cap="none" spc="0" normalizeH="0" baseline="0" noProof="0">
                  <a:ln>
                    <a:noFill/>
                  </a:ln>
                  <a:solidFill>
                    <a:prstClr val="black">
                      <a:lumMod val="75000"/>
                      <a:lumOff val="25000"/>
                    </a:prstClr>
                  </a:solidFill>
                  <a:effectLst/>
                  <a:uLnTx/>
                  <a:uFillTx/>
                  <a:latin typeface="游ゴシック" panose="020B0400000000000000" pitchFamily="50" charset="-128"/>
                  <a:ea typeface="游ゴシック" panose="020B0400000000000000" pitchFamily="50" charset="-128"/>
                  <a:cs typeface="+mn-cs"/>
                </a:rPr>
                <a:t>マスクを下げる、外す</a:t>
              </a:r>
            </a:p>
            <a:p>
              <a:pPr marL="0" marR="0" lvl="0" indent="0" algn="l" defTabSz="914400" rtl="0" eaLnBrk="1" fontAlgn="base" latinLnBrk="0" hangingPunct="1">
                <a:lnSpc>
                  <a:spcPct val="110000"/>
                </a:lnSpc>
                <a:spcBef>
                  <a:spcPct val="40000"/>
                </a:spcBef>
                <a:spcAft>
                  <a:spcPts val="0"/>
                </a:spcAft>
                <a:buClrTx/>
                <a:buSzTx/>
                <a:buFontTx/>
                <a:buNone/>
                <a:tabLst/>
                <a:defRPr/>
              </a:pPr>
              <a:endParaRPr kumimoji="1" lang="ja-JP" altLang="en-US" sz="2000" b="1" i="0" u="none" strike="noStrike" kern="1200" cap="none" spc="0" normalizeH="0" baseline="0" noProof="0">
                <a:ln>
                  <a:noFill/>
                </a:ln>
                <a:solidFill>
                  <a:prstClr val="black">
                    <a:lumMod val="75000"/>
                    <a:lumOff val="25000"/>
                  </a:prstClr>
                </a:solidFill>
                <a:effectLst/>
                <a:uLnTx/>
                <a:uFillTx/>
                <a:latin typeface="游ゴシック" panose="020B0400000000000000" pitchFamily="50" charset="-128"/>
                <a:ea typeface="游ゴシック" panose="020B0400000000000000" pitchFamily="50" charset="-128"/>
                <a:cs typeface="+mn-cs"/>
              </a:endParaRPr>
            </a:p>
          </p:txBody>
        </p:sp>
      </p:grpSp>
      <p:grpSp>
        <p:nvGrpSpPr>
          <p:cNvPr id="36" name="グループ化 35">
            <a:extLst>
              <a:ext uri="{FF2B5EF4-FFF2-40B4-BE49-F238E27FC236}">
                <a16:creationId xmlns:a16="http://schemas.microsoft.com/office/drawing/2014/main" id="{5C1EF267-7766-0101-3C46-F5176A825941}"/>
              </a:ext>
            </a:extLst>
          </p:cNvPr>
          <p:cNvGrpSpPr/>
          <p:nvPr/>
        </p:nvGrpSpPr>
        <p:grpSpPr>
          <a:xfrm>
            <a:off x="862655" y="3457612"/>
            <a:ext cx="6007343" cy="879343"/>
            <a:chOff x="862655" y="3697504"/>
            <a:chExt cx="6007343" cy="879343"/>
          </a:xfrm>
        </p:grpSpPr>
        <p:grpSp>
          <p:nvGrpSpPr>
            <p:cNvPr id="37" name="Group 92">
              <a:extLst>
                <a:ext uri="{FF2B5EF4-FFF2-40B4-BE49-F238E27FC236}">
                  <a16:creationId xmlns:a16="http://schemas.microsoft.com/office/drawing/2014/main" id="{830FD043-FDF8-7453-3DC0-B80FDE6C8695}"/>
                </a:ext>
              </a:extLst>
            </p:cNvPr>
            <p:cNvGrpSpPr>
              <a:grpSpLocks noChangeAspect="1"/>
            </p:cNvGrpSpPr>
            <p:nvPr/>
          </p:nvGrpSpPr>
          <p:grpSpPr bwMode="auto">
            <a:xfrm>
              <a:off x="862655" y="3734494"/>
              <a:ext cx="356906" cy="356906"/>
              <a:chOff x="6546" y="1719"/>
              <a:chExt cx="426" cy="426"/>
            </a:xfrm>
            <a:solidFill>
              <a:srgbClr val="EE5105"/>
            </a:solidFill>
          </p:grpSpPr>
          <p:sp>
            <p:nvSpPr>
              <p:cNvPr id="39" name="Freeform 93">
                <a:extLst>
                  <a:ext uri="{FF2B5EF4-FFF2-40B4-BE49-F238E27FC236}">
                    <a16:creationId xmlns:a16="http://schemas.microsoft.com/office/drawing/2014/main" id="{9445E538-F1AF-BFBE-26B5-55EC34F3AEC4}"/>
                  </a:ext>
                </a:extLst>
              </p:cNvPr>
              <p:cNvSpPr>
                <a:spLocks/>
              </p:cNvSpPr>
              <p:nvPr/>
            </p:nvSpPr>
            <p:spPr bwMode="auto">
              <a:xfrm>
                <a:off x="6662" y="1861"/>
                <a:ext cx="196" cy="142"/>
              </a:xfrm>
              <a:custGeom>
                <a:avLst/>
                <a:gdLst>
                  <a:gd name="T0" fmla="*/ 36 w 133"/>
                  <a:gd name="T1" fmla="*/ 96 h 96"/>
                  <a:gd name="T2" fmla="*/ 32 w 133"/>
                  <a:gd name="T3" fmla="*/ 94 h 96"/>
                  <a:gd name="T4" fmla="*/ 2 w 133"/>
                  <a:gd name="T5" fmla="*/ 64 h 96"/>
                  <a:gd name="T6" fmla="*/ 2 w 133"/>
                  <a:gd name="T7" fmla="*/ 56 h 96"/>
                  <a:gd name="T8" fmla="*/ 11 w 133"/>
                  <a:gd name="T9" fmla="*/ 56 h 96"/>
                  <a:gd name="T10" fmla="*/ 36 w 133"/>
                  <a:gd name="T11" fmla="*/ 82 h 96"/>
                  <a:gd name="T12" fmla="*/ 122 w 133"/>
                  <a:gd name="T13" fmla="*/ 2 h 96"/>
                  <a:gd name="T14" fmla="*/ 131 w 133"/>
                  <a:gd name="T15" fmla="*/ 2 h 96"/>
                  <a:gd name="T16" fmla="*/ 130 w 133"/>
                  <a:gd name="T17" fmla="*/ 11 h 96"/>
                  <a:gd name="T18" fmla="*/ 40 w 133"/>
                  <a:gd name="T19" fmla="*/ 95 h 96"/>
                  <a:gd name="T20" fmla="*/ 36 w 133"/>
                  <a:gd name="T21" fmla="*/ 96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33" h="96">
                    <a:moveTo>
                      <a:pt x="36" y="96"/>
                    </a:moveTo>
                    <a:cubicBezTo>
                      <a:pt x="35" y="96"/>
                      <a:pt x="33" y="96"/>
                      <a:pt x="32" y="94"/>
                    </a:cubicBezTo>
                    <a:cubicBezTo>
                      <a:pt x="2" y="64"/>
                      <a:pt x="2" y="64"/>
                      <a:pt x="2" y="64"/>
                    </a:cubicBezTo>
                    <a:cubicBezTo>
                      <a:pt x="0" y="62"/>
                      <a:pt x="0" y="58"/>
                      <a:pt x="2" y="56"/>
                    </a:cubicBezTo>
                    <a:cubicBezTo>
                      <a:pt x="4" y="54"/>
                      <a:pt x="8" y="54"/>
                      <a:pt x="11" y="56"/>
                    </a:cubicBezTo>
                    <a:cubicBezTo>
                      <a:pt x="36" y="82"/>
                      <a:pt x="36" y="82"/>
                      <a:pt x="36" y="82"/>
                    </a:cubicBezTo>
                    <a:cubicBezTo>
                      <a:pt x="122" y="2"/>
                      <a:pt x="122" y="2"/>
                      <a:pt x="122" y="2"/>
                    </a:cubicBezTo>
                    <a:cubicBezTo>
                      <a:pt x="125" y="0"/>
                      <a:pt x="128" y="0"/>
                      <a:pt x="131" y="2"/>
                    </a:cubicBezTo>
                    <a:cubicBezTo>
                      <a:pt x="133" y="5"/>
                      <a:pt x="133" y="8"/>
                      <a:pt x="130" y="11"/>
                    </a:cubicBezTo>
                    <a:cubicBezTo>
                      <a:pt x="40" y="95"/>
                      <a:pt x="40" y="95"/>
                      <a:pt x="40" y="95"/>
                    </a:cubicBezTo>
                    <a:cubicBezTo>
                      <a:pt x="39" y="96"/>
                      <a:pt x="38" y="96"/>
                      <a:pt x="36" y="9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AU" sz="1800" b="0" i="0" u="none" strike="noStrike" kern="1200" cap="none" spc="0" normalizeH="0" baseline="0" noProof="0">
                  <a:ln>
                    <a:noFill/>
                  </a:ln>
                  <a:solidFill>
                    <a:srgbClr val="E7E6E6"/>
                  </a:solidFill>
                  <a:effectLst/>
                  <a:uLnTx/>
                  <a:uFillTx/>
                  <a:latin typeface="Calibri" panose="020F0502020204030204"/>
                  <a:ea typeface="+mn-ea"/>
                  <a:cs typeface="+mn-cs"/>
                </a:endParaRPr>
              </a:p>
            </p:txBody>
          </p:sp>
          <p:sp>
            <p:nvSpPr>
              <p:cNvPr id="40" name="Freeform 94">
                <a:extLst>
                  <a:ext uri="{FF2B5EF4-FFF2-40B4-BE49-F238E27FC236}">
                    <a16:creationId xmlns:a16="http://schemas.microsoft.com/office/drawing/2014/main" id="{984E6960-595C-263F-0746-B196A7E01EDD}"/>
                  </a:ext>
                </a:extLst>
              </p:cNvPr>
              <p:cNvSpPr>
                <a:spLocks noEditPoints="1"/>
              </p:cNvSpPr>
              <p:nvPr/>
            </p:nvSpPr>
            <p:spPr bwMode="auto">
              <a:xfrm>
                <a:off x="6546" y="1719"/>
                <a:ext cx="426" cy="426"/>
              </a:xfrm>
              <a:custGeom>
                <a:avLst/>
                <a:gdLst>
                  <a:gd name="T0" fmla="*/ 144 w 288"/>
                  <a:gd name="T1" fmla="*/ 288 h 288"/>
                  <a:gd name="T2" fmla="*/ 0 w 288"/>
                  <a:gd name="T3" fmla="*/ 144 h 288"/>
                  <a:gd name="T4" fmla="*/ 144 w 288"/>
                  <a:gd name="T5" fmla="*/ 0 h 288"/>
                  <a:gd name="T6" fmla="*/ 288 w 288"/>
                  <a:gd name="T7" fmla="*/ 144 h 288"/>
                  <a:gd name="T8" fmla="*/ 144 w 288"/>
                  <a:gd name="T9" fmla="*/ 288 h 288"/>
                  <a:gd name="T10" fmla="*/ 144 w 288"/>
                  <a:gd name="T11" fmla="*/ 12 h 288"/>
                  <a:gd name="T12" fmla="*/ 12 w 288"/>
                  <a:gd name="T13" fmla="*/ 144 h 288"/>
                  <a:gd name="T14" fmla="*/ 144 w 288"/>
                  <a:gd name="T15" fmla="*/ 276 h 288"/>
                  <a:gd name="T16" fmla="*/ 276 w 288"/>
                  <a:gd name="T17" fmla="*/ 144 h 288"/>
                  <a:gd name="T18" fmla="*/ 144 w 288"/>
                  <a:gd name="T19" fmla="*/ 12 h 2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88" h="288">
                    <a:moveTo>
                      <a:pt x="144" y="288"/>
                    </a:moveTo>
                    <a:cubicBezTo>
                      <a:pt x="65" y="288"/>
                      <a:pt x="0" y="224"/>
                      <a:pt x="0" y="144"/>
                    </a:cubicBezTo>
                    <a:cubicBezTo>
                      <a:pt x="0" y="65"/>
                      <a:pt x="65" y="0"/>
                      <a:pt x="144" y="0"/>
                    </a:cubicBezTo>
                    <a:cubicBezTo>
                      <a:pt x="224" y="0"/>
                      <a:pt x="288" y="65"/>
                      <a:pt x="288" y="144"/>
                    </a:cubicBezTo>
                    <a:cubicBezTo>
                      <a:pt x="288" y="224"/>
                      <a:pt x="224" y="288"/>
                      <a:pt x="144" y="288"/>
                    </a:cubicBezTo>
                    <a:close/>
                    <a:moveTo>
                      <a:pt x="144" y="12"/>
                    </a:moveTo>
                    <a:cubicBezTo>
                      <a:pt x="72" y="12"/>
                      <a:pt x="12" y="71"/>
                      <a:pt x="12" y="144"/>
                    </a:cubicBezTo>
                    <a:cubicBezTo>
                      <a:pt x="12" y="217"/>
                      <a:pt x="72" y="276"/>
                      <a:pt x="144" y="276"/>
                    </a:cubicBezTo>
                    <a:cubicBezTo>
                      <a:pt x="217" y="276"/>
                      <a:pt x="276" y="217"/>
                      <a:pt x="276" y="144"/>
                    </a:cubicBezTo>
                    <a:cubicBezTo>
                      <a:pt x="276" y="71"/>
                      <a:pt x="217" y="12"/>
                      <a:pt x="144" y="1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AU" sz="1800" b="0" i="0" u="none" strike="noStrike" kern="1200" cap="none" spc="0" normalizeH="0" baseline="0" noProof="0">
                  <a:ln>
                    <a:noFill/>
                  </a:ln>
                  <a:solidFill>
                    <a:srgbClr val="E7E6E6"/>
                  </a:solidFill>
                  <a:effectLst/>
                  <a:uLnTx/>
                  <a:uFillTx/>
                  <a:latin typeface="Calibri" panose="020F0502020204030204"/>
                  <a:ea typeface="+mn-ea"/>
                  <a:cs typeface="+mn-cs"/>
                </a:endParaRPr>
              </a:p>
            </p:txBody>
          </p:sp>
        </p:grpSp>
        <p:sp>
          <p:nvSpPr>
            <p:cNvPr id="38" name="正方形/長方形 37">
              <a:extLst>
                <a:ext uri="{FF2B5EF4-FFF2-40B4-BE49-F238E27FC236}">
                  <a16:creationId xmlns:a16="http://schemas.microsoft.com/office/drawing/2014/main" id="{741FE467-1604-0238-1525-8DE157D2603C}"/>
                </a:ext>
              </a:extLst>
            </p:cNvPr>
            <p:cNvSpPr/>
            <p:nvPr/>
          </p:nvSpPr>
          <p:spPr>
            <a:xfrm>
              <a:off x="1291878" y="3697504"/>
              <a:ext cx="5578120" cy="879343"/>
            </a:xfrm>
            <a:prstGeom prst="rect">
              <a:avLst/>
            </a:prstGeom>
          </p:spPr>
          <p:txBody>
            <a:bodyPr wrap="square">
              <a:spAutoFit/>
            </a:bodyPr>
            <a:lstStyle/>
            <a:p>
              <a:pPr marL="0" marR="0" lvl="0" indent="0" algn="l" defTabSz="914400" rtl="0" eaLnBrk="1" fontAlgn="base" latinLnBrk="0" hangingPunct="1">
                <a:lnSpc>
                  <a:spcPct val="110000"/>
                </a:lnSpc>
                <a:spcBef>
                  <a:spcPct val="40000"/>
                </a:spcBef>
                <a:spcAft>
                  <a:spcPts val="0"/>
                </a:spcAft>
                <a:buClrTx/>
                <a:buSzTx/>
                <a:buFontTx/>
                <a:buNone/>
                <a:tabLst/>
                <a:defRPr/>
              </a:pPr>
              <a:r>
                <a:rPr kumimoji="1" lang="ja-JP" altLang="en-US" sz="2000" b="1" i="0" u="none" strike="noStrike" kern="1200" cap="none" spc="0" normalizeH="0" baseline="0" noProof="0">
                  <a:ln>
                    <a:noFill/>
                  </a:ln>
                  <a:solidFill>
                    <a:prstClr val="black">
                      <a:lumMod val="75000"/>
                      <a:lumOff val="25000"/>
                    </a:prstClr>
                  </a:solidFill>
                  <a:effectLst/>
                  <a:uLnTx/>
                  <a:uFillTx/>
                  <a:latin typeface="游ゴシック" panose="020B0400000000000000" pitchFamily="50" charset="-128"/>
                  <a:ea typeface="游ゴシック" panose="020B0400000000000000" pitchFamily="50" charset="-128"/>
                  <a:cs typeface="+mn-cs"/>
                </a:rPr>
                <a:t>帽子を外す</a:t>
              </a:r>
            </a:p>
            <a:p>
              <a:pPr marL="0" marR="0" lvl="0" indent="0" algn="l" defTabSz="914400" rtl="0" eaLnBrk="1" fontAlgn="base" latinLnBrk="0" hangingPunct="1">
                <a:lnSpc>
                  <a:spcPct val="110000"/>
                </a:lnSpc>
                <a:spcBef>
                  <a:spcPct val="40000"/>
                </a:spcBef>
                <a:spcAft>
                  <a:spcPts val="0"/>
                </a:spcAft>
                <a:buClrTx/>
                <a:buSzTx/>
                <a:buFontTx/>
                <a:buNone/>
                <a:tabLst/>
                <a:defRPr/>
              </a:pPr>
              <a:endParaRPr kumimoji="1" lang="ja-JP" altLang="en-US" sz="2000" b="1" i="0" u="none" strike="noStrike" kern="1200" cap="none" spc="0" normalizeH="0" baseline="0" noProof="0">
                <a:ln>
                  <a:noFill/>
                </a:ln>
                <a:solidFill>
                  <a:prstClr val="black">
                    <a:lumMod val="75000"/>
                    <a:lumOff val="25000"/>
                  </a:prstClr>
                </a:solidFill>
                <a:effectLst/>
                <a:uLnTx/>
                <a:uFillTx/>
                <a:latin typeface="游ゴシック" panose="020B0400000000000000" pitchFamily="50" charset="-128"/>
                <a:ea typeface="游ゴシック" panose="020B0400000000000000" pitchFamily="50" charset="-128"/>
                <a:cs typeface="+mn-cs"/>
              </a:endParaRPr>
            </a:p>
          </p:txBody>
        </p:sp>
      </p:grpSp>
      <p:sp>
        <p:nvSpPr>
          <p:cNvPr id="41" name="正方形/長方形 40">
            <a:extLst>
              <a:ext uri="{FF2B5EF4-FFF2-40B4-BE49-F238E27FC236}">
                <a16:creationId xmlns:a16="http://schemas.microsoft.com/office/drawing/2014/main" id="{9B81BDF8-0523-CADE-DD37-E3F2DABC5402}"/>
              </a:ext>
            </a:extLst>
          </p:cNvPr>
          <p:cNvSpPr/>
          <p:nvPr/>
        </p:nvSpPr>
        <p:spPr>
          <a:xfrm>
            <a:off x="309091" y="1551205"/>
            <a:ext cx="6432323" cy="417678"/>
          </a:xfrm>
          <a:prstGeom prst="rect">
            <a:avLst/>
          </a:prstGeom>
        </p:spPr>
        <p:txBody>
          <a:bodyPr wrap="square">
            <a:spAutoFit/>
          </a:bodyPr>
          <a:lstStyle/>
          <a:p>
            <a:pPr marL="0" marR="0" lvl="0" indent="0" algn="l" defTabSz="914400" rtl="0" eaLnBrk="1" fontAlgn="base" latinLnBrk="0" hangingPunct="1">
              <a:lnSpc>
                <a:spcPct val="110000"/>
              </a:lnSpc>
              <a:spcBef>
                <a:spcPct val="40000"/>
              </a:spcBef>
              <a:spcAft>
                <a:spcPts val="0"/>
              </a:spcAft>
              <a:buClrTx/>
              <a:buSzTx/>
              <a:buFontTx/>
              <a:buNone/>
              <a:tabLst/>
              <a:defRPr/>
            </a:pPr>
            <a:r>
              <a:rPr kumimoji="1" lang="ja-JP" altLang="en-US" sz="2000" b="1" i="0" u="none" strike="noStrike" kern="1200" cap="none" spc="0" normalizeH="0" baseline="0" noProof="0">
                <a:ln>
                  <a:noFill/>
                </a:ln>
                <a:solidFill>
                  <a:prstClr val="black">
                    <a:lumMod val="75000"/>
                    <a:lumOff val="25000"/>
                  </a:prstClr>
                </a:solidFill>
                <a:effectLst/>
                <a:uLnTx/>
                <a:uFillTx/>
                <a:latin typeface="游ゴシック" panose="020B0400000000000000" pitchFamily="50" charset="-128"/>
                <a:ea typeface="游ゴシック" panose="020B0400000000000000" pitchFamily="50" charset="-128"/>
                <a:cs typeface="+mn-cs"/>
              </a:rPr>
              <a:t>顔認証がうまくいかない場合は以下をお試しください</a:t>
            </a:r>
          </a:p>
        </p:txBody>
      </p:sp>
      <p:sp>
        <p:nvSpPr>
          <p:cNvPr id="42" name="テキスト ボックス 41">
            <a:extLst>
              <a:ext uri="{FF2B5EF4-FFF2-40B4-BE49-F238E27FC236}">
                <a16:creationId xmlns:a16="http://schemas.microsoft.com/office/drawing/2014/main" id="{FEE5273D-3B2E-2BC5-FC7C-ECAAE18351D6}"/>
              </a:ext>
            </a:extLst>
          </p:cNvPr>
          <p:cNvSpPr txBox="1"/>
          <p:nvPr/>
        </p:nvSpPr>
        <p:spPr>
          <a:xfrm>
            <a:off x="513095" y="4355803"/>
            <a:ext cx="5211683" cy="307777"/>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en-US" altLang="ja-JP" sz="1400" b="0" i="0" u="none" strike="noStrike" kern="1200" cap="none" spc="0" normalizeH="0" baseline="0" noProof="0">
                <a:ln>
                  <a:noFill/>
                </a:ln>
                <a:solidFill>
                  <a:prstClr val="black"/>
                </a:solidFill>
                <a:effectLst/>
                <a:uLnTx/>
                <a:uFillTx/>
                <a:latin typeface="Calibri" panose="020F0502020204030204"/>
                <a:ea typeface="游ゴシック" panose="020B0400000000000000" pitchFamily="50" charset="-128"/>
                <a:cs typeface="+mn-cs"/>
              </a:rPr>
              <a:t>※</a:t>
            </a:r>
            <a:r>
              <a:rPr kumimoji="1" lang="ja-JP" altLang="en-US" sz="1400" b="0" i="0" u="none" strike="noStrike" kern="1200" cap="none" spc="0" normalizeH="0" baseline="0" noProof="0">
                <a:ln>
                  <a:noFill/>
                </a:ln>
                <a:solidFill>
                  <a:prstClr val="black"/>
                </a:solidFill>
                <a:effectLst/>
                <a:uLnTx/>
                <a:uFillTx/>
                <a:latin typeface="Calibri" panose="020F0502020204030204"/>
                <a:ea typeface="游ゴシック" panose="020B0400000000000000" pitchFamily="50" charset="-128"/>
                <a:cs typeface="+mn-cs"/>
              </a:rPr>
              <a:t>それでも</a:t>
            </a:r>
            <a:r>
              <a:rPr kumimoji="1" lang="ja-JP" altLang="en-US" sz="1400" b="0" i="0" u="none" strike="noStrike" kern="1200" cap="none" spc="0" normalizeH="0" baseline="0" noProof="0">
                <a:ln>
                  <a:noFill/>
                </a:ln>
                <a:solidFill>
                  <a:prstClr val="black"/>
                </a:solidFill>
                <a:effectLst/>
                <a:uLnTx/>
                <a:uFillTx/>
                <a:latin typeface="游ゴシック" panose="020B0400000000000000" pitchFamily="50" charset="-128"/>
                <a:ea typeface="游ゴシック" panose="020B0400000000000000" pitchFamily="50" charset="-128"/>
                <a:cs typeface="+mn-cs"/>
              </a:rPr>
              <a:t>認証がうまくいかない方は職員にお声がけください</a:t>
            </a:r>
            <a:endParaRPr kumimoji="1" lang="en-US" altLang="ja-JP" sz="1400" b="0" i="0" u="none" strike="noStrike" kern="1200" cap="none" spc="0" normalizeH="0" baseline="0" noProof="0">
              <a:ln>
                <a:noFill/>
              </a:ln>
              <a:solidFill>
                <a:prstClr val="black"/>
              </a:solidFill>
              <a:effectLst/>
              <a:uLnTx/>
              <a:uFillTx/>
              <a:latin typeface="游ゴシック" panose="020B0400000000000000" pitchFamily="50" charset="-128"/>
              <a:ea typeface="游ゴシック" panose="020B0400000000000000" pitchFamily="50" charset="-128"/>
              <a:cs typeface="+mn-cs"/>
            </a:endParaRPr>
          </a:p>
        </p:txBody>
      </p:sp>
      <p:grpSp>
        <p:nvGrpSpPr>
          <p:cNvPr id="43" name="グループ化 42">
            <a:extLst>
              <a:ext uri="{FF2B5EF4-FFF2-40B4-BE49-F238E27FC236}">
                <a16:creationId xmlns:a16="http://schemas.microsoft.com/office/drawing/2014/main" id="{87338F23-A38C-4A93-42D7-095E9CEA9ACA}"/>
              </a:ext>
            </a:extLst>
          </p:cNvPr>
          <p:cNvGrpSpPr/>
          <p:nvPr/>
        </p:nvGrpSpPr>
        <p:grpSpPr>
          <a:xfrm>
            <a:off x="875741" y="3890028"/>
            <a:ext cx="6007343" cy="430887"/>
            <a:chOff x="862655" y="3697504"/>
            <a:chExt cx="6007343" cy="430887"/>
          </a:xfrm>
        </p:grpSpPr>
        <p:grpSp>
          <p:nvGrpSpPr>
            <p:cNvPr id="44" name="Group 92">
              <a:extLst>
                <a:ext uri="{FF2B5EF4-FFF2-40B4-BE49-F238E27FC236}">
                  <a16:creationId xmlns:a16="http://schemas.microsoft.com/office/drawing/2014/main" id="{D1048AAD-F1F3-77F9-A3CF-7D45EC7F67F2}"/>
                </a:ext>
              </a:extLst>
            </p:cNvPr>
            <p:cNvGrpSpPr>
              <a:grpSpLocks noChangeAspect="1"/>
            </p:cNvGrpSpPr>
            <p:nvPr/>
          </p:nvGrpSpPr>
          <p:grpSpPr bwMode="auto">
            <a:xfrm>
              <a:off x="862655" y="3734494"/>
              <a:ext cx="356906" cy="356906"/>
              <a:chOff x="6546" y="1719"/>
              <a:chExt cx="426" cy="426"/>
            </a:xfrm>
            <a:solidFill>
              <a:srgbClr val="EE5105"/>
            </a:solidFill>
          </p:grpSpPr>
          <p:sp>
            <p:nvSpPr>
              <p:cNvPr id="46" name="Freeform 93">
                <a:extLst>
                  <a:ext uri="{FF2B5EF4-FFF2-40B4-BE49-F238E27FC236}">
                    <a16:creationId xmlns:a16="http://schemas.microsoft.com/office/drawing/2014/main" id="{CD59F802-1C21-DAA4-D7BD-CB08BD7F422B}"/>
                  </a:ext>
                </a:extLst>
              </p:cNvPr>
              <p:cNvSpPr>
                <a:spLocks/>
              </p:cNvSpPr>
              <p:nvPr/>
            </p:nvSpPr>
            <p:spPr bwMode="auto">
              <a:xfrm>
                <a:off x="6662" y="1861"/>
                <a:ext cx="196" cy="142"/>
              </a:xfrm>
              <a:custGeom>
                <a:avLst/>
                <a:gdLst>
                  <a:gd name="T0" fmla="*/ 36 w 133"/>
                  <a:gd name="T1" fmla="*/ 96 h 96"/>
                  <a:gd name="T2" fmla="*/ 32 w 133"/>
                  <a:gd name="T3" fmla="*/ 94 h 96"/>
                  <a:gd name="T4" fmla="*/ 2 w 133"/>
                  <a:gd name="T5" fmla="*/ 64 h 96"/>
                  <a:gd name="T6" fmla="*/ 2 w 133"/>
                  <a:gd name="T7" fmla="*/ 56 h 96"/>
                  <a:gd name="T8" fmla="*/ 11 w 133"/>
                  <a:gd name="T9" fmla="*/ 56 h 96"/>
                  <a:gd name="T10" fmla="*/ 36 w 133"/>
                  <a:gd name="T11" fmla="*/ 82 h 96"/>
                  <a:gd name="T12" fmla="*/ 122 w 133"/>
                  <a:gd name="T13" fmla="*/ 2 h 96"/>
                  <a:gd name="T14" fmla="*/ 131 w 133"/>
                  <a:gd name="T15" fmla="*/ 2 h 96"/>
                  <a:gd name="T16" fmla="*/ 130 w 133"/>
                  <a:gd name="T17" fmla="*/ 11 h 96"/>
                  <a:gd name="T18" fmla="*/ 40 w 133"/>
                  <a:gd name="T19" fmla="*/ 95 h 96"/>
                  <a:gd name="T20" fmla="*/ 36 w 133"/>
                  <a:gd name="T21" fmla="*/ 96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33" h="96">
                    <a:moveTo>
                      <a:pt x="36" y="96"/>
                    </a:moveTo>
                    <a:cubicBezTo>
                      <a:pt x="35" y="96"/>
                      <a:pt x="33" y="96"/>
                      <a:pt x="32" y="94"/>
                    </a:cubicBezTo>
                    <a:cubicBezTo>
                      <a:pt x="2" y="64"/>
                      <a:pt x="2" y="64"/>
                      <a:pt x="2" y="64"/>
                    </a:cubicBezTo>
                    <a:cubicBezTo>
                      <a:pt x="0" y="62"/>
                      <a:pt x="0" y="58"/>
                      <a:pt x="2" y="56"/>
                    </a:cubicBezTo>
                    <a:cubicBezTo>
                      <a:pt x="4" y="54"/>
                      <a:pt x="8" y="54"/>
                      <a:pt x="11" y="56"/>
                    </a:cubicBezTo>
                    <a:cubicBezTo>
                      <a:pt x="36" y="82"/>
                      <a:pt x="36" y="82"/>
                      <a:pt x="36" y="82"/>
                    </a:cubicBezTo>
                    <a:cubicBezTo>
                      <a:pt x="122" y="2"/>
                      <a:pt x="122" y="2"/>
                      <a:pt x="122" y="2"/>
                    </a:cubicBezTo>
                    <a:cubicBezTo>
                      <a:pt x="125" y="0"/>
                      <a:pt x="128" y="0"/>
                      <a:pt x="131" y="2"/>
                    </a:cubicBezTo>
                    <a:cubicBezTo>
                      <a:pt x="133" y="5"/>
                      <a:pt x="133" y="8"/>
                      <a:pt x="130" y="11"/>
                    </a:cubicBezTo>
                    <a:cubicBezTo>
                      <a:pt x="40" y="95"/>
                      <a:pt x="40" y="95"/>
                      <a:pt x="40" y="95"/>
                    </a:cubicBezTo>
                    <a:cubicBezTo>
                      <a:pt x="39" y="96"/>
                      <a:pt x="38" y="96"/>
                      <a:pt x="36" y="9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AU" sz="1800" b="0" i="0" u="none" strike="noStrike" kern="1200" cap="none" spc="0" normalizeH="0" baseline="0" noProof="0">
                  <a:ln>
                    <a:noFill/>
                  </a:ln>
                  <a:solidFill>
                    <a:srgbClr val="E7E6E6"/>
                  </a:solidFill>
                  <a:effectLst/>
                  <a:uLnTx/>
                  <a:uFillTx/>
                  <a:latin typeface="Calibri" panose="020F0502020204030204"/>
                  <a:ea typeface="+mn-ea"/>
                  <a:cs typeface="+mn-cs"/>
                </a:endParaRPr>
              </a:p>
            </p:txBody>
          </p:sp>
          <p:sp>
            <p:nvSpPr>
              <p:cNvPr id="47" name="Freeform 94">
                <a:extLst>
                  <a:ext uri="{FF2B5EF4-FFF2-40B4-BE49-F238E27FC236}">
                    <a16:creationId xmlns:a16="http://schemas.microsoft.com/office/drawing/2014/main" id="{8D64A885-25C7-B708-13FF-909C02DA1AFC}"/>
                  </a:ext>
                </a:extLst>
              </p:cNvPr>
              <p:cNvSpPr>
                <a:spLocks noEditPoints="1"/>
              </p:cNvSpPr>
              <p:nvPr/>
            </p:nvSpPr>
            <p:spPr bwMode="auto">
              <a:xfrm>
                <a:off x="6546" y="1719"/>
                <a:ext cx="426" cy="426"/>
              </a:xfrm>
              <a:custGeom>
                <a:avLst/>
                <a:gdLst>
                  <a:gd name="T0" fmla="*/ 144 w 288"/>
                  <a:gd name="T1" fmla="*/ 288 h 288"/>
                  <a:gd name="T2" fmla="*/ 0 w 288"/>
                  <a:gd name="T3" fmla="*/ 144 h 288"/>
                  <a:gd name="T4" fmla="*/ 144 w 288"/>
                  <a:gd name="T5" fmla="*/ 0 h 288"/>
                  <a:gd name="T6" fmla="*/ 288 w 288"/>
                  <a:gd name="T7" fmla="*/ 144 h 288"/>
                  <a:gd name="T8" fmla="*/ 144 w 288"/>
                  <a:gd name="T9" fmla="*/ 288 h 288"/>
                  <a:gd name="T10" fmla="*/ 144 w 288"/>
                  <a:gd name="T11" fmla="*/ 12 h 288"/>
                  <a:gd name="T12" fmla="*/ 12 w 288"/>
                  <a:gd name="T13" fmla="*/ 144 h 288"/>
                  <a:gd name="T14" fmla="*/ 144 w 288"/>
                  <a:gd name="T15" fmla="*/ 276 h 288"/>
                  <a:gd name="T16" fmla="*/ 276 w 288"/>
                  <a:gd name="T17" fmla="*/ 144 h 288"/>
                  <a:gd name="T18" fmla="*/ 144 w 288"/>
                  <a:gd name="T19" fmla="*/ 12 h 2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88" h="288">
                    <a:moveTo>
                      <a:pt x="144" y="288"/>
                    </a:moveTo>
                    <a:cubicBezTo>
                      <a:pt x="65" y="288"/>
                      <a:pt x="0" y="224"/>
                      <a:pt x="0" y="144"/>
                    </a:cubicBezTo>
                    <a:cubicBezTo>
                      <a:pt x="0" y="65"/>
                      <a:pt x="65" y="0"/>
                      <a:pt x="144" y="0"/>
                    </a:cubicBezTo>
                    <a:cubicBezTo>
                      <a:pt x="224" y="0"/>
                      <a:pt x="288" y="65"/>
                      <a:pt x="288" y="144"/>
                    </a:cubicBezTo>
                    <a:cubicBezTo>
                      <a:pt x="288" y="224"/>
                      <a:pt x="224" y="288"/>
                      <a:pt x="144" y="288"/>
                    </a:cubicBezTo>
                    <a:close/>
                    <a:moveTo>
                      <a:pt x="144" y="12"/>
                    </a:moveTo>
                    <a:cubicBezTo>
                      <a:pt x="72" y="12"/>
                      <a:pt x="12" y="71"/>
                      <a:pt x="12" y="144"/>
                    </a:cubicBezTo>
                    <a:cubicBezTo>
                      <a:pt x="12" y="217"/>
                      <a:pt x="72" y="276"/>
                      <a:pt x="144" y="276"/>
                    </a:cubicBezTo>
                    <a:cubicBezTo>
                      <a:pt x="217" y="276"/>
                      <a:pt x="276" y="217"/>
                      <a:pt x="276" y="144"/>
                    </a:cubicBezTo>
                    <a:cubicBezTo>
                      <a:pt x="276" y="71"/>
                      <a:pt x="217" y="12"/>
                      <a:pt x="144" y="1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AU" sz="1800" b="0" i="0" u="none" strike="noStrike" kern="1200" cap="none" spc="0" normalizeH="0" baseline="0" noProof="0">
                  <a:ln>
                    <a:noFill/>
                  </a:ln>
                  <a:solidFill>
                    <a:srgbClr val="E7E6E6"/>
                  </a:solidFill>
                  <a:effectLst/>
                  <a:uLnTx/>
                  <a:uFillTx/>
                  <a:latin typeface="Calibri" panose="020F0502020204030204"/>
                  <a:ea typeface="+mn-ea"/>
                  <a:cs typeface="+mn-cs"/>
                </a:endParaRPr>
              </a:p>
            </p:txBody>
          </p:sp>
        </p:grpSp>
        <p:sp>
          <p:nvSpPr>
            <p:cNvPr id="45" name="正方形/長方形 44">
              <a:extLst>
                <a:ext uri="{FF2B5EF4-FFF2-40B4-BE49-F238E27FC236}">
                  <a16:creationId xmlns:a16="http://schemas.microsoft.com/office/drawing/2014/main" id="{573DE9C9-40D9-134C-22BB-49136FDC6C93}"/>
                </a:ext>
              </a:extLst>
            </p:cNvPr>
            <p:cNvSpPr/>
            <p:nvPr/>
          </p:nvSpPr>
          <p:spPr>
            <a:xfrm>
              <a:off x="1291878" y="3697504"/>
              <a:ext cx="5578120" cy="430887"/>
            </a:xfrm>
            <a:prstGeom prst="rect">
              <a:avLst/>
            </a:prstGeom>
          </p:spPr>
          <p:txBody>
            <a:bodyPr wrap="square">
              <a:spAutoFit/>
            </a:bodyPr>
            <a:lstStyle/>
            <a:p>
              <a:pPr marL="0" marR="0" lvl="0" indent="0" algn="l" defTabSz="914400" rtl="0" eaLnBrk="1" fontAlgn="base" latinLnBrk="0" hangingPunct="1">
                <a:lnSpc>
                  <a:spcPct val="110000"/>
                </a:lnSpc>
                <a:spcBef>
                  <a:spcPct val="40000"/>
                </a:spcBef>
                <a:spcAft>
                  <a:spcPts val="0"/>
                </a:spcAft>
                <a:buClrTx/>
                <a:buSzTx/>
                <a:buFontTx/>
                <a:buNone/>
                <a:tabLst/>
                <a:defRPr/>
              </a:pPr>
              <a:r>
                <a:rPr kumimoji="1" lang="ja-JP" altLang="en-US" sz="2000" b="1" i="0" u="none" strike="noStrike" kern="1200" cap="none" spc="0" normalizeH="0" baseline="0" noProof="0">
                  <a:ln>
                    <a:noFill/>
                  </a:ln>
                  <a:solidFill>
                    <a:prstClr val="black">
                      <a:lumMod val="75000"/>
                      <a:lumOff val="25000"/>
                    </a:prstClr>
                  </a:solidFill>
                  <a:effectLst/>
                  <a:uLnTx/>
                  <a:uFillTx/>
                  <a:latin typeface="游ゴシック" panose="020B0400000000000000" pitchFamily="50" charset="-128"/>
                  <a:ea typeface="游ゴシック" panose="020B0400000000000000" pitchFamily="50" charset="-128"/>
                  <a:cs typeface="+mn-cs"/>
                </a:rPr>
                <a:t>眼鏡を外す</a:t>
              </a:r>
            </a:p>
          </p:txBody>
        </p:sp>
      </p:grpSp>
      <p:pic>
        <p:nvPicPr>
          <p:cNvPr id="3" name="図 2" descr="グラフィカル ユーザー インターフェイス, アプリケーション&#10;&#10;自動的に生成された説明">
            <a:extLst>
              <a:ext uri="{FF2B5EF4-FFF2-40B4-BE49-F238E27FC236}">
                <a16:creationId xmlns:a16="http://schemas.microsoft.com/office/drawing/2014/main" id="{2C8D4FDE-6219-4FF4-9FAA-9B2FDE7BAF3B}"/>
              </a:ext>
            </a:extLst>
          </p:cNvPr>
          <p:cNvPicPr>
            <a:picLocks noChangeAspect="1"/>
          </p:cNvPicPr>
          <p:nvPr/>
        </p:nvPicPr>
        <p:blipFill rotWithShape="1">
          <a:blip r:embed="rId2">
            <a:extLst>
              <a:ext uri="{28A0092B-C50C-407E-A947-70E740481C1C}">
                <a14:useLocalDpi xmlns:a14="http://schemas.microsoft.com/office/drawing/2010/main" val="0"/>
              </a:ext>
            </a:extLst>
          </a:blip>
          <a:srcRect t="66597" b="4995"/>
          <a:stretch/>
        </p:blipFill>
        <p:spPr>
          <a:xfrm>
            <a:off x="43764" y="83368"/>
            <a:ext cx="3829189" cy="1087783"/>
          </a:xfrm>
          <a:prstGeom prst="rect">
            <a:avLst/>
          </a:prstGeom>
        </p:spPr>
      </p:pic>
      <p:sp>
        <p:nvSpPr>
          <p:cNvPr id="4" name="吹き出し: 角を丸めた四角形 3">
            <a:extLst>
              <a:ext uri="{FF2B5EF4-FFF2-40B4-BE49-F238E27FC236}">
                <a16:creationId xmlns:a16="http://schemas.microsoft.com/office/drawing/2014/main" id="{674F66CA-D39D-9DC1-B756-14465319807F}"/>
              </a:ext>
            </a:extLst>
          </p:cNvPr>
          <p:cNvSpPr/>
          <p:nvPr/>
        </p:nvSpPr>
        <p:spPr>
          <a:xfrm>
            <a:off x="3853542" y="343557"/>
            <a:ext cx="2939143" cy="705298"/>
          </a:xfrm>
          <a:prstGeom prst="wedgeRoundRectCallout">
            <a:avLst>
              <a:gd name="adj1" fmla="val -52532"/>
              <a:gd name="adj2" fmla="val 11726"/>
              <a:gd name="adj3" fmla="val 16667"/>
            </a:avLst>
          </a:prstGeom>
          <a:solidFill>
            <a:schemeClr val="bg1"/>
          </a:solidFill>
          <a:ln w="38100" cap="rnd">
            <a:solidFill>
              <a:srgbClr val="F18101"/>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panose="020F0502020204030204"/>
              <a:ea typeface="游ゴシック" panose="020B0400000000000000" pitchFamily="50" charset="-128"/>
              <a:cs typeface="+mn-cs"/>
            </a:endParaRPr>
          </a:p>
        </p:txBody>
      </p:sp>
      <p:sp>
        <p:nvSpPr>
          <p:cNvPr id="5" name="テキスト ボックス 4">
            <a:extLst>
              <a:ext uri="{FF2B5EF4-FFF2-40B4-BE49-F238E27FC236}">
                <a16:creationId xmlns:a16="http://schemas.microsoft.com/office/drawing/2014/main" id="{C9AACCFE-124C-9422-D5D3-D507C1102BF4}"/>
              </a:ext>
            </a:extLst>
          </p:cNvPr>
          <p:cNvSpPr txBox="1"/>
          <p:nvPr/>
        </p:nvSpPr>
        <p:spPr>
          <a:xfrm>
            <a:off x="3816027" y="464905"/>
            <a:ext cx="3027820" cy="523220"/>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1400" b="1" i="0" u="none" strike="noStrike" kern="1200" cap="none" spc="0" normalizeH="0" baseline="0" noProof="0">
                <a:ln>
                  <a:noFill/>
                </a:ln>
                <a:solidFill>
                  <a:srgbClr val="F18101"/>
                </a:solidFill>
                <a:effectLst/>
                <a:uLnTx/>
                <a:uFillTx/>
                <a:latin typeface="Calibri" panose="020F0502020204030204"/>
                <a:ea typeface="游ゴシック" panose="020B0400000000000000" pitchFamily="50" charset="-128"/>
                <a:cs typeface="+mn-cs"/>
              </a:rPr>
              <a:t>マイナンバーカード</a:t>
            </a:r>
            <a:r>
              <a:rPr kumimoji="1" lang="ja-JP" altLang="en-US" sz="1200" b="1" i="0" u="none" strike="noStrike" kern="1200" cap="none" spc="0" normalizeH="0" baseline="0" noProof="0">
                <a:ln>
                  <a:noFill/>
                </a:ln>
                <a:solidFill>
                  <a:prstClr val="black"/>
                </a:solidFill>
                <a:effectLst/>
                <a:uLnTx/>
                <a:uFillTx/>
                <a:latin typeface="Calibri" panose="020F0502020204030204"/>
                <a:ea typeface="游ゴシック" panose="020B0400000000000000" pitchFamily="50" charset="-128"/>
                <a:cs typeface="+mn-cs"/>
              </a:rPr>
              <a:t>を</a:t>
            </a:r>
            <a:r>
              <a:rPr kumimoji="1" lang="ja-JP" altLang="en-US" sz="1400" b="1" i="0" u="none" strike="noStrike" kern="1200" cap="none" spc="0" normalizeH="0" baseline="0" noProof="0">
                <a:ln>
                  <a:noFill/>
                </a:ln>
                <a:solidFill>
                  <a:prstClr val="black"/>
                </a:solidFill>
                <a:effectLst/>
                <a:uLnTx/>
                <a:uFillTx/>
                <a:latin typeface="Calibri" panose="020F0502020204030204"/>
                <a:ea typeface="游ゴシック" panose="020B0400000000000000" pitchFamily="50" charset="-128"/>
                <a:cs typeface="+mn-cs"/>
              </a:rPr>
              <a:t>お持ちの方</a:t>
            </a:r>
            <a:r>
              <a:rPr kumimoji="1" lang="ja-JP" altLang="en-US" sz="1200" b="1" i="0" u="none" strike="noStrike" kern="1200" cap="none" spc="0" normalizeH="0" baseline="0" noProof="0">
                <a:ln>
                  <a:noFill/>
                </a:ln>
                <a:solidFill>
                  <a:prstClr val="black"/>
                </a:solidFill>
                <a:effectLst/>
                <a:uLnTx/>
                <a:uFillTx/>
                <a:latin typeface="Calibri" panose="020F0502020204030204"/>
                <a:ea typeface="游ゴシック" panose="020B0400000000000000" pitchFamily="50" charset="-128"/>
                <a:cs typeface="+mn-cs"/>
              </a:rPr>
              <a:t>はこの</a:t>
            </a:r>
            <a:r>
              <a:rPr kumimoji="1" lang="ja-JP" altLang="en-US" sz="1400" b="1" i="0" u="none" strike="noStrike" kern="1200" cap="none" spc="0" normalizeH="0" baseline="0" noProof="0">
                <a:ln>
                  <a:noFill/>
                </a:ln>
                <a:solidFill>
                  <a:prstClr val="black"/>
                </a:solidFill>
                <a:effectLst/>
                <a:uLnTx/>
                <a:uFillTx/>
                <a:latin typeface="Calibri" panose="020F0502020204030204"/>
                <a:ea typeface="游ゴシック" panose="020B0400000000000000" pitchFamily="50" charset="-128"/>
                <a:cs typeface="+mn-cs"/>
              </a:rPr>
              <a:t>カードリーダーで受付を！</a:t>
            </a:r>
            <a:endParaRPr kumimoji="1" lang="en-US" altLang="ja-JP" sz="1400" b="1" i="0" u="none" strike="noStrike" kern="1200" cap="none" spc="0" normalizeH="0" baseline="0" noProof="0">
              <a:ln>
                <a:noFill/>
              </a:ln>
              <a:solidFill>
                <a:prstClr val="black"/>
              </a:solidFill>
              <a:effectLst/>
              <a:uLnTx/>
              <a:uFillTx/>
              <a:latin typeface="Calibri" panose="020F0502020204030204"/>
              <a:ea typeface="游ゴシック" panose="020B0400000000000000" pitchFamily="50" charset="-128"/>
              <a:cs typeface="+mn-cs"/>
            </a:endParaRPr>
          </a:p>
        </p:txBody>
      </p:sp>
    </p:spTree>
    <p:extLst>
      <p:ext uri="{BB962C8B-B14F-4D97-AF65-F5344CB8AC3E}">
        <p14:creationId xmlns:p14="http://schemas.microsoft.com/office/powerpoint/2010/main" val="375615194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7" name="グループ化 36">
            <a:extLst>
              <a:ext uri="{FF2B5EF4-FFF2-40B4-BE49-F238E27FC236}">
                <a16:creationId xmlns:a16="http://schemas.microsoft.com/office/drawing/2014/main" id="{5A387FE6-9C94-20CD-3A70-F0AA2019A28A}"/>
              </a:ext>
            </a:extLst>
          </p:cNvPr>
          <p:cNvGrpSpPr/>
          <p:nvPr/>
        </p:nvGrpSpPr>
        <p:grpSpPr>
          <a:xfrm>
            <a:off x="1229017" y="2897402"/>
            <a:ext cx="4759659" cy="4060969"/>
            <a:chOff x="971439" y="3670134"/>
            <a:chExt cx="4759659" cy="4060969"/>
          </a:xfrm>
        </p:grpSpPr>
        <p:grpSp>
          <p:nvGrpSpPr>
            <p:cNvPr id="2" name="グループ化 1">
              <a:extLst>
                <a:ext uri="{FF2B5EF4-FFF2-40B4-BE49-F238E27FC236}">
                  <a16:creationId xmlns:a16="http://schemas.microsoft.com/office/drawing/2014/main" id="{B31E12A7-4803-356E-4BE2-93729F120EFE}"/>
                </a:ext>
              </a:extLst>
            </p:cNvPr>
            <p:cNvGrpSpPr/>
            <p:nvPr/>
          </p:nvGrpSpPr>
          <p:grpSpPr>
            <a:xfrm>
              <a:off x="971439" y="3760811"/>
              <a:ext cx="4759659" cy="320094"/>
              <a:chOff x="5533380" y="1828980"/>
              <a:chExt cx="4211238" cy="320094"/>
            </a:xfrm>
          </p:grpSpPr>
          <p:sp>
            <p:nvSpPr>
              <p:cNvPr id="9" name="テキスト ボックス 8">
                <a:extLst>
                  <a:ext uri="{FF2B5EF4-FFF2-40B4-BE49-F238E27FC236}">
                    <a16:creationId xmlns:a16="http://schemas.microsoft.com/office/drawing/2014/main" id="{AEC69FB9-3F6D-5899-CE63-EE1F00FB2E32}"/>
                  </a:ext>
                </a:extLst>
              </p:cNvPr>
              <p:cNvSpPr txBox="1"/>
              <p:nvPr/>
            </p:nvSpPr>
            <p:spPr>
              <a:xfrm>
                <a:off x="6969698" y="1828980"/>
                <a:ext cx="1338630" cy="276999"/>
              </a:xfrm>
              <a:prstGeom prst="rect">
                <a:avLst/>
              </a:prstGeom>
              <a:noFill/>
            </p:spPr>
            <p:txBody>
              <a:bodyPr wrap="none" rtlCol="0" anchor="ctr">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n-cs"/>
                  </a:rPr>
                  <a:t>使い方イメージ</a:t>
                </a:r>
              </a:p>
            </p:txBody>
          </p:sp>
          <p:cxnSp>
            <p:nvCxnSpPr>
              <p:cNvPr id="14" name="直線コネクタ 13">
                <a:extLst>
                  <a:ext uri="{FF2B5EF4-FFF2-40B4-BE49-F238E27FC236}">
                    <a16:creationId xmlns:a16="http://schemas.microsoft.com/office/drawing/2014/main" id="{25A23E1F-A70A-8B16-9259-ACB69BD92931}"/>
                  </a:ext>
                </a:extLst>
              </p:cNvPr>
              <p:cNvCxnSpPr/>
              <p:nvPr/>
            </p:nvCxnSpPr>
            <p:spPr bwMode="auto">
              <a:xfrm>
                <a:off x="5533380" y="2149074"/>
                <a:ext cx="4211238" cy="0"/>
              </a:xfrm>
              <a:prstGeom prst="line">
                <a:avLst/>
              </a:prstGeom>
              <a:solidFill>
                <a:schemeClr val="bg1"/>
              </a:solidFill>
              <a:ln w="3175" cap="flat" cmpd="sng" algn="ctr">
                <a:solidFill>
                  <a:schemeClr val="tx1"/>
                </a:solidFill>
                <a:prstDash val="solid"/>
                <a:round/>
                <a:headEnd type="none" w="med" len="med"/>
                <a:tailEnd type="none" w="med" len="med"/>
              </a:ln>
              <a:effectLst/>
            </p:spPr>
          </p:cxnSp>
        </p:grpSp>
        <p:pic>
          <p:nvPicPr>
            <p:cNvPr id="15" name="図 14" descr="ダイアグラム&#10;&#10;低い精度で自動的に生成された説明">
              <a:extLst>
                <a:ext uri="{FF2B5EF4-FFF2-40B4-BE49-F238E27FC236}">
                  <a16:creationId xmlns:a16="http://schemas.microsoft.com/office/drawing/2014/main" id="{3A2EDEBB-3F5B-9B35-70C7-F96A8395255A}"/>
                </a:ext>
              </a:extLst>
            </p:cNvPr>
            <p:cNvPicPr>
              <a:picLocks noChangeAspect="1"/>
            </p:cNvPicPr>
            <p:nvPr/>
          </p:nvPicPr>
          <p:blipFill rotWithShape="1">
            <a:blip r:embed="rId2">
              <a:extLst>
                <a:ext uri="{BEBA8EAE-BF5A-486C-A8C5-ECC9F3942E4B}">
                  <a14:imgProps xmlns:a14="http://schemas.microsoft.com/office/drawing/2010/main">
                    <a14:imgLayer r:embed="rId3">
                      <a14:imgEffect>
                        <a14:backgroundRemoval t="24625" b="91625" l="27557" r="91951">
                          <a14:foregroundMark x1="44714" y1="32272" x2="45889" y2="43272"/>
                          <a14:foregroundMark x1="45889" y1="43272" x2="45889" y2="43272"/>
                          <a14:foregroundMark x1="57713" y1="32552" x2="54816" y2="43607"/>
                          <a14:foregroundMark x1="54816" y1="43607" x2="53485" y2="45170"/>
                          <a14:foregroundMark x1="42991" y1="44668" x2="60298" y2="48911"/>
                          <a14:foregroundMark x1="60298" y1="48911" x2="48708" y2="42993"/>
                          <a14:foregroundMark x1="48708" y1="42993" x2="46829" y2="43160"/>
                          <a14:foregroundMark x1="49334" y1="54048" x2="53876" y2="54718"/>
                          <a14:backgroundMark x1="32733" y1="37856" x2="32733" y2="53769"/>
                          <a14:backgroundMark x1="68755" y1="39196" x2="69146" y2="56337"/>
                          <a14:backgroundMark x1="51997" y1="36739" x2="52153" y2="38414"/>
                          <a14:backgroundMark x1="46672" y1="57286" x2="61159" y2="67393"/>
                          <a14:backgroundMark x1="61159" y1="67393" x2="64370" y2="68844"/>
                          <a14:backgroundMark x1="75803" y1="57175" x2="46829" y2="70073"/>
                          <a14:backgroundMark x1="65153" y1="40424" x2="74471" y2="39587"/>
                          <a14:backgroundMark x1="72984" y1="37968" x2="60767" y2="38414"/>
                          <a14:backgroundMark x1="60767" y1="38414" x2="60767" y2="38414"/>
                          <a14:backgroundMark x1="51762" y1="57175" x2="38449" y2="57677"/>
                          <a14:backgroundMark x1="72200" y1="57677" x2="51605" y2="57956"/>
                        </a14:backgroundRemoval>
                      </a14:imgEffect>
                    </a14:imgLayer>
                  </a14:imgProps>
                </a:ext>
                <a:ext uri="{28A0092B-C50C-407E-A947-70E740481C1C}">
                  <a14:useLocalDpi xmlns:a14="http://schemas.microsoft.com/office/drawing/2010/main" val="0"/>
                </a:ext>
              </a:extLst>
            </a:blip>
            <a:srcRect l="19508" t="16251" r="26132" b="43586"/>
            <a:stretch/>
          </p:blipFill>
          <p:spPr>
            <a:xfrm>
              <a:off x="1448610" y="3670134"/>
              <a:ext cx="2317569" cy="2401513"/>
            </a:xfrm>
            <a:prstGeom prst="rect">
              <a:avLst/>
            </a:prstGeom>
          </p:spPr>
        </p:pic>
        <p:sp>
          <p:nvSpPr>
            <p:cNvPr id="16" name="直方体 15">
              <a:extLst>
                <a:ext uri="{FF2B5EF4-FFF2-40B4-BE49-F238E27FC236}">
                  <a16:creationId xmlns:a16="http://schemas.microsoft.com/office/drawing/2014/main" id="{C9BE2129-1EA4-536D-9BF4-E5611AD2F13D}"/>
                </a:ext>
              </a:extLst>
            </p:cNvPr>
            <p:cNvSpPr/>
            <p:nvPr/>
          </p:nvSpPr>
          <p:spPr bwMode="auto">
            <a:xfrm>
              <a:off x="1433190" y="6053013"/>
              <a:ext cx="3798579" cy="1678090"/>
            </a:xfrm>
            <a:prstGeom prst="cube">
              <a:avLst>
                <a:gd name="adj" fmla="val 35217"/>
              </a:avLst>
            </a:prstGeom>
            <a:solidFill>
              <a:schemeClr val="bg1">
                <a:lumMod val="95000"/>
              </a:schemeClr>
            </a:solidFill>
            <a:ln w="12700" cap="flat" cmpd="sng" algn="ctr">
              <a:solidFill>
                <a:schemeClr val="bg1">
                  <a:lumMod val="50000"/>
                </a:schemeClr>
              </a:solidFill>
              <a:prstDash val="solid"/>
              <a:round/>
              <a:headEnd type="none" w="med" len="med"/>
              <a:tailEnd type="none" w="med" len="med"/>
            </a:ln>
            <a:effectLst/>
          </p:spPr>
          <p:txBody>
            <a:bodyPr vert="horz" wrap="square" lIns="36000" tIns="72000" rIns="36000" bIns="72000" numCol="1" rtlCol="0" anchor="t" anchorCtr="0" compatLnSpc="1">
              <a:prstTxWarp prst="textNoShape">
                <a:avLst/>
              </a:prstTxWarp>
            </a:bodyPr>
            <a:lstStyle/>
            <a:p>
              <a:pPr marL="0" marR="0" lvl="0" indent="0" algn="l" defTabSz="914400" rtl="0" eaLnBrk="1" fontAlgn="base" latinLnBrk="0" hangingPunct="1">
                <a:lnSpc>
                  <a:spcPct val="110000"/>
                </a:lnSpc>
                <a:spcBef>
                  <a:spcPct val="40000"/>
                </a:spcBef>
                <a:spcAft>
                  <a:spcPts val="0"/>
                </a:spcAft>
                <a:buClrTx/>
                <a:buSzTx/>
                <a:buFontTx/>
                <a:buNone/>
                <a:tabLst/>
                <a:defRPr/>
              </a:pPr>
              <a:endParaRPr kumimoji="1" lang="ja-JP" altLang="en-US" sz="1200" b="0" i="0" u="none" strike="noStrike" kern="1200" cap="none" spc="0" normalizeH="0" baseline="0" noProof="0">
                <a:ln>
                  <a:noFill/>
                </a:ln>
                <a:solidFill>
                  <a:srgbClr val="0070C0"/>
                </a:solidFill>
                <a:effectLst/>
                <a:uLnTx/>
                <a:uFillTx/>
                <a:latin typeface="Meiryo UI" panose="020B0604030504040204" pitchFamily="50" charset="-128"/>
                <a:ea typeface="Meiryo UI" panose="020B0604030504040204" pitchFamily="50" charset="-128"/>
                <a:cs typeface="+mn-cs"/>
              </a:endParaRPr>
            </a:p>
          </p:txBody>
        </p:sp>
        <p:sp>
          <p:nvSpPr>
            <p:cNvPr id="17" name="テキスト ボックス 16">
              <a:extLst>
                <a:ext uri="{FF2B5EF4-FFF2-40B4-BE49-F238E27FC236}">
                  <a16:creationId xmlns:a16="http://schemas.microsoft.com/office/drawing/2014/main" id="{78821C55-097D-81BA-D191-CAC3772F2FD3}"/>
                </a:ext>
              </a:extLst>
            </p:cNvPr>
            <p:cNvSpPr txBox="1"/>
            <p:nvPr/>
          </p:nvSpPr>
          <p:spPr>
            <a:xfrm>
              <a:off x="1994866" y="6876670"/>
              <a:ext cx="1475084" cy="338554"/>
            </a:xfrm>
            <a:prstGeom prst="rect">
              <a:avLst/>
            </a:prstGeom>
            <a:noFill/>
          </p:spPr>
          <p:txBody>
            <a:bodyPr wrap="none" rtlCol="0" anchor="ctr">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ja-JP" altLang="en-US" sz="1600" b="0" i="0" u="none"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n-cs"/>
                </a:rPr>
                <a:t>マイナ病院受付</a:t>
              </a:r>
              <a:endParaRPr kumimoji="1" lang="ja-JP" altLang="en-US" sz="1600" b="0" i="0" u="none"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grpSp>
          <p:nvGrpSpPr>
            <p:cNvPr id="18" name="グループ化 17">
              <a:extLst>
                <a:ext uri="{FF2B5EF4-FFF2-40B4-BE49-F238E27FC236}">
                  <a16:creationId xmlns:a16="http://schemas.microsoft.com/office/drawing/2014/main" id="{1F8C3C1E-4373-FD9A-C752-8ACFFDD48A3E}"/>
                </a:ext>
              </a:extLst>
            </p:cNvPr>
            <p:cNvGrpSpPr/>
            <p:nvPr/>
          </p:nvGrpSpPr>
          <p:grpSpPr>
            <a:xfrm>
              <a:off x="2292442" y="6122482"/>
              <a:ext cx="455932" cy="482358"/>
              <a:chOff x="5450437" y="5303837"/>
              <a:chExt cx="656849" cy="813237"/>
            </a:xfrm>
          </p:grpSpPr>
          <p:pic>
            <p:nvPicPr>
              <p:cNvPr id="20" name="図 19">
                <a:extLst>
                  <a:ext uri="{FF2B5EF4-FFF2-40B4-BE49-F238E27FC236}">
                    <a16:creationId xmlns:a16="http://schemas.microsoft.com/office/drawing/2014/main" id="{A81297FD-9F47-3541-2E7A-10AF1EF10199}"/>
                  </a:ext>
                </a:extLst>
              </p:cNvPr>
              <p:cNvPicPr>
                <a:picLocks noChangeAspect="1"/>
              </p:cNvPicPr>
              <p:nvPr/>
            </p:nvPicPr>
            <p:blipFill>
              <a:blip r:embed="rId4"/>
              <a:stretch>
                <a:fillRect/>
              </a:stretch>
            </p:blipFill>
            <p:spPr>
              <a:xfrm rot="1176697">
                <a:off x="5450437" y="5381625"/>
                <a:ext cx="509157" cy="735449"/>
              </a:xfrm>
              <a:prstGeom prst="rect">
                <a:avLst/>
              </a:prstGeom>
            </p:spPr>
          </p:pic>
          <p:grpSp>
            <p:nvGrpSpPr>
              <p:cNvPr id="21" name="グループ化 20">
                <a:extLst>
                  <a:ext uri="{FF2B5EF4-FFF2-40B4-BE49-F238E27FC236}">
                    <a16:creationId xmlns:a16="http://schemas.microsoft.com/office/drawing/2014/main" id="{F6A447C4-046A-99BA-7756-EE72872844F4}"/>
                  </a:ext>
                </a:extLst>
              </p:cNvPr>
              <p:cNvGrpSpPr/>
              <p:nvPr/>
            </p:nvGrpSpPr>
            <p:grpSpPr>
              <a:xfrm>
                <a:off x="5531453" y="5303837"/>
                <a:ext cx="575833" cy="786971"/>
                <a:chOff x="5531453" y="5303837"/>
                <a:chExt cx="575833" cy="786971"/>
              </a:xfrm>
            </p:grpSpPr>
            <p:pic>
              <p:nvPicPr>
                <p:cNvPr id="22" name="図 21">
                  <a:extLst>
                    <a:ext uri="{FF2B5EF4-FFF2-40B4-BE49-F238E27FC236}">
                      <a16:creationId xmlns:a16="http://schemas.microsoft.com/office/drawing/2014/main" id="{88D6C430-E5AD-7C5E-288E-93A1EF231FC5}"/>
                    </a:ext>
                  </a:extLst>
                </p:cNvPr>
                <p:cNvPicPr>
                  <a:picLocks noChangeAspect="1"/>
                </p:cNvPicPr>
                <p:nvPr/>
              </p:nvPicPr>
              <p:blipFill>
                <a:blip r:embed="rId4"/>
                <a:stretch>
                  <a:fillRect/>
                </a:stretch>
              </p:blipFill>
              <p:spPr>
                <a:xfrm rot="1176697">
                  <a:off x="5531453" y="5355359"/>
                  <a:ext cx="509157" cy="735449"/>
                </a:xfrm>
                <a:prstGeom prst="rect">
                  <a:avLst/>
                </a:prstGeom>
              </p:spPr>
            </p:pic>
            <p:pic>
              <p:nvPicPr>
                <p:cNvPr id="23" name="図 22">
                  <a:extLst>
                    <a:ext uri="{FF2B5EF4-FFF2-40B4-BE49-F238E27FC236}">
                      <a16:creationId xmlns:a16="http://schemas.microsoft.com/office/drawing/2014/main" id="{6FF89450-3F1B-A275-4CA2-73F143B65F14}"/>
                    </a:ext>
                  </a:extLst>
                </p:cNvPr>
                <p:cNvPicPr>
                  <a:picLocks noChangeAspect="1"/>
                </p:cNvPicPr>
                <p:nvPr/>
              </p:nvPicPr>
              <p:blipFill>
                <a:blip r:embed="rId4"/>
                <a:stretch>
                  <a:fillRect/>
                </a:stretch>
              </p:blipFill>
              <p:spPr>
                <a:xfrm rot="1176697">
                  <a:off x="5598129" y="5303837"/>
                  <a:ext cx="509157" cy="735449"/>
                </a:xfrm>
                <a:prstGeom prst="rect">
                  <a:avLst/>
                </a:prstGeom>
              </p:spPr>
            </p:pic>
          </p:grpSp>
        </p:grpSp>
        <p:sp>
          <p:nvSpPr>
            <p:cNvPr id="24" name="正方形/長方形 23">
              <a:extLst>
                <a:ext uri="{FF2B5EF4-FFF2-40B4-BE49-F238E27FC236}">
                  <a16:creationId xmlns:a16="http://schemas.microsoft.com/office/drawing/2014/main" id="{81225ADA-160E-D1C4-89A8-0922C8128B03}"/>
                </a:ext>
              </a:extLst>
            </p:cNvPr>
            <p:cNvSpPr/>
            <p:nvPr/>
          </p:nvSpPr>
          <p:spPr bwMode="auto">
            <a:xfrm rot="799081">
              <a:off x="2925892" y="5624680"/>
              <a:ext cx="411073" cy="844144"/>
            </a:xfrm>
            <a:prstGeom prst="rect">
              <a:avLst/>
            </a:prstGeom>
            <a:solidFill>
              <a:schemeClr val="bg1"/>
            </a:solidFill>
            <a:ln w="3175" cap="flat" cmpd="sng" algn="ctr">
              <a:noFill/>
              <a:prstDash val="solid"/>
              <a:round/>
              <a:headEnd type="none" w="med" len="med"/>
              <a:tailEnd type="none" w="med" len="med"/>
            </a:ln>
            <a:effectLst/>
          </p:spPr>
          <p:txBody>
            <a:bodyPr vert="horz" wrap="square" lIns="0" tIns="72000" rIns="0" bIns="72000" numCol="1" rtlCol="0" anchor="ctr" anchorCtr="0" compatLnSpc="1">
              <a:prstTxWarp prst="textNoShape">
                <a:avLst/>
              </a:prstTxWarp>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100" b="0" i="0" u="none" strike="noStrike" kern="1200" cap="none" spc="0" normalizeH="0" baseline="0" noProof="0">
                <a:ln>
                  <a:noFill/>
                </a:ln>
                <a:solidFill>
                  <a:prstClr val="black"/>
                </a:solidFill>
                <a:effectLst/>
                <a:uLnTx/>
                <a:uFillTx/>
                <a:latin typeface="Meiryo UI"/>
                <a:ea typeface="Meiryo UI"/>
                <a:cs typeface="+mn-cs"/>
              </a:endParaRPr>
            </a:p>
          </p:txBody>
        </p:sp>
        <p:pic>
          <p:nvPicPr>
            <p:cNvPr id="25" name="図 24">
              <a:extLst>
                <a:ext uri="{FF2B5EF4-FFF2-40B4-BE49-F238E27FC236}">
                  <a16:creationId xmlns:a16="http://schemas.microsoft.com/office/drawing/2014/main" id="{9B9831C1-5733-AC37-489D-CB24AE970502}"/>
                </a:ext>
              </a:extLst>
            </p:cNvPr>
            <p:cNvPicPr>
              <a:picLocks noChangeAspect="1"/>
            </p:cNvPicPr>
            <p:nvPr/>
          </p:nvPicPr>
          <p:blipFill rotWithShape="1">
            <a:blip r:embed="rId5"/>
            <a:srcRect l="34857" t="45077" r="60335"/>
            <a:stretch/>
          </p:blipFill>
          <p:spPr>
            <a:xfrm flipH="1">
              <a:off x="2610894" y="5415316"/>
              <a:ext cx="1019232" cy="1649002"/>
            </a:xfrm>
            <a:prstGeom prst="rect">
              <a:avLst/>
            </a:prstGeom>
          </p:spPr>
        </p:pic>
        <p:pic>
          <p:nvPicPr>
            <p:cNvPr id="26" name="図 25">
              <a:extLst>
                <a:ext uri="{FF2B5EF4-FFF2-40B4-BE49-F238E27FC236}">
                  <a16:creationId xmlns:a16="http://schemas.microsoft.com/office/drawing/2014/main" id="{09261FC3-02AB-0EDA-5C91-F24535BB2F12}"/>
                </a:ext>
              </a:extLst>
            </p:cNvPr>
            <p:cNvPicPr>
              <a:picLocks noChangeAspect="1"/>
            </p:cNvPicPr>
            <p:nvPr/>
          </p:nvPicPr>
          <p:blipFill rotWithShape="1">
            <a:blip r:embed="rId6"/>
            <a:srcRect b="49327"/>
            <a:stretch/>
          </p:blipFill>
          <p:spPr>
            <a:xfrm rot="633647">
              <a:off x="3096189" y="5178718"/>
              <a:ext cx="433869" cy="482976"/>
            </a:xfrm>
            <a:prstGeom prst="rect">
              <a:avLst/>
            </a:prstGeom>
          </p:spPr>
        </p:pic>
        <p:sp>
          <p:nvSpPr>
            <p:cNvPr id="27" name="円弧 26">
              <a:extLst>
                <a:ext uri="{FF2B5EF4-FFF2-40B4-BE49-F238E27FC236}">
                  <a16:creationId xmlns:a16="http://schemas.microsoft.com/office/drawing/2014/main" id="{0AF33A8E-7027-92B4-AC7D-DC28C45BC3BD}"/>
                </a:ext>
              </a:extLst>
            </p:cNvPr>
            <p:cNvSpPr/>
            <p:nvPr/>
          </p:nvSpPr>
          <p:spPr bwMode="auto">
            <a:xfrm rot="18047302" flipV="1">
              <a:off x="4083608" y="5931868"/>
              <a:ext cx="606233" cy="750934"/>
            </a:xfrm>
            <a:prstGeom prst="arc">
              <a:avLst>
                <a:gd name="adj1" fmla="val 16343694"/>
                <a:gd name="adj2" fmla="val 20939387"/>
              </a:avLst>
            </a:prstGeom>
            <a:noFill/>
            <a:ln w="57150" cap="flat" cmpd="sng" algn="ctr">
              <a:solidFill>
                <a:schemeClr val="tx1">
                  <a:lumMod val="50000"/>
                  <a:lumOff val="50000"/>
                </a:schemeClr>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1" lang="ja-JP" altLang="en-US" sz="1200" b="0" i="0" u="none" strike="noStrike" kern="1200" cap="none" spc="0" normalizeH="0" baseline="0" noProof="0">
                <a:ln>
                  <a:noFill/>
                </a:ln>
                <a:solidFill>
                  <a:prstClr val="black"/>
                </a:solidFill>
                <a:effectLst/>
                <a:uLnTx/>
                <a:uFillTx/>
                <a:latin typeface="ＭＳ Ｐゴシック" pitchFamily="50" charset="-128"/>
                <a:ea typeface="ＭＳ Ｐゴシック" pitchFamily="50" charset="-128"/>
                <a:cs typeface="+mn-cs"/>
              </a:endParaRPr>
            </a:p>
          </p:txBody>
        </p:sp>
        <p:sp>
          <p:nvSpPr>
            <p:cNvPr id="28" name="正方形/長方形 27">
              <a:extLst>
                <a:ext uri="{FF2B5EF4-FFF2-40B4-BE49-F238E27FC236}">
                  <a16:creationId xmlns:a16="http://schemas.microsoft.com/office/drawing/2014/main" id="{B45905E5-336D-99E2-D442-D2A11F85AE78}"/>
                </a:ext>
              </a:extLst>
            </p:cNvPr>
            <p:cNvSpPr/>
            <p:nvPr/>
          </p:nvSpPr>
          <p:spPr bwMode="auto">
            <a:xfrm rot="478923">
              <a:off x="3569360" y="5264068"/>
              <a:ext cx="1122686" cy="1277388"/>
            </a:xfrm>
            <a:prstGeom prst="rect">
              <a:avLst/>
            </a:prstGeom>
            <a:solidFill>
              <a:schemeClr val="bg1"/>
            </a:solidFill>
            <a:ln w="3175" cap="flat" cmpd="sng" algn="ctr">
              <a:solidFill>
                <a:schemeClr val="bg1">
                  <a:lumMod val="65000"/>
                </a:schemeClr>
              </a:solidFill>
              <a:prstDash val="solid"/>
              <a:round/>
              <a:headEnd type="none" w="med" len="med"/>
              <a:tailEnd type="none" w="med" len="med"/>
            </a:ln>
            <a:effectLst/>
          </p:spPr>
          <p:txBody>
            <a:bodyPr vert="horz" wrap="square" lIns="0" tIns="72000" rIns="0" bIns="72000" numCol="1" rtlCol="0" anchor="ctr" anchorCtr="0" compatLnSpc="1">
              <a:prstTxWarp prst="textNoShape">
                <a:avLst/>
              </a:prstTxWarp>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100" b="0" i="0" u="none" strike="noStrike" kern="1200" cap="none" spc="0" normalizeH="0" baseline="0" noProof="0">
                <a:ln>
                  <a:noFill/>
                </a:ln>
                <a:solidFill>
                  <a:prstClr val="black"/>
                </a:solidFill>
                <a:effectLst/>
                <a:uLnTx/>
                <a:uFillTx/>
                <a:latin typeface="Meiryo UI"/>
                <a:ea typeface="Meiryo UI"/>
                <a:cs typeface="+mn-cs"/>
              </a:endParaRPr>
            </a:p>
          </p:txBody>
        </p:sp>
        <p:grpSp>
          <p:nvGrpSpPr>
            <p:cNvPr id="29" name="グループ化 28">
              <a:extLst>
                <a:ext uri="{FF2B5EF4-FFF2-40B4-BE49-F238E27FC236}">
                  <a16:creationId xmlns:a16="http://schemas.microsoft.com/office/drawing/2014/main" id="{7485D3BF-7C45-4139-F9AE-719485652A9A}"/>
                </a:ext>
              </a:extLst>
            </p:cNvPr>
            <p:cNvGrpSpPr/>
            <p:nvPr/>
          </p:nvGrpSpPr>
          <p:grpSpPr>
            <a:xfrm rot="517132">
              <a:off x="3697296" y="5405024"/>
              <a:ext cx="873014" cy="1104824"/>
              <a:chOff x="5586750" y="3902574"/>
              <a:chExt cx="2653585" cy="1870843"/>
            </a:xfrm>
          </p:grpSpPr>
          <p:pic>
            <p:nvPicPr>
              <p:cNvPr id="30" name="図 29">
                <a:extLst>
                  <a:ext uri="{FF2B5EF4-FFF2-40B4-BE49-F238E27FC236}">
                    <a16:creationId xmlns:a16="http://schemas.microsoft.com/office/drawing/2014/main" id="{53BD5497-D605-DDF7-B71A-AD113A903B5A}"/>
                  </a:ext>
                </a:extLst>
              </p:cNvPr>
              <p:cNvPicPr>
                <a:picLocks noChangeAspect="1"/>
              </p:cNvPicPr>
              <p:nvPr/>
            </p:nvPicPr>
            <p:blipFill>
              <a:blip r:embed="rId7"/>
              <a:stretch>
                <a:fillRect/>
              </a:stretch>
            </p:blipFill>
            <p:spPr>
              <a:xfrm>
                <a:off x="5586750" y="3902576"/>
                <a:ext cx="1075486" cy="1870841"/>
              </a:xfrm>
              <a:prstGeom prst="rect">
                <a:avLst/>
              </a:prstGeom>
            </p:spPr>
          </p:pic>
          <p:pic>
            <p:nvPicPr>
              <p:cNvPr id="31" name="図 30">
                <a:extLst>
                  <a:ext uri="{FF2B5EF4-FFF2-40B4-BE49-F238E27FC236}">
                    <a16:creationId xmlns:a16="http://schemas.microsoft.com/office/drawing/2014/main" id="{C5A042FB-45FA-0A3F-215F-3CFBC1E35CE6}"/>
                  </a:ext>
                </a:extLst>
              </p:cNvPr>
              <p:cNvPicPr>
                <a:picLocks noChangeAspect="1"/>
              </p:cNvPicPr>
              <p:nvPr/>
            </p:nvPicPr>
            <p:blipFill>
              <a:blip r:embed="rId8"/>
              <a:stretch>
                <a:fillRect/>
              </a:stretch>
            </p:blipFill>
            <p:spPr>
              <a:xfrm>
                <a:off x="6773502" y="3902574"/>
                <a:ext cx="1466833" cy="1870842"/>
              </a:xfrm>
              <a:prstGeom prst="rect">
                <a:avLst/>
              </a:prstGeom>
              <a:ln>
                <a:solidFill>
                  <a:schemeClr val="bg1">
                    <a:lumMod val="85000"/>
                  </a:schemeClr>
                </a:solidFill>
              </a:ln>
            </p:spPr>
          </p:pic>
        </p:grpSp>
      </p:grpSp>
    </p:spTree>
    <p:extLst>
      <p:ext uri="{BB962C8B-B14F-4D97-AF65-F5344CB8AC3E}">
        <p14:creationId xmlns:p14="http://schemas.microsoft.com/office/powerpoint/2010/main" val="19606937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7" name="グループ化 36">
            <a:extLst>
              <a:ext uri="{FF2B5EF4-FFF2-40B4-BE49-F238E27FC236}">
                <a16:creationId xmlns:a16="http://schemas.microsoft.com/office/drawing/2014/main" id="{5A387FE6-9C94-20CD-3A70-F0AA2019A28A}"/>
              </a:ext>
            </a:extLst>
          </p:cNvPr>
          <p:cNvGrpSpPr/>
          <p:nvPr/>
        </p:nvGrpSpPr>
        <p:grpSpPr>
          <a:xfrm>
            <a:off x="1229017" y="2897402"/>
            <a:ext cx="4759659" cy="4060969"/>
            <a:chOff x="971439" y="3670134"/>
            <a:chExt cx="4759659" cy="4060969"/>
          </a:xfrm>
        </p:grpSpPr>
        <p:grpSp>
          <p:nvGrpSpPr>
            <p:cNvPr id="2" name="グループ化 1">
              <a:extLst>
                <a:ext uri="{FF2B5EF4-FFF2-40B4-BE49-F238E27FC236}">
                  <a16:creationId xmlns:a16="http://schemas.microsoft.com/office/drawing/2014/main" id="{B31E12A7-4803-356E-4BE2-93729F120EFE}"/>
                </a:ext>
              </a:extLst>
            </p:cNvPr>
            <p:cNvGrpSpPr/>
            <p:nvPr/>
          </p:nvGrpSpPr>
          <p:grpSpPr>
            <a:xfrm>
              <a:off x="971439" y="3760811"/>
              <a:ext cx="4759659" cy="320094"/>
              <a:chOff x="5533380" y="1828980"/>
              <a:chExt cx="4211238" cy="320094"/>
            </a:xfrm>
          </p:grpSpPr>
          <p:sp>
            <p:nvSpPr>
              <p:cNvPr id="9" name="テキスト ボックス 8">
                <a:extLst>
                  <a:ext uri="{FF2B5EF4-FFF2-40B4-BE49-F238E27FC236}">
                    <a16:creationId xmlns:a16="http://schemas.microsoft.com/office/drawing/2014/main" id="{AEC69FB9-3F6D-5899-CE63-EE1F00FB2E32}"/>
                  </a:ext>
                </a:extLst>
              </p:cNvPr>
              <p:cNvSpPr txBox="1"/>
              <p:nvPr/>
            </p:nvSpPr>
            <p:spPr>
              <a:xfrm>
                <a:off x="6969698" y="1828980"/>
                <a:ext cx="1338630" cy="276999"/>
              </a:xfrm>
              <a:prstGeom prst="rect">
                <a:avLst/>
              </a:prstGeom>
              <a:noFill/>
            </p:spPr>
            <p:txBody>
              <a:bodyPr wrap="none" rtlCol="0" anchor="ctr">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n-cs"/>
                  </a:rPr>
                  <a:t>使い方イメージ</a:t>
                </a:r>
              </a:p>
            </p:txBody>
          </p:sp>
          <p:cxnSp>
            <p:nvCxnSpPr>
              <p:cNvPr id="14" name="直線コネクタ 13">
                <a:extLst>
                  <a:ext uri="{FF2B5EF4-FFF2-40B4-BE49-F238E27FC236}">
                    <a16:creationId xmlns:a16="http://schemas.microsoft.com/office/drawing/2014/main" id="{25A23E1F-A70A-8B16-9259-ACB69BD92931}"/>
                  </a:ext>
                </a:extLst>
              </p:cNvPr>
              <p:cNvCxnSpPr/>
              <p:nvPr/>
            </p:nvCxnSpPr>
            <p:spPr bwMode="auto">
              <a:xfrm>
                <a:off x="5533380" y="2149074"/>
                <a:ext cx="4211238" cy="0"/>
              </a:xfrm>
              <a:prstGeom prst="line">
                <a:avLst/>
              </a:prstGeom>
              <a:solidFill>
                <a:schemeClr val="bg1"/>
              </a:solidFill>
              <a:ln w="3175" cap="flat" cmpd="sng" algn="ctr">
                <a:solidFill>
                  <a:schemeClr val="tx1"/>
                </a:solidFill>
                <a:prstDash val="solid"/>
                <a:round/>
                <a:headEnd type="none" w="med" len="med"/>
                <a:tailEnd type="none" w="med" len="med"/>
              </a:ln>
              <a:effectLst/>
            </p:spPr>
          </p:cxnSp>
        </p:grpSp>
        <p:pic>
          <p:nvPicPr>
            <p:cNvPr id="15" name="図 14" descr="ダイアグラム&#10;&#10;低い精度で自動的に生成された説明">
              <a:extLst>
                <a:ext uri="{FF2B5EF4-FFF2-40B4-BE49-F238E27FC236}">
                  <a16:creationId xmlns:a16="http://schemas.microsoft.com/office/drawing/2014/main" id="{3A2EDEBB-3F5B-9B35-70C7-F96A8395255A}"/>
                </a:ext>
              </a:extLst>
            </p:cNvPr>
            <p:cNvPicPr>
              <a:picLocks noChangeAspect="1"/>
            </p:cNvPicPr>
            <p:nvPr/>
          </p:nvPicPr>
          <p:blipFill rotWithShape="1">
            <a:blip r:embed="rId2">
              <a:extLst>
                <a:ext uri="{BEBA8EAE-BF5A-486C-A8C5-ECC9F3942E4B}">
                  <a14:imgProps xmlns:a14="http://schemas.microsoft.com/office/drawing/2010/main">
                    <a14:imgLayer r:embed="rId3">
                      <a14:imgEffect>
                        <a14:backgroundRemoval t="24625" b="91625" l="27557" r="91951">
                          <a14:foregroundMark x1="44714" y1="32272" x2="45889" y2="43272"/>
                          <a14:foregroundMark x1="45889" y1="43272" x2="45889" y2="43272"/>
                          <a14:foregroundMark x1="57713" y1="32552" x2="54816" y2="43607"/>
                          <a14:foregroundMark x1="54816" y1="43607" x2="53485" y2="45170"/>
                          <a14:foregroundMark x1="42991" y1="44668" x2="60298" y2="48911"/>
                          <a14:foregroundMark x1="60298" y1="48911" x2="48708" y2="42993"/>
                          <a14:foregroundMark x1="48708" y1="42993" x2="46829" y2="43160"/>
                          <a14:foregroundMark x1="49334" y1="54048" x2="53876" y2="54718"/>
                          <a14:backgroundMark x1="32733" y1="37856" x2="32733" y2="53769"/>
                          <a14:backgroundMark x1="68755" y1="39196" x2="69146" y2="56337"/>
                          <a14:backgroundMark x1="51997" y1="36739" x2="52153" y2="38414"/>
                          <a14:backgroundMark x1="46672" y1="57286" x2="61159" y2="67393"/>
                          <a14:backgroundMark x1="61159" y1="67393" x2="64370" y2="68844"/>
                          <a14:backgroundMark x1="75803" y1="57175" x2="46829" y2="70073"/>
                          <a14:backgroundMark x1="65153" y1="40424" x2="74471" y2="39587"/>
                          <a14:backgroundMark x1="72984" y1="37968" x2="60767" y2="38414"/>
                          <a14:backgroundMark x1="60767" y1="38414" x2="60767" y2="38414"/>
                          <a14:backgroundMark x1="51762" y1="57175" x2="38449" y2="57677"/>
                          <a14:backgroundMark x1="72200" y1="57677" x2="51605" y2="57956"/>
                        </a14:backgroundRemoval>
                      </a14:imgEffect>
                    </a14:imgLayer>
                  </a14:imgProps>
                </a:ext>
                <a:ext uri="{28A0092B-C50C-407E-A947-70E740481C1C}">
                  <a14:useLocalDpi xmlns:a14="http://schemas.microsoft.com/office/drawing/2010/main" val="0"/>
                </a:ext>
              </a:extLst>
            </a:blip>
            <a:srcRect l="19508" t="16251" r="26132" b="43586"/>
            <a:stretch/>
          </p:blipFill>
          <p:spPr>
            <a:xfrm>
              <a:off x="1448610" y="3670134"/>
              <a:ext cx="2317569" cy="2401513"/>
            </a:xfrm>
            <a:prstGeom prst="rect">
              <a:avLst/>
            </a:prstGeom>
          </p:spPr>
        </p:pic>
        <p:sp>
          <p:nvSpPr>
            <p:cNvPr id="16" name="直方体 15">
              <a:extLst>
                <a:ext uri="{FF2B5EF4-FFF2-40B4-BE49-F238E27FC236}">
                  <a16:creationId xmlns:a16="http://schemas.microsoft.com/office/drawing/2014/main" id="{C9BE2129-1EA4-536D-9BF4-E5611AD2F13D}"/>
                </a:ext>
              </a:extLst>
            </p:cNvPr>
            <p:cNvSpPr/>
            <p:nvPr/>
          </p:nvSpPr>
          <p:spPr bwMode="auto">
            <a:xfrm>
              <a:off x="1433190" y="6053013"/>
              <a:ext cx="3798579" cy="1678090"/>
            </a:xfrm>
            <a:prstGeom prst="cube">
              <a:avLst>
                <a:gd name="adj" fmla="val 35217"/>
              </a:avLst>
            </a:prstGeom>
            <a:solidFill>
              <a:schemeClr val="bg1">
                <a:lumMod val="95000"/>
              </a:schemeClr>
            </a:solidFill>
            <a:ln w="12700" cap="flat" cmpd="sng" algn="ctr">
              <a:solidFill>
                <a:schemeClr val="bg1">
                  <a:lumMod val="50000"/>
                </a:schemeClr>
              </a:solidFill>
              <a:prstDash val="solid"/>
              <a:round/>
              <a:headEnd type="none" w="med" len="med"/>
              <a:tailEnd type="none" w="med" len="med"/>
            </a:ln>
            <a:effectLst/>
          </p:spPr>
          <p:txBody>
            <a:bodyPr vert="horz" wrap="square" lIns="36000" tIns="72000" rIns="36000" bIns="72000" numCol="1" rtlCol="0" anchor="t" anchorCtr="0" compatLnSpc="1">
              <a:prstTxWarp prst="textNoShape">
                <a:avLst/>
              </a:prstTxWarp>
            </a:bodyPr>
            <a:lstStyle/>
            <a:p>
              <a:pPr marL="0" marR="0" lvl="0" indent="0" algn="l" defTabSz="914400" rtl="0" eaLnBrk="1" fontAlgn="base" latinLnBrk="0" hangingPunct="1">
                <a:lnSpc>
                  <a:spcPct val="110000"/>
                </a:lnSpc>
                <a:spcBef>
                  <a:spcPct val="40000"/>
                </a:spcBef>
                <a:spcAft>
                  <a:spcPts val="0"/>
                </a:spcAft>
                <a:buClrTx/>
                <a:buSzTx/>
                <a:buFontTx/>
                <a:buNone/>
                <a:tabLst/>
                <a:defRPr/>
              </a:pPr>
              <a:endParaRPr kumimoji="1" lang="ja-JP" altLang="en-US" sz="1200" b="0" i="0" u="none" strike="noStrike" kern="1200" cap="none" spc="0" normalizeH="0" baseline="0" noProof="0">
                <a:ln>
                  <a:noFill/>
                </a:ln>
                <a:solidFill>
                  <a:srgbClr val="0070C0"/>
                </a:solidFill>
                <a:effectLst/>
                <a:uLnTx/>
                <a:uFillTx/>
                <a:latin typeface="Meiryo UI" panose="020B0604030504040204" pitchFamily="50" charset="-128"/>
                <a:ea typeface="Meiryo UI" panose="020B0604030504040204" pitchFamily="50" charset="-128"/>
                <a:cs typeface="+mn-cs"/>
              </a:endParaRPr>
            </a:p>
          </p:txBody>
        </p:sp>
        <p:sp>
          <p:nvSpPr>
            <p:cNvPr id="17" name="テキスト ボックス 16">
              <a:extLst>
                <a:ext uri="{FF2B5EF4-FFF2-40B4-BE49-F238E27FC236}">
                  <a16:creationId xmlns:a16="http://schemas.microsoft.com/office/drawing/2014/main" id="{78821C55-097D-81BA-D191-CAC3772F2FD3}"/>
                </a:ext>
              </a:extLst>
            </p:cNvPr>
            <p:cNvSpPr txBox="1"/>
            <p:nvPr/>
          </p:nvSpPr>
          <p:spPr>
            <a:xfrm>
              <a:off x="1994866" y="6876670"/>
              <a:ext cx="1475083" cy="338554"/>
            </a:xfrm>
            <a:prstGeom prst="rect">
              <a:avLst/>
            </a:prstGeom>
            <a:noFill/>
          </p:spPr>
          <p:txBody>
            <a:bodyPr wrap="none" rtlCol="0" anchor="ctr">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ja-JP" altLang="en-US"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マイナ薬局受付</a:t>
              </a:r>
              <a:endParaRPr kumimoji="1" lang="ja-JP" altLang="en-US"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grpSp>
          <p:nvGrpSpPr>
            <p:cNvPr id="18" name="グループ化 17">
              <a:extLst>
                <a:ext uri="{FF2B5EF4-FFF2-40B4-BE49-F238E27FC236}">
                  <a16:creationId xmlns:a16="http://schemas.microsoft.com/office/drawing/2014/main" id="{1F8C3C1E-4373-FD9A-C752-8ACFFDD48A3E}"/>
                </a:ext>
              </a:extLst>
            </p:cNvPr>
            <p:cNvGrpSpPr/>
            <p:nvPr/>
          </p:nvGrpSpPr>
          <p:grpSpPr>
            <a:xfrm>
              <a:off x="2292442" y="6122482"/>
              <a:ext cx="455932" cy="482358"/>
              <a:chOff x="5450437" y="5303837"/>
              <a:chExt cx="656849" cy="813237"/>
            </a:xfrm>
          </p:grpSpPr>
          <p:pic>
            <p:nvPicPr>
              <p:cNvPr id="20" name="図 19">
                <a:extLst>
                  <a:ext uri="{FF2B5EF4-FFF2-40B4-BE49-F238E27FC236}">
                    <a16:creationId xmlns:a16="http://schemas.microsoft.com/office/drawing/2014/main" id="{A81297FD-9F47-3541-2E7A-10AF1EF10199}"/>
                  </a:ext>
                </a:extLst>
              </p:cNvPr>
              <p:cNvPicPr>
                <a:picLocks noChangeAspect="1"/>
              </p:cNvPicPr>
              <p:nvPr/>
            </p:nvPicPr>
            <p:blipFill>
              <a:blip r:embed="rId4"/>
              <a:stretch>
                <a:fillRect/>
              </a:stretch>
            </p:blipFill>
            <p:spPr>
              <a:xfrm rot="1176697">
                <a:off x="5450437" y="5381625"/>
                <a:ext cx="509157" cy="735449"/>
              </a:xfrm>
              <a:prstGeom prst="rect">
                <a:avLst/>
              </a:prstGeom>
            </p:spPr>
          </p:pic>
          <p:grpSp>
            <p:nvGrpSpPr>
              <p:cNvPr id="21" name="グループ化 20">
                <a:extLst>
                  <a:ext uri="{FF2B5EF4-FFF2-40B4-BE49-F238E27FC236}">
                    <a16:creationId xmlns:a16="http://schemas.microsoft.com/office/drawing/2014/main" id="{F6A447C4-046A-99BA-7756-EE72872844F4}"/>
                  </a:ext>
                </a:extLst>
              </p:cNvPr>
              <p:cNvGrpSpPr/>
              <p:nvPr/>
            </p:nvGrpSpPr>
            <p:grpSpPr>
              <a:xfrm>
                <a:off x="5531453" y="5303837"/>
                <a:ext cx="575833" cy="786971"/>
                <a:chOff x="5531453" y="5303837"/>
                <a:chExt cx="575833" cy="786971"/>
              </a:xfrm>
            </p:grpSpPr>
            <p:pic>
              <p:nvPicPr>
                <p:cNvPr id="22" name="図 21">
                  <a:extLst>
                    <a:ext uri="{FF2B5EF4-FFF2-40B4-BE49-F238E27FC236}">
                      <a16:creationId xmlns:a16="http://schemas.microsoft.com/office/drawing/2014/main" id="{88D6C430-E5AD-7C5E-288E-93A1EF231FC5}"/>
                    </a:ext>
                  </a:extLst>
                </p:cNvPr>
                <p:cNvPicPr>
                  <a:picLocks noChangeAspect="1"/>
                </p:cNvPicPr>
                <p:nvPr/>
              </p:nvPicPr>
              <p:blipFill>
                <a:blip r:embed="rId4"/>
                <a:stretch>
                  <a:fillRect/>
                </a:stretch>
              </p:blipFill>
              <p:spPr>
                <a:xfrm rot="1176697">
                  <a:off x="5531453" y="5355359"/>
                  <a:ext cx="509157" cy="735449"/>
                </a:xfrm>
                <a:prstGeom prst="rect">
                  <a:avLst/>
                </a:prstGeom>
              </p:spPr>
            </p:pic>
            <p:pic>
              <p:nvPicPr>
                <p:cNvPr id="23" name="図 22">
                  <a:extLst>
                    <a:ext uri="{FF2B5EF4-FFF2-40B4-BE49-F238E27FC236}">
                      <a16:creationId xmlns:a16="http://schemas.microsoft.com/office/drawing/2014/main" id="{6FF89450-3F1B-A275-4CA2-73F143B65F14}"/>
                    </a:ext>
                  </a:extLst>
                </p:cNvPr>
                <p:cNvPicPr>
                  <a:picLocks noChangeAspect="1"/>
                </p:cNvPicPr>
                <p:nvPr/>
              </p:nvPicPr>
              <p:blipFill>
                <a:blip r:embed="rId4"/>
                <a:stretch>
                  <a:fillRect/>
                </a:stretch>
              </p:blipFill>
              <p:spPr>
                <a:xfrm rot="1176697">
                  <a:off x="5598129" y="5303837"/>
                  <a:ext cx="509157" cy="735449"/>
                </a:xfrm>
                <a:prstGeom prst="rect">
                  <a:avLst/>
                </a:prstGeom>
              </p:spPr>
            </p:pic>
          </p:grpSp>
        </p:grpSp>
        <p:sp>
          <p:nvSpPr>
            <p:cNvPr id="24" name="正方形/長方形 23">
              <a:extLst>
                <a:ext uri="{FF2B5EF4-FFF2-40B4-BE49-F238E27FC236}">
                  <a16:creationId xmlns:a16="http://schemas.microsoft.com/office/drawing/2014/main" id="{81225ADA-160E-D1C4-89A8-0922C8128B03}"/>
                </a:ext>
              </a:extLst>
            </p:cNvPr>
            <p:cNvSpPr/>
            <p:nvPr/>
          </p:nvSpPr>
          <p:spPr bwMode="auto">
            <a:xfrm rot="799081">
              <a:off x="2925892" y="5624680"/>
              <a:ext cx="411073" cy="844144"/>
            </a:xfrm>
            <a:prstGeom prst="rect">
              <a:avLst/>
            </a:prstGeom>
            <a:solidFill>
              <a:schemeClr val="bg1"/>
            </a:solidFill>
            <a:ln w="3175" cap="flat" cmpd="sng" algn="ctr">
              <a:noFill/>
              <a:prstDash val="solid"/>
              <a:round/>
              <a:headEnd type="none" w="med" len="med"/>
              <a:tailEnd type="none" w="med" len="med"/>
            </a:ln>
            <a:effectLst/>
          </p:spPr>
          <p:txBody>
            <a:bodyPr vert="horz" wrap="square" lIns="0" tIns="72000" rIns="0" bIns="72000" numCol="1" rtlCol="0" anchor="ctr" anchorCtr="0" compatLnSpc="1">
              <a:prstTxWarp prst="textNoShape">
                <a:avLst/>
              </a:prstTxWarp>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100" b="0" i="0" u="none" strike="noStrike" kern="1200" cap="none" spc="0" normalizeH="0" baseline="0" noProof="0">
                <a:ln>
                  <a:noFill/>
                </a:ln>
                <a:solidFill>
                  <a:prstClr val="black"/>
                </a:solidFill>
                <a:effectLst/>
                <a:uLnTx/>
                <a:uFillTx/>
                <a:latin typeface="Meiryo UI"/>
                <a:ea typeface="Meiryo UI"/>
                <a:cs typeface="+mn-cs"/>
              </a:endParaRPr>
            </a:p>
          </p:txBody>
        </p:sp>
        <p:pic>
          <p:nvPicPr>
            <p:cNvPr id="25" name="図 24">
              <a:extLst>
                <a:ext uri="{FF2B5EF4-FFF2-40B4-BE49-F238E27FC236}">
                  <a16:creationId xmlns:a16="http://schemas.microsoft.com/office/drawing/2014/main" id="{9B9831C1-5733-AC37-489D-CB24AE970502}"/>
                </a:ext>
              </a:extLst>
            </p:cNvPr>
            <p:cNvPicPr>
              <a:picLocks noChangeAspect="1"/>
            </p:cNvPicPr>
            <p:nvPr/>
          </p:nvPicPr>
          <p:blipFill rotWithShape="1">
            <a:blip r:embed="rId5"/>
            <a:srcRect l="34857" t="45077" r="60335"/>
            <a:stretch/>
          </p:blipFill>
          <p:spPr>
            <a:xfrm flipH="1">
              <a:off x="2610894" y="5415316"/>
              <a:ext cx="1019232" cy="1649002"/>
            </a:xfrm>
            <a:prstGeom prst="rect">
              <a:avLst/>
            </a:prstGeom>
          </p:spPr>
        </p:pic>
        <p:pic>
          <p:nvPicPr>
            <p:cNvPr id="26" name="図 25">
              <a:extLst>
                <a:ext uri="{FF2B5EF4-FFF2-40B4-BE49-F238E27FC236}">
                  <a16:creationId xmlns:a16="http://schemas.microsoft.com/office/drawing/2014/main" id="{09261FC3-02AB-0EDA-5C91-F24535BB2F12}"/>
                </a:ext>
              </a:extLst>
            </p:cNvPr>
            <p:cNvPicPr>
              <a:picLocks noChangeAspect="1"/>
            </p:cNvPicPr>
            <p:nvPr/>
          </p:nvPicPr>
          <p:blipFill rotWithShape="1">
            <a:blip r:embed="rId6"/>
            <a:srcRect b="49327"/>
            <a:stretch/>
          </p:blipFill>
          <p:spPr>
            <a:xfrm rot="633647">
              <a:off x="3096189" y="5178718"/>
              <a:ext cx="433869" cy="482976"/>
            </a:xfrm>
            <a:prstGeom prst="rect">
              <a:avLst/>
            </a:prstGeom>
          </p:spPr>
        </p:pic>
        <p:sp>
          <p:nvSpPr>
            <p:cNvPr id="27" name="円弧 26">
              <a:extLst>
                <a:ext uri="{FF2B5EF4-FFF2-40B4-BE49-F238E27FC236}">
                  <a16:creationId xmlns:a16="http://schemas.microsoft.com/office/drawing/2014/main" id="{0AF33A8E-7027-92B4-AC7D-DC28C45BC3BD}"/>
                </a:ext>
              </a:extLst>
            </p:cNvPr>
            <p:cNvSpPr/>
            <p:nvPr/>
          </p:nvSpPr>
          <p:spPr bwMode="auto">
            <a:xfrm rot="18047302" flipV="1">
              <a:off x="4083608" y="5931868"/>
              <a:ext cx="606233" cy="750934"/>
            </a:xfrm>
            <a:prstGeom prst="arc">
              <a:avLst>
                <a:gd name="adj1" fmla="val 16343694"/>
                <a:gd name="adj2" fmla="val 20939387"/>
              </a:avLst>
            </a:prstGeom>
            <a:noFill/>
            <a:ln w="57150" cap="flat" cmpd="sng" algn="ctr">
              <a:solidFill>
                <a:schemeClr val="tx1">
                  <a:lumMod val="50000"/>
                  <a:lumOff val="50000"/>
                </a:schemeClr>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1" lang="ja-JP" altLang="en-US" sz="1200" b="0" i="0" u="none" strike="noStrike" kern="1200" cap="none" spc="0" normalizeH="0" baseline="0" noProof="0">
                <a:ln>
                  <a:noFill/>
                </a:ln>
                <a:solidFill>
                  <a:prstClr val="black"/>
                </a:solidFill>
                <a:effectLst/>
                <a:uLnTx/>
                <a:uFillTx/>
                <a:latin typeface="ＭＳ Ｐゴシック" pitchFamily="50" charset="-128"/>
                <a:ea typeface="ＭＳ Ｐゴシック" pitchFamily="50" charset="-128"/>
                <a:cs typeface="+mn-cs"/>
              </a:endParaRPr>
            </a:p>
          </p:txBody>
        </p:sp>
        <p:sp>
          <p:nvSpPr>
            <p:cNvPr id="28" name="正方形/長方形 27">
              <a:extLst>
                <a:ext uri="{FF2B5EF4-FFF2-40B4-BE49-F238E27FC236}">
                  <a16:creationId xmlns:a16="http://schemas.microsoft.com/office/drawing/2014/main" id="{B45905E5-336D-99E2-D442-D2A11F85AE78}"/>
                </a:ext>
              </a:extLst>
            </p:cNvPr>
            <p:cNvSpPr/>
            <p:nvPr/>
          </p:nvSpPr>
          <p:spPr bwMode="auto">
            <a:xfrm rot="478923">
              <a:off x="3569360" y="5264068"/>
              <a:ext cx="1122686" cy="1277388"/>
            </a:xfrm>
            <a:prstGeom prst="rect">
              <a:avLst/>
            </a:prstGeom>
            <a:solidFill>
              <a:schemeClr val="bg1"/>
            </a:solidFill>
            <a:ln w="3175" cap="flat" cmpd="sng" algn="ctr">
              <a:solidFill>
                <a:schemeClr val="bg1">
                  <a:lumMod val="65000"/>
                </a:schemeClr>
              </a:solidFill>
              <a:prstDash val="solid"/>
              <a:round/>
              <a:headEnd type="none" w="med" len="med"/>
              <a:tailEnd type="none" w="med" len="med"/>
            </a:ln>
            <a:effectLst/>
          </p:spPr>
          <p:txBody>
            <a:bodyPr vert="horz" wrap="square" lIns="0" tIns="72000" rIns="0" bIns="72000" numCol="1" rtlCol="0" anchor="ctr" anchorCtr="0" compatLnSpc="1">
              <a:prstTxWarp prst="textNoShape">
                <a:avLst/>
              </a:prstTxWarp>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100" b="0" i="0" u="none" strike="noStrike" kern="1200" cap="none" spc="0" normalizeH="0" baseline="0" noProof="0">
                <a:ln>
                  <a:noFill/>
                </a:ln>
                <a:solidFill>
                  <a:prstClr val="black"/>
                </a:solidFill>
                <a:effectLst/>
                <a:uLnTx/>
                <a:uFillTx/>
                <a:latin typeface="Meiryo UI"/>
                <a:ea typeface="Meiryo UI"/>
                <a:cs typeface="+mn-cs"/>
              </a:endParaRPr>
            </a:p>
          </p:txBody>
        </p:sp>
        <p:grpSp>
          <p:nvGrpSpPr>
            <p:cNvPr id="29" name="グループ化 28">
              <a:extLst>
                <a:ext uri="{FF2B5EF4-FFF2-40B4-BE49-F238E27FC236}">
                  <a16:creationId xmlns:a16="http://schemas.microsoft.com/office/drawing/2014/main" id="{7485D3BF-7C45-4139-F9AE-719485652A9A}"/>
                </a:ext>
              </a:extLst>
            </p:cNvPr>
            <p:cNvGrpSpPr/>
            <p:nvPr/>
          </p:nvGrpSpPr>
          <p:grpSpPr>
            <a:xfrm rot="517132">
              <a:off x="3697296" y="5405024"/>
              <a:ext cx="873014" cy="1104824"/>
              <a:chOff x="5586750" y="3902574"/>
              <a:chExt cx="2653585" cy="1870843"/>
            </a:xfrm>
          </p:grpSpPr>
          <p:pic>
            <p:nvPicPr>
              <p:cNvPr id="30" name="図 29">
                <a:extLst>
                  <a:ext uri="{FF2B5EF4-FFF2-40B4-BE49-F238E27FC236}">
                    <a16:creationId xmlns:a16="http://schemas.microsoft.com/office/drawing/2014/main" id="{53BD5497-D605-DDF7-B71A-AD113A903B5A}"/>
                  </a:ext>
                </a:extLst>
              </p:cNvPr>
              <p:cNvPicPr>
                <a:picLocks noChangeAspect="1"/>
              </p:cNvPicPr>
              <p:nvPr/>
            </p:nvPicPr>
            <p:blipFill>
              <a:blip r:embed="rId7"/>
              <a:stretch>
                <a:fillRect/>
              </a:stretch>
            </p:blipFill>
            <p:spPr>
              <a:xfrm>
                <a:off x="5586750" y="3902576"/>
                <a:ext cx="1075486" cy="1870841"/>
              </a:xfrm>
              <a:prstGeom prst="rect">
                <a:avLst/>
              </a:prstGeom>
            </p:spPr>
          </p:pic>
          <p:pic>
            <p:nvPicPr>
              <p:cNvPr id="31" name="図 30">
                <a:extLst>
                  <a:ext uri="{FF2B5EF4-FFF2-40B4-BE49-F238E27FC236}">
                    <a16:creationId xmlns:a16="http://schemas.microsoft.com/office/drawing/2014/main" id="{C5A042FB-45FA-0A3F-215F-3CFBC1E35CE6}"/>
                  </a:ext>
                </a:extLst>
              </p:cNvPr>
              <p:cNvPicPr>
                <a:picLocks noChangeAspect="1"/>
              </p:cNvPicPr>
              <p:nvPr/>
            </p:nvPicPr>
            <p:blipFill>
              <a:blip r:embed="rId8"/>
              <a:stretch>
                <a:fillRect/>
              </a:stretch>
            </p:blipFill>
            <p:spPr>
              <a:xfrm>
                <a:off x="6773502" y="3902574"/>
                <a:ext cx="1466833" cy="1870842"/>
              </a:xfrm>
              <a:prstGeom prst="rect">
                <a:avLst/>
              </a:prstGeom>
              <a:ln>
                <a:solidFill>
                  <a:schemeClr val="bg1">
                    <a:lumMod val="85000"/>
                  </a:schemeClr>
                </a:solidFill>
              </a:ln>
            </p:spPr>
          </p:pic>
        </p:grpSp>
      </p:grpSp>
    </p:spTree>
    <p:extLst>
      <p:ext uri="{BB962C8B-B14F-4D97-AF65-F5344CB8AC3E}">
        <p14:creationId xmlns:p14="http://schemas.microsoft.com/office/powerpoint/2010/main" val="803041596"/>
      </p:ext>
    </p:extLst>
  </p:cSld>
  <p:clrMapOvr>
    <a:masterClrMapping/>
  </p:clrMapOvr>
</p:sld>
</file>

<file path=ppt/theme/theme1.xml><?xml version="1.0" encoding="utf-8"?>
<a:theme xmlns:a="http://schemas.openxmlformats.org/drawingml/2006/main" name="Office テーマ">
  <a:themeElements>
    <a:clrScheme name="Office テーマ">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テーマ">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2013 - 2022" id="{62F939B6-93AF-4DB8-9C6B-D6C7DFDC589F}" vid="{4A3C46E8-61CC-4603-A589-7422A47A8E4A}"/>
    </a:ext>
  </a:extLst>
</a:theme>
</file>

<file path=ppt/theme/theme2.xml><?xml version="1.0" encoding="utf-8"?>
<a:theme xmlns:a="http://schemas.openxmlformats.org/drawingml/2006/main" name="1_Office テーマ">
  <a:themeElements>
    <a:clrScheme name="Office テーマ">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テーマ">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MediaLengthInSeconds xmlns="239a7177-3063-4df8-ab7a-6b96235477f0" xsi:nil="true"/>
    <TaxCatchAll xmlns="85e6e18b-26c1-4122-9e79-e6c53ac26d53" xsi:nil="true"/>
    <lcf76f155ced4ddcb4097134ff3c332f xmlns="239a7177-3063-4df8-ab7a-6b96235477f0">
      <Terms xmlns="http://schemas.microsoft.com/office/infopath/2007/PartnerControls"/>
    </lcf76f155ced4ddcb4097134ff3c332f>
    <Owner xmlns="239a7177-3063-4df8-ab7a-6b96235477f0">
      <UserInfo>
        <DisplayName/>
        <AccountId xsi:nil="true"/>
        <AccountType/>
      </UserInfo>
    </Owner>
  </documentManagement>
</p:properties>
</file>

<file path=customXml/item3.xml><?xml version="1.0" encoding="utf-8"?>
<ct:contentTypeSchema xmlns:ct="http://schemas.microsoft.com/office/2006/metadata/contentType" xmlns:ma="http://schemas.microsoft.com/office/2006/metadata/properties/metaAttributes" ct:_="" ma:_="" ma:contentTypeName="ドキュメント" ma:contentTypeID="0x0101009A18A6F28ED98449BF9CF9F5AE10A0D1" ma:contentTypeVersion="14" ma:contentTypeDescription="新しいドキュメントを作成します。" ma:contentTypeScope="" ma:versionID="bc2877eb45adc77cb4f95c6a7c8888d1">
  <xsd:schema xmlns:xsd="http://www.w3.org/2001/XMLSchema" xmlns:xs="http://www.w3.org/2001/XMLSchema" xmlns:p="http://schemas.microsoft.com/office/2006/metadata/properties" xmlns:ns2="239a7177-3063-4df8-ab7a-6b96235477f0" xmlns:ns3="85e6e18b-26c1-4122-9e79-e6c53ac26d53" targetNamespace="http://schemas.microsoft.com/office/2006/metadata/properties" ma:root="true" ma:fieldsID="27c5a25789d79e60a684601dc68b63d8" ns2:_="" ns3:_="">
    <xsd:import namespace="239a7177-3063-4df8-ab7a-6b96235477f0"/>
    <xsd:import namespace="85e6e18b-26c1-4122-9e79-e6c53ac26d53"/>
    <xsd:element name="properties">
      <xsd:complexType>
        <xsd:sequence>
          <xsd:element name="documentManagement">
            <xsd:complexType>
              <xsd:all>
                <xsd:element ref="ns2:Owner" minOccurs="0"/>
                <xsd:element ref="ns2:MediaServiceMetadata" minOccurs="0"/>
                <xsd:element ref="ns2:MediaServiceFastMetadata" minOccurs="0"/>
                <xsd:element ref="ns2:MediaServiceSearchProperties" minOccurs="0"/>
                <xsd:element ref="ns2:MediaServiceObjectDetectorVersions" minOccurs="0"/>
                <xsd:element ref="ns2:lcf76f155ced4ddcb4097134ff3c332f" minOccurs="0"/>
                <xsd:element ref="ns3:TaxCatchAll" minOccurs="0"/>
                <xsd:element ref="ns2:MediaServiceDateTaken" minOccurs="0"/>
                <xsd:element ref="ns2:MediaServiceOCR" minOccurs="0"/>
                <xsd:element ref="ns2:MediaServiceGenerationTime" minOccurs="0"/>
                <xsd:element ref="ns2:MediaServiceEventHashCode" minOccurs="0"/>
                <xsd:element ref="ns2:MediaLengthInSeconds" minOccurs="0"/>
                <xsd:element ref="ns2: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39a7177-3063-4df8-ab7a-6b96235477f0" elementFormDefault="qualified">
    <xsd:import namespace="http://schemas.microsoft.com/office/2006/documentManagement/types"/>
    <xsd:import namespace="http://schemas.microsoft.com/office/infopath/2007/PartnerControls"/>
    <xsd:element name="Owner" ma:index="8" nillable="true" ma:displayName="所有者" ma:internalName="Owner">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MediaServiceMetadata" ma:index="9" nillable="true" ma:displayName="MediaServiceMetadata" ma:hidden="true" ma:internalName="MediaServiceMetadata" ma:readOnly="true">
      <xsd:simpleType>
        <xsd:restriction base="dms:Note"/>
      </xsd:simpleType>
    </xsd:element>
    <xsd:element name="MediaServiceFastMetadata" ma:index="10" nillable="true" ma:displayName="MediaServiceFastMetadata" ma:hidden="true" ma:internalName="MediaServiceFastMetadata" ma:readOnly="true">
      <xsd:simpleType>
        <xsd:restriction base="dms:Note"/>
      </xsd:simpleType>
    </xsd:element>
    <xsd:element name="MediaServiceSearchProperties" ma:index="11" nillable="true" ma:displayName="MediaServiceSearchProperties" ma:hidden="true" ma:internalName="MediaServiceSearchProperties" ma:readOnly="true">
      <xsd:simpleType>
        <xsd:restriction base="dms:Note"/>
      </xsd:simpleType>
    </xsd:element>
    <xsd:element name="MediaServiceObjectDetectorVersions" ma:index="12" nillable="true" ma:displayName="MediaServiceObjectDetectorVersions" ma:hidden="true" ma:indexed="true" ma:internalName="MediaServiceObjectDetectorVersions" ma:readOnly="true">
      <xsd:simpleType>
        <xsd:restriction base="dms:Text"/>
      </xsd:simpleType>
    </xsd:element>
    <xsd:element name="lcf76f155ced4ddcb4097134ff3c332f" ma:index="14" nillable="true" ma:taxonomy="true" ma:internalName="lcf76f155ced4ddcb4097134ff3c332f" ma:taxonomyFieldName="MediaServiceImageTags" ma:displayName="画像タグ" ma:readOnly="false" ma:fieldId="{5cf76f15-5ced-4ddc-b409-7134ff3c332f}" ma:taxonomyMulti="true" ma:sspId="0347f584-7be2-4218-8e94-402d99aedf0b" ma:termSetId="09814cd3-568e-fe90-9814-8d621ff8fb84" ma:anchorId="fba54fb3-c3e1-fe81-a776-ca4b69148c4d" ma:open="true" ma:isKeyword="false">
      <xsd:complexType>
        <xsd:sequence>
          <xsd:element ref="pc:Terms" minOccurs="0" maxOccurs="1"/>
        </xsd:sequence>
      </xsd:complexType>
    </xsd:element>
    <xsd:element name="MediaServiceDateTaken" ma:index="16" nillable="true" ma:displayName="MediaServiceDateTaken" ma:hidden="true" ma:indexed="true" ma:internalName="MediaServiceDateTaken" ma:readOnly="true">
      <xsd:simpleType>
        <xsd:restriction base="dms:Text"/>
      </xsd:simpleType>
    </xsd:element>
    <xsd:element name="MediaServiceOCR" ma:index="17" nillable="true" ma:displayName="Extracted Text" ma:internalName="MediaServiceOCR" ma:readOnly="true">
      <xsd:simpleType>
        <xsd:restriction base="dms:Note">
          <xsd:maxLength value="255"/>
        </xsd:restriction>
      </xsd:simpleType>
    </xsd:element>
    <xsd:element name="MediaServiceGenerationTime" ma:index="18" nillable="true" ma:displayName="MediaServiceGenerationTime" ma:hidden="true" ma:internalName="MediaServiceGenerationTime" ma:readOnly="true">
      <xsd:simpleType>
        <xsd:restriction base="dms:Text"/>
      </xsd:simpleType>
    </xsd:element>
    <xsd:element name="MediaServiceEventHashCode" ma:index="19" nillable="true" ma:displayName="MediaServiceEventHashCode" ma:hidden="true" ma:internalName="MediaServiceEventHashCode" ma:readOnly="true">
      <xsd:simpleType>
        <xsd:restriction base="dms:Text"/>
      </xsd:simpleType>
    </xsd:element>
    <xsd:element name="MediaLengthInSeconds" ma:index="20" nillable="true" ma:displayName="MediaLengthInSeconds" ma:hidden="true" ma:internalName="MediaLengthInSeconds" ma:readOnly="true">
      <xsd:simpleType>
        <xsd:restriction base="dms:Unknown"/>
      </xsd:simpleType>
    </xsd:element>
    <xsd:element name="MediaServiceLocation" ma:index="21" nillable="true" ma:displayName="Location" ma:description="" ma:indexed="true"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85e6e18b-26c1-4122-9e79-e6c53ac26d53" elementFormDefault="qualified">
    <xsd:import namespace="http://schemas.microsoft.com/office/2006/documentManagement/types"/>
    <xsd:import namespace="http://schemas.microsoft.com/office/infopath/2007/PartnerControls"/>
    <xsd:element name="TaxCatchAll" ma:index="15" nillable="true" ma:displayName="Taxonomy Catch All Column" ma:hidden="true" ma:list="{eb04ab77-5665-4b0a-8125-388a7b5f521d}" ma:internalName="TaxCatchAll" ma:showField="CatchAllData" ma:web="85e6e18b-26c1-4122-9e79-e6c53ac26d53">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コンテンツ タイプ"/>
        <xsd:element ref="dc:title" minOccurs="0" maxOccurs="1" ma:index="4" ma:displayName="タイトル"/>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E6578527-93E1-4487-B974-2EC69DF47163}">
  <ds:schemaRefs>
    <ds:schemaRef ds:uri="http://schemas.microsoft.com/sharepoint/v3/contenttype/forms"/>
  </ds:schemaRefs>
</ds:datastoreItem>
</file>

<file path=customXml/itemProps2.xml><?xml version="1.0" encoding="utf-8"?>
<ds:datastoreItem xmlns:ds="http://schemas.openxmlformats.org/officeDocument/2006/customXml" ds:itemID="{8B7C281A-9BD1-46C4-BC68-929E912B96FC}">
  <ds:schemaRefs>
    <ds:schemaRef ds:uri="d5b8c9ff-c322-4cb3-897a-633a8421b986"/>
    <ds:schemaRef ds:uri="http://purl.org/dc/elements/1.1/"/>
    <ds:schemaRef ds:uri="http://schemas.microsoft.com/office/2006/documentManagement/types"/>
    <ds:schemaRef ds:uri="http://schemas.microsoft.com/office/2006/metadata/properties"/>
    <ds:schemaRef ds:uri="http://www.w3.org/XML/1998/namespace"/>
    <ds:schemaRef ds:uri="7f378564-5aaa-421d-8881-c65b058997b7"/>
    <ds:schemaRef ds:uri="http://purl.org/dc/dcmitype/"/>
    <ds:schemaRef ds:uri="http://schemas.openxmlformats.org/package/2006/metadata/core-properties"/>
    <ds:schemaRef ds:uri="http://schemas.microsoft.com/office/infopath/2007/PartnerControls"/>
    <ds:schemaRef ds:uri="http://purl.org/dc/terms/"/>
  </ds:schemaRefs>
</ds:datastoreItem>
</file>

<file path=customXml/itemProps3.xml><?xml version="1.0" encoding="utf-8"?>
<ds:datastoreItem xmlns:ds="http://schemas.openxmlformats.org/officeDocument/2006/customXml" ds:itemID="{1A00937B-70B4-4CC8-AB8E-46462B5A6589}"/>
</file>

<file path=docMetadata/LabelInfo.xml><?xml version="1.0" encoding="utf-8"?>
<clbl:labelList xmlns:clbl="http://schemas.microsoft.com/office/2020/mipLabelMetadata">
  <clbl:label id="{e0793d39-0939-496d-b129-198edd916feb}" enabled="0" method="" siteId="{e0793d39-0939-496d-b129-198edd916feb}" removed="1"/>
</clbl:labelList>
</file>

<file path=docProps/app.xml><?xml version="1.0" encoding="utf-8"?>
<Properties xmlns="http://schemas.openxmlformats.org/officeDocument/2006/extended-properties" xmlns:vt="http://schemas.openxmlformats.org/officeDocument/2006/docPropsVTypes">
  <Template/>
  <TotalTime>322</TotalTime>
  <Words>865</Words>
  <PresentationFormat>A4 210 x 297 mm</PresentationFormat>
  <Paragraphs>75</Paragraphs>
  <Slides>7</Slides>
  <Notes>1</Notes>
  <HiddenSlides>0</HiddenSlides>
  <MMClips>0</MMClips>
  <ScaleCrop>false</ScaleCrop>
  <HeadingPairs>
    <vt:vector size="6" baseType="variant">
      <vt:variant>
        <vt:lpstr>使用されているフォント</vt:lpstr>
      </vt:variant>
      <vt:variant>
        <vt:i4>9</vt:i4>
      </vt:variant>
      <vt:variant>
        <vt:lpstr>テーマ</vt:lpstr>
      </vt:variant>
      <vt:variant>
        <vt:i4>2</vt:i4>
      </vt:variant>
      <vt:variant>
        <vt:lpstr>スライド タイトル</vt:lpstr>
      </vt:variant>
      <vt:variant>
        <vt:i4>7</vt:i4>
      </vt:variant>
    </vt:vector>
  </HeadingPairs>
  <TitlesOfParts>
    <vt:vector size="18" baseType="lpstr">
      <vt:lpstr>Meiryo UI</vt:lpstr>
      <vt:lpstr>ＭＳ Ｐゴシック</vt:lpstr>
      <vt:lpstr>Yu Gothic UI Semibold</vt:lpstr>
      <vt:lpstr>メイリオ</vt:lpstr>
      <vt:lpstr>游ゴシック</vt:lpstr>
      <vt:lpstr>游ゴシック Medium</vt:lpstr>
      <vt:lpstr>Arial</vt:lpstr>
      <vt:lpstr>Calibri</vt:lpstr>
      <vt:lpstr>Calibri Light</vt:lpstr>
      <vt:lpstr>Office テーマ</vt:lpstr>
      <vt:lpstr>1_Office テーマ</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cp:lastPrinted>2023-05-08T07:08:48Z</cp:lastPrinted>
  <dcterms:created xsi:type="dcterms:W3CDTF">2023-05-02T02:30:04Z</dcterms:created>
  <dcterms:modified xsi:type="dcterms:W3CDTF">2024-10-08T05:22:56Z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0x01010047E88BD0CB246C45A85C58561DAE2E3B</vt:lpwstr>
  </property>
  <property fmtid="{D5CDD505-2E9C-101B-9397-08002B2CF9AE}" pid="3" name="MediaServiceImageTags">
    <vt:lpwstr/>
  </property>
  <property fmtid="{D5CDD505-2E9C-101B-9397-08002B2CF9AE}" pid="4" name="Order">
    <vt:r8>243600</vt:r8>
  </property>
  <property fmtid="{D5CDD505-2E9C-101B-9397-08002B2CF9AE}" pid="5" name="xd_Signature">
    <vt:bool>false</vt:bool>
  </property>
  <property fmtid="{D5CDD505-2E9C-101B-9397-08002B2CF9AE}" pid="6" name="xd_ProgID">
    <vt:lpwstr/>
  </property>
  <property fmtid="{D5CDD505-2E9C-101B-9397-08002B2CF9AE}" pid="7" name="ComplianceAssetId">
    <vt:lpwstr/>
  </property>
  <property fmtid="{D5CDD505-2E9C-101B-9397-08002B2CF9AE}" pid="8" name="TemplateUrl">
    <vt:lpwstr/>
  </property>
  <property fmtid="{D5CDD505-2E9C-101B-9397-08002B2CF9AE}" pid="9" name="_ExtendedDescription">
    <vt:lpwstr/>
  </property>
  <property fmtid="{D5CDD505-2E9C-101B-9397-08002B2CF9AE}" pid="10" name="TriggerFlowInfo">
    <vt:lpwstr/>
  </property>
</Properties>
</file>