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2"/>
  </p:notesMasterIdLst>
  <p:sldIdLst>
    <p:sldId id="266" r:id="rId5"/>
    <p:sldId id="299" r:id="rId6"/>
    <p:sldId id="270" r:id="rId7"/>
    <p:sldId id="272" r:id="rId8"/>
    <p:sldId id="281" r:id="rId9"/>
    <p:sldId id="286" r:id="rId10"/>
    <p:sldId id="282" r:id="rId11"/>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9"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43D"/>
    <a:srgbClr val="FFFFFF"/>
    <a:srgbClr val="D9D9D9"/>
    <a:srgbClr val="F18101"/>
    <a:srgbClr val="E15A04"/>
    <a:srgbClr val="EE5105"/>
    <a:srgbClr val="FFE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660"/>
  </p:normalViewPr>
  <p:slideViewPr>
    <p:cSldViewPr snapToGrid="0">
      <p:cViewPr varScale="1">
        <p:scale>
          <a:sx n="58" d="100"/>
          <a:sy n="58" d="100"/>
        </p:scale>
        <p:origin x="1840" y="40"/>
      </p:cViewPr>
      <p:guideLst>
        <p:guide orient="horz" pos="1079"/>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D9DBCE9-24C5-461C-A971-89A3C2AAC896}"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652948D-A3DA-4EE7-A6FD-0FE412DE2A89}" type="slidenum">
              <a:rPr kumimoji="1" lang="ja-JP" altLang="en-US" smtClean="0"/>
              <a:t>‹#›</a:t>
            </a:fld>
            <a:endParaRPr kumimoji="1" lang="ja-JP" altLang="en-US"/>
          </a:p>
        </p:txBody>
      </p:sp>
    </p:spTree>
    <p:extLst>
      <p:ext uri="{BB962C8B-B14F-4D97-AF65-F5344CB8AC3E}">
        <p14:creationId xmlns:p14="http://schemas.microsoft.com/office/powerpoint/2010/main" val="19991673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4FBA6A-4979-458F-AD27-5CC455627672}" type="slidenum">
              <a:rPr kumimoji="1" lang="ja-JP" altLang="en-US" smtClean="0"/>
              <a:t>3</a:t>
            </a:fld>
            <a:endParaRPr kumimoji="1" lang="ja-JP" altLang="en-US"/>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48163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30766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3903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4699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52463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1768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07769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6984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4148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97751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95789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176180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1.wdp"/><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206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08088" y="8163695"/>
            <a:ext cx="1440501" cy="1350208"/>
          </a:xfrm>
          <a:prstGeom prst="rect">
            <a:avLst/>
          </a:prstGeom>
        </p:spPr>
      </p:pic>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31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8" name="グループ化 7">
            <a:extLst>
              <a:ext uri="{FF2B5EF4-FFF2-40B4-BE49-F238E27FC236}">
                <a16:creationId xmlns:a16="http://schemas.microsoft.com/office/drawing/2014/main" id="{D1F670DA-6F7F-42BD-8CD0-C83EBD5173B1}"/>
              </a:ext>
            </a:extLst>
          </p:cNvPr>
          <p:cNvGrpSpPr/>
          <p:nvPr/>
        </p:nvGrpSpPr>
        <p:grpSpPr>
          <a:xfrm>
            <a:off x="3983380" y="2961853"/>
            <a:ext cx="2579068" cy="1243196"/>
            <a:chOff x="3983380" y="4670464"/>
            <a:chExt cx="2579068" cy="1243196"/>
          </a:xfrm>
        </p:grpSpPr>
        <p:sp>
          <p:nvSpPr>
            <p:cNvPr id="94" name="テキスト ボックス 93">
              <a:extLst>
                <a:ext uri="{FF2B5EF4-FFF2-40B4-BE49-F238E27FC236}">
                  <a16:creationId xmlns:a16="http://schemas.microsoft.com/office/drawing/2014/main" id="{78424D46-28C0-4C2C-91AD-36D6A206E514}"/>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grpSp>
          <p:nvGrpSpPr>
            <p:cNvPr id="3" name="グループ化 2">
              <a:extLst>
                <a:ext uri="{FF2B5EF4-FFF2-40B4-BE49-F238E27FC236}">
                  <a16:creationId xmlns:a16="http://schemas.microsoft.com/office/drawing/2014/main" id="{A9E8CDCD-CC33-47D8-928B-C05F0CDC3B91}"/>
                </a:ext>
              </a:extLst>
            </p:cNvPr>
            <p:cNvGrpSpPr/>
            <p:nvPr/>
          </p:nvGrpSpPr>
          <p:grpSpPr>
            <a:xfrm>
              <a:off x="4079472" y="4670464"/>
              <a:ext cx="2482976" cy="1105661"/>
              <a:chOff x="4079472" y="4670464"/>
              <a:chExt cx="2482976" cy="1105661"/>
            </a:xfrm>
          </p:grpSpPr>
          <p:sp>
            <p:nvSpPr>
              <p:cNvPr id="96" name="テキスト ボックス 95">
                <a:extLst>
                  <a:ext uri="{FF2B5EF4-FFF2-40B4-BE49-F238E27FC236}">
                    <a16:creationId xmlns:a16="http://schemas.microsoft.com/office/drawing/2014/main" id="{153BB1A1-A4D0-431E-942E-34C5A2DFCC9D}"/>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130" name="テキスト ボックス 129">
                <a:extLst>
                  <a:ext uri="{FF2B5EF4-FFF2-40B4-BE49-F238E27FC236}">
                    <a16:creationId xmlns:a16="http://schemas.microsoft.com/office/drawing/2014/main" id="{4D1E64A3-7AB5-4560-95B6-2023C70BED36}"/>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92" name="Picture 2" descr="マイナンバーカード見本">
                <a:extLst>
                  <a:ext uri="{FF2B5EF4-FFF2-40B4-BE49-F238E27FC236}">
                    <a16:creationId xmlns:a16="http://schemas.microsoft.com/office/drawing/2014/main" id="{F37F6EF6-BB57-49C8-A1EF-4BD2860BF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93" name="正方形/長方形 92">
                <a:extLst>
                  <a:ext uri="{FF2B5EF4-FFF2-40B4-BE49-F238E27FC236}">
                    <a16:creationId xmlns:a16="http://schemas.microsoft.com/office/drawing/2014/main" id="{4B012466-88A2-4FDD-8344-A804CD2CD233}"/>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27" name="Picture 2" descr="マイナンバーカード見本">
                <a:extLst>
                  <a:ext uri="{FF2B5EF4-FFF2-40B4-BE49-F238E27FC236}">
                    <a16:creationId xmlns:a16="http://schemas.microsoft.com/office/drawing/2014/main" id="{D9836E93-2E46-4366-B9A1-86B0E179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00"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183" name="Group 92">
                <a:extLst>
                  <a:ext uri="{FF2B5EF4-FFF2-40B4-BE49-F238E27FC236}">
                    <a16:creationId xmlns:a16="http://schemas.microsoft.com/office/drawing/2014/main" id="{8820DC01-79D7-44A7-A80C-297D8FA4246D}"/>
                  </a:ext>
                </a:extLst>
              </p:cNvPr>
              <p:cNvGrpSpPr>
                <a:grpSpLocks noChangeAspect="1"/>
              </p:cNvGrpSpPr>
              <p:nvPr/>
            </p:nvGrpSpPr>
            <p:grpSpPr bwMode="auto">
              <a:xfrm>
                <a:off x="5375597" y="5472361"/>
                <a:ext cx="276999" cy="276999"/>
                <a:chOff x="6546" y="1719"/>
                <a:chExt cx="426" cy="426"/>
              </a:xfrm>
              <a:solidFill>
                <a:srgbClr val="EE5105"/>
              </a:solidFill>
            </p:grpSpPr>
            <p:sp>
              <p:nvSpPr>
                <p:cNvPr id="184" name="Freeform 93">
                  <a:extLst>
                    <a:ext uri="{FF2B5EF4-FFF2-40B4-BE49-F238E27FC236}">
                      <a16:creationId xmlns:a16="http://schemas.microsoft.com/office/drawing/2014/main" id="{4374FDBA-E314-4750-8EA2-5DE444416A0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5" name="Freeform 94">
                  <a:extLst>
                    <a:ext uri="{FF2B5EF4-FFF2-40B4-BE49-F238E27FC236}">
                      <a16:creationId xmlns:a16="http://schemas.microsoft.com/office/drawing/2014/main" id="{8506174D-368B-403D-8E56-FA333B3B2BC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grpSp>
      <p:sp>
        <p:nvSpPr>
          <p:cNvPr id="33" name="矢印: 五方向 32">
            <a:extLst>
              <a:ext uri="{FF2B5EF4-FFF2-40B4-BE49-F238E27FC236}">
                <a16:creationId xmlns:a16="http://schemas.microsoft.com/office/drawing/2014/main" id="{897F60E3-3136-4FC1-A923-0711895BC318}"/>
              </a:ext>
            </a:extLst>
          </p:cNvPr>
          <p:cNvSpPr/>
          <p:nvPr/>
        </p:nvSpPr>
        <p:spPr>
          <a:xfrm>
            <a:off x="308088" y="7570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687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grpSp>
        <p:nvGrpSpPr>
          <p:cNvPr id="2" name="グループ化 1">
            <a:extLst>
              <a:ext uri="{FF2B5EF4-FFF2-40B4-BE49-F238E27FC236}">
                <a16:creationId xmlns:a16="http://schemas.microsoft.com/office/drawing/2014/main" id="{9BDEE7DC-57BA-47A2-8323-C6F84217CDD0}"/>
              </a:ext>
            </a:extLst>
          </p:cNvPr>
          <p:cNvGrpSpPr/>
          <p:nvPr/>
        </p:nvGrpSpPr>
        <p:grpSpPr>
          <a:xfrm>
            <a:off x="4080807" y="4314668"/>
            <a:ext cx="2301065" cy="1326584"/>
            <a:chOff x="4080807" y="3036587"/>
            <a:chExt cx="2301065" cy="1326584"/>
          </a:xfrm>
        </p:grpSpPr>
        <p:sp>
          <p:nvSpPr>
            <p:cNvPr id="179" name="テキスト ボックス 178">
              <a:extLst>
                <a:ext uri="{FF2B5EF4-FFF2-40B4-BE49-F238E27FC236}">
                  <a16:creationId xmlns:a16="http://schemas.microsoft.com/office/drawing/2014/main" id="{72C0A910-D3CA-420A-AFC9-EA473ED7B838}"/>
                </a:ext>
              </a:extLst>
            </p:cNvPr>
            <p:cNvSpPr txBox="1"/>
            <p:nvPr/>
          </p:nvSpPr>
          <p:spPr>
            <a:xfrm>
              <a:off x="5006265" y="4086172"/>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横向き</a:t>
              </a:r>
            </a:p>
          </p:txBody>
        </p:sp>
        <p:grpSp>
          <p:nvGrpSpPr>
            <p:cNvPr id="180" name="Group 92">
              <a:extLst>
                <a:ext uri="{FF2B5EF4-FFF2-40B4-BE49-F238E27FC236}">
                  <a16:creationId xmlns:a16="http://schemas.microsoft.com/office/drawing/2014/main" id="{39FD48E2-9CD5-44B4-A4E0-7B48166F6E08}"/>
                </a:ext>
              </a:extLst>
            </p:cNvPr>
            <p:cNvGrpSpPr>
              <a:grpSpLocks noChangeAspect="1"/>
            </p:cNvGrpSpPr>
            <p:nvPr/>
          </p:nvGrpSpPr>
          <p:grpSpPr bwMode="auto">
            <a:xfrm>
              <a:off x="4748987" y="4069455"/>
              <a:ext cx="276999" cy="276999"/>
              <a:chOff x="6546" y="1719"/>
              <a:chExt cx="426" cy="426"/>
            </a:xfrm>
            <a:solidFill>
              <a:srgbClr val="EE5105"/>
            </a:solidFill>
          </p:grpSpPr>
          <p:sp>
            <p:nvSpPr>
              <p:cNvPr id="181" name="Freeform 93">
                <a:extLst>
                  <a:ext uri="{FF2B5EF4-FFF2-40B4-BE49-F238E27FC236}">
                    <a16:creationId xmlns:a16="http://schemas.microsoft.com/office/drawing/2014/main" id="{B3D71E74-4C1E-4D77-A88B-613A83B258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82" name="Freeform 94">
                <a:extLst>
                  <a:ext uri="{FF2B5EF4-FFF2-40B4-BE49-F238E27FC236}">
                    <a16:creationId xmlns:a16="http://schemas.microsoft.com/office/drawing/2014/main" id="{9C30A324-EA80-4B5A-B77D-F1ABA35D1095}"/>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13" name="グループ化 12">
              <a:extLst>
                <a:ext uri="{FF2B5EF4-FFF2-40B4-BE49-F238E27FC236}">
                  <a16:creationId xmlns:a16="http://schemas.microsoft.com/office/drawing/2014/main" id="{78350416-965A-4440-90A3-8B054167EB75}"/>
                </a:ext>
              </a:extLst>
            </p:cNvPr>
            <p:cNvGrpSpPr/>
            <p:nvPr/>
          </p:nvGrpSpPr>
          <p:grpSpPr>
            <a:xfrm>
              <a:off x="4080807" y="3036587"/>
              <a:ext cx="2301065" cy="931951"/>
              <a:chOff x="4079472" y="3036587"/>
              <a:chExt cx="2301065" cy="931951"/>
            </a:xfrm>
          </p:grpSpPr>
          <p:sp>
            <p:nvSpPr>
              <p:cNvPr id="120" name="矢印: 下 119">
                <a:extLst>
                  <a:ext uri="{FF2B5EF4-FFF2-40B4-BE49-F238E27FC236}">
                    <a16:creationId xmlns:a16="http://schemas.microsoft.com/office/drawing/2014/main" id="{875AC749-E9CB-4D24-AA4A-236A74545E6E}"/>
                  </a:ext>
                </a:extLst>
              </p:cNvPr>
              <p:cNvSpPr/>
              <p:nvPr/>
            </p:nvSpPr>
            <p:spPr>
              <a:xfrm rot="10800000">
                <a:off x="4414965" y="3036587"/>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75" name="Picture 2" descr="マイナンバーカード見本">
                <a:extLst>
                  <a:ext uri="{FF2B5EF4-FFF2-40B4-BE49-F238E27FC236}">
                    <a16:creationId xmlns:a16="http://schemas.microsoft.com/office/drawing/2014/main" id="{7D225174-5DC4-4F17-BD9A-E864E7C72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472" y="3289488"/>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マイナンバーカード見本">
                <a:extLst>
                  <a:ext uri="{FF2B5EF4-FFF2-40B4-BE49-F238E27FC236}">
                    <a16:creationId xmlns:a16="http://schemas.microsoft.com/office/drawing/2014/main" id="{28EC7B0D-5A2D-4630-82C7-12B2F2A7C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274291" y="327388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190" name="矢印: 下 189">
                <a:extLst>
                  <a:ext uri="{FF2B5EF4-FFF2-40B4-BE49-F238E27FC236}">
                    <a16:creationId xmlns:a16="http://schemas.microsoft.com/office/drawing/2014/main" id="{31908E81-ED57-44AF-B744-9AF1363098B9}"/>
                  </a:ext>
                </a:extLst>
              </p:cNvPr>
              <p:cNvSpPr/>
              <p:nvPr/>
            </p:nvSpPr>
            <p:spPr>
              <a:xfrm rot="10800000">
                <a:off x="5626979" y="30365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37" name="正方形/長方形 36">
            <a:extLst>
              <a:ext uri="{FF2B5EF4-FFF2-40B4-BE49-F238E27FC236}">
                <a16:creationId xmlns:a16="http://schemas.microsoft.com/office/drawing/2014/main" id="{4EB020BC-8969-4FDB-9A71-4FB75355E6E5}"/>
              </a:ext>
            </a:extLst>
          </p:cNvPr>
          <p:cNvSpPr/>
          <p:nvPr/>
        </p:nvSpPr>
        <p:spPr>
          <a:xfrm>
            <a:off x="2888702" y="7645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pic>
        <p:nvPicPr>
          <p:cNvPr id="4" name="図 3">
            <a:extLst>
              <a:ext uri="{FF2B5EF4-FFF2-40B4-BE49-F238E27FC236}">
                <a16:creationId xmlns:a16="http://schemas.microsoft.com/office/drawing/2014/main" id="{BA84A2A4-E94C-41C4-A9FF-1CE15F1DE4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484" y="2820337"/>
            <a:ext cx="3360001" cy="2772000"/>
          </a:xfrm>
          <a:prstGeom prst="rect">
            <a:avLst/>
          </a:prstGeom>
        </p:spPr>
      </p:pic>
      <p:grpSp>
        <p:nvGrpSpPr>
          <p:cNvPr id="54" name="Group 92">
            <a:extLst>
              <a:ext uri="{FF2B5EF4-FFF2-40B4-BE49-F238E27FC236}">
                <a16:creationId xmlns:a16="http://schemas.microsoft.com/office/drawing/2014/main" id="{BD3E4627-4470-47A7-A694-18F14960CEBB}"/>
              </a:ext>
            </a:extLst>
          </p:cNvPr>
          <p:cNvGrpSpPr>
            <a:grpSpLocks noChangeAspect="1"/>
          </p:cNvGrpSpPr>
          <p:nvPr/>
        </p:nvGrpSpPr>
        <p:grpSpPr bwMode="auto">
          <a:xfrm>
            <a:off x="746744" y="6179769"/>
            <a:ext cx="356906" cy="356906"/>
            <a:chOff x="6546" y="1719"/>
            <a:chExt cx="426" cy="426"/>
          </a:xfrm>
          <a:solidFill>
            <a:srgbClr val="EE5105"/>
          </a:solidFill>
        </p:grpSpPr>
        <p:sp>
          <p:nvSpPr>
            <p:cNvPr id="55" name="Freeform 93">
              <a:extLst>
                <a:ext uri="{FF2B5EF4-FFF2-40B4-BE49-F238E27FC236}">
                  <a16:creationId xmlns:a16="http://schemas.microsoft.com/office/drawing/2014/main" id="{5CFC0B0B-8600-4D9C-BC8D-D03049DEA6EE}"/>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Freeform 94">
              <a:extLst>
                <a:ext uri="{FF2B5EF4-FFF2-40B4-BE49-F238E27FC236}">
                  <a16:creationId xmlns:a16="http://schemas.microsoft.com/office/drawing/2014/main" id="{15D5C899-B9BF-41AB-9609-E27DDE8E19C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7" name="Group 92">
            <a:extLst>
              <a:ext uri="{FF2B5EF4-FFF2-40B4-BE49-F238E27FC236}">
                <a16:creationId xmlns:a16="http://schemas.microsoft.com/office/drawing/2014/main" id="{2C2325D9-0ECB-4089-A09C-8C5650AF5C29}"/>
              </a:ext>
            </a:extLst>
          </p:cNvPr>
          <p:cNvGrpSpPr>
            <a:grpSpLocks noChangeAspect="1"/>
          </p:cNvGrpSpPr>
          <p:nvPr/>
        </p:nvGrpSpPr>
        <p:grpSpPr bwMode="auto">
          <a:xfrm>
            <a:off x="746744" y="6722472"/>
            <a:ext cx="356906" cy="356906"/>
            <a:chOff x="6546" y="1719"/>
            <a:chExt cx="426" cy="426"/>
          </a:xfrm>
          <a:solidFill>
            <a:srgbClr val="EE5105"/>
          </a:solidFill>
        </p:grpSpPr>
        <p:sp>
          <p:nvSpPr>
            <p:cNvPr id="58" name="Freeform 93">
              <a:extLst>
                <a:ext uri="{FF2B5EF4-FFF2-40B4-BE49-F238E27FC236}">
                  <a16:creationId xmlns:a16="http://schemas.microsoft.com/office/drawing/2014/main" id="{D42E00C1-255A-4558-8A25-2A700E53839F}"/>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9" name="Freeform 94">
              <a:extLst>
                <a:ext uri="{FF2B5EF4-FFF2-40B4-BE49-F238E27FC236}">
                  <a16:creationId xmlns:a16="http://schemas.microsoft.com/office/drawing/2014/main" id="{21F1AD11-DD26-4E91-B036-0CAC449CFD0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60" name="正方形/長方形 59">
            <a:extLst>
              <a:ext uri="{FF2B5EF4-FFF2-40B4-BE49-F238E27FC236}">
                <a16:creationId xmlns:a16="http://schemas.microsoft.com/office/drawing/2014/main" id="{E0ECED88-5A37-4294-B4D5-3B5EA14918BE}"/>
              </a:ext>
            </a:extLst>
          </p:cNvPr>
          <p:cNvSpPr/>
          <p:nvPr/>
        </p:nvSpPr>
        <p:spPr>
          <a:xfrm>
            <a:off x="1175967" y="6685481"/>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顔写真を表にして横向きに置いてください</a:t>
            </a:r>
          </a:p>
        </p:txBody>
      </p:sp>
      <p:sp>
        <p:nvSpPr>
          <p:cNvPr id="61" name="正方形/長方形 60">
            <a:extLst>
              <a:ext uri="{FF2B5EF4-FFF2-40B4-BE49-F238E27FC236}">
                <a16:creationId xmlns:a16="http://schemas.microsoft.com/office/drawing/2014/main" id="{3ECB7B34-315A-473E-9864-2451C95B2860}"/>
              </a:ext>
            </a:extLst>
          </p:cNvPr>
          <p:cNvSpPr/>
          <p:nvPr/>
        </p:nvSpPr>
        <p:spPr>
          <a:xfrm>
            <a:off x="1175967" y="6142778"/>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62" name="四角形: 角を丸くする 61">
            <a:extLst>
              <a:ext uri="{FF2B5EF4-FFF2-40B4-BE49-F238E27FC236}">
                <a16:creationId xmlns:a16="http://schemas.microsoft.com/office/drawing/2014/main" id="{EAFA55C1-D8FD-4F04-A940-FFFF10D7EB77}"/>
              </a:ext>
            </a:extLst>
          </p:cNvPr>
          <p:cNvSpPr/>
          <p:nvPr/>
        </p:nvSpPr>
        <p:spPr>
          <a:xfrm>
            <a:off x="260757" y="5927611"/>
            <a:ext cx="6318018" cy="1399969"/>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BEE89D3E-B079-29D5-9BC5-ACBAAB32D725}"/>
              </a:ext>
            </a:extLst>
          </p:cNvPr>
          <p:cNvPicPr>
            <a:picLocks noChangeAspect="1"/>
          </p:cNvPicPr>
          <p:nvPr/>
        </p:nvPicPr>
        <p:blipFill rotWithShape="1">
          <a:blip r:embed="rId5">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10" name="吹き出し: 角を丸めた四角形 9">
            <a:extLst>
              <a:ext uri="{FF2B5EF4-FFF2-40B4-BE49-F238E27FC236}">
                <a16:creationId xmlns:a16="http://schemas.microsoft.com/office/drawing/2014/main" id="{07D5AE3B-8142-876B-AD04-45ECD4389C67}"/>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E6401EB9-B398-90C7-0109-653B2369A870}"/>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819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102394" y="972114"/>
            <a:ext cx="6653212" cy="8857686"/>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4BA0B410-6491-7AC6-0F88-78078D77AAC8}"/>
              </a:ext>
            </a:extLst>
          </p:cNvPr>
          <p:cNvSpPr txBox="1"/>
          <p:nvPr/>
        </p:nvSpPr>
        <p:spPr>
          <a:xfrm>
            <a:off x="664877" y="6731573"/>
            <a:ext cx="54409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処方箋の発行方法で、「電子処方箋を希望」を選択します。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95323F9D-4CE4-C30D-509F-B4C46FE760EE}"/>
              </a:ext>
            </a:extLst>
          </p:cNvPr>
          <p:cNvSpPr txBox="1"/>
          <p:nvPr/>
        </p:nvSpPr>
        <p:spPr>
          <a:xfrm>
            <a:off x="664877" y="2865931"/>
            <a:ext cx="49776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sp>
        <p:nvSpPr>
          <p:cNvPr id="5" name="テキスト ボックス 4">
            <a:extLst>
              <a:ext uri="{FF2B5EF4-FFF2-40B4-BE49-F238E27FC236}">
                <a16:creationId xmlns:a16="http://schemas.microsoft.com/office/drawing/2014/main" id="{66163A6E-C09A-B8FC-B721-11ECA131FD60}"/>
              </a:ext>
            </a:extLst>
          </p:cNvPr>
          <p:cNvSpPr txBox="1"/>
          <p:nvPr/>
        </p:nvSpPr>
        <p:spPr>
          <a:xfrm>
            <a:off x="664877" y="5162439"/>
            <a:ext cx="497766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6" name="Picture 4" descr="マイナちゃん">
            <a:extLst>
              <a:ext uri="{FF2B5EF4-FFF2-40B4-BE49-F238E27FC236}">
                <a16:creationId xmlns:a16="http://schemas.microsoft.com/office/drawing/2014/main" id="{59073BA7-AB64-BF04-5403-4735B615BA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51" b="9290"/>
          <a:stretch/>
        </p:blipFill>
        <p:spPr bwMode="auto">
          <a:xfrm>
            <a:off x="5560700" y="5276047"/>
            <a:ext cx="1015182" cy="117002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9833BDB0-C6B6-1462-161B-6C45CBE28851}"/>
              </a:ext>
            </a:extLst>
          </p:cNvPr>
          <p:cNvGrpSpPr/>
          <p:nvPr/>
        </p:nvGrpSpPr>
        <p:grpSpPr>
          <a:xfrm>
            <a:off x="2141841" y="5483930"/>
            <a:ext cx="3418859" cy="927947"/>
            <a:chOff x="3094612" y="4983663"/>
            <a:chExt cx="2382232" cy="1252105"/>
          </a:xfrm>
        </p:grpSpPr>
        <p:sp>
          <p:nvSpPr>
            <p:cNvPr id="10" name="テキスト ボックス 9">
              <a:extLst>
                <a:ext uri="{FF2B5EF4-FFF2-40B4-BE49-F238E27FC236}">
                  <a16:creationId xmlns:a16="http://schemas.microsoft.com/office/drawing/2014/main" id="{B159DBCB-450B-316D-4F26-52B61A497CCE}"/>
                </a:ext>
              </a:extLst>
            </p:cNvPr>
            <p:cNvSpPr txBox="1"/>
            <p:nvPr/>
          </p:nvSpPr>
          <p:spPr>
            <a:xfrm>
              <a:off x="3094612" y="4983663"/>
              <a:ext cx="2382232" cy="1252105"/>
            </a:xfrm>
            <a:prstGeom prst="wedgeRoundRectCallout">
              <a:avLst>
                <a:gd name="adj1" fmla="val 53280"/>
                <a:gd name="adj2" fmla="val 7722"/>
                <a:gd name="adj3" fmla="val 16667"/>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C133C1E1-6FBF-4959-51CC-2EC4AB9E8B22}"/>
                </a:ext>
              </a:extLst>
            </p:cNvPr>
            <p:cNvSpPr txBox="1"/>
            <p:nvPr/>
          </p:nvSpPr>
          <p:spPr>
            <a:xfrm>
              <a:off x="3165303" y="5131625"/>
              <a:ext cx="2311541" cy="957674"/>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情報提供に</a:t>
              </a:r>
              <a:r>
                <a:rPr kumimoji="1" lang="ja-JP" altLang="en-US" sz="11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同意する</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と、医師・歯科医師・薬剤師が服用している薬や診療の情報を確認できるようになり、データに基づくよりよい医療につながります。</a:t>
              </a:r>
            </a:p>
          </p:txBody>
        </p:sp>
      </p:grpSp>
      <p:sp>
        <p:nvSpPr>
          <p:cNvPr id="13" name="テキスト ボックス 12">
            <a:extLst>
              <a:ext uri="{FF2B5EF4-FFF2-40B4-BE49-F238E27FC236}">
                <a16:creationId xmlns:a16="http://schemas.microsoft.com/office/drawing/2014/main" id="{5BD06C08-A881-3D77-4C16-54210E8D70F0}"/>
              </a:ext>
            </a:extLst>
          </p:cNvPr>
          <p:cNvSpPr txBox="1"/>
          <p:nvPr/>
        </p:nvSpPr>
        <p:spPr>
          <a:xfrm>
            <a:off x="2131566" y="7067041"/>
            <a:ext cx="3429133" cy="60016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メイリオ" panose="020B0604030504040204" pitchFamily="50" charset="-128"/>
              <a:buChar char="※"/>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電子処方箋を利用する場合は、</a:t>
            </a:r>
            <a:r>
              <a:rPr kumimoji="1" lang="ja-JP" altLang="en-US" sz="11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薬を受け取る薬局が電子処方箋に対応</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している必要がある</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ため、必ず事前にご確認ください。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18" name="直線矢印コネクタ 17">
            <a:extLst>
              <a:ext uri="{FF2B5EF4-FFF2-40B4-BE49-F238E27FC236}">
                <a16:creationId xmlns:a16="http://schemas.microsoft.com/office/drawing/2014/main" id="{D3844994-0464-1561-1117-134BF336D3D0}"/>
              </a:ext>
            </a:extLst>
          </p:cNvPr>
          <p:cNvCxnSpPr>
            <a:cxnSpLocks/>
            <a:stCxn id="49" idx="2"/>
          </p:cNvCxnSpPr>
          <p:nvPr/>
        </p:nvCxnSpPr>
        <p:spPr>
          <a:xfrm flipH="1">
            <a:off x="451954" y="2527582"/>
            <a:ext cx="16432" cy="272289"/>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2974FDB5-5AAA-B60C-0012-5B332DDC7605}"/>
              </a:ext>
            </a:extLst>
          </p:cNvPr>
          <p:cNvCxnSpPr>
            <a:cxnSpLocks/>
            <a:stCxn id="50" idx="2"/>
            <a:endCxn id="51" idx="0"/>
          </p:cNvCxnSpPr>
          <p:nvPr/>
        </p:nvCxnSpPr>
        <p:spPr>
          <a:xfrm>
            <a:off x="455562" y="3317889"/>
            <a:ext cx="0" cy="1765525"/>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327D371-3AC5-E0E6-625F-232843AF4F01}"/>
              </a:ext>
            </a:extLst>
          </p:cNvPr>
          <p:cNvCxnSpPr>
            <a:cxnSpLocks/>
            <a:stCxn id="51" idx="2"/>
            <a:endCxn id="52" idx="0"/>
          </p:cNvCxnSpPr>
          <p:nvPr/>
        </p:nvCxnSpPr>
        <p:spPr>
          <a:xfrm>
            <a:off x="455562" y="5601432"/>
            <a:ext cx="0" cy="951817"/>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9" name="グラフィックス 48" descr="バッジ 1 単色塗りつぶし">
            <a:extLst>
              <a:ext uri="{FF2B5EF4-FFF2-40B4-BE49-F238E27FC236}">
                <a16:creationId xmlns:a16="http://schemas.microsoft.com/office/drawing/2014/main" id="{9FDE192B-D860-AD02-1BCE-A565F85BB5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295" y="2009564"/>
            <a:ext cx="538182" cy="518018"/>
          </a:xfrm>
          <a:prstGeom prst="rect">
            <a:avLst/>
          </a:prstGeom>
        </p:spPr>
      </p:pic>
      <p:pic>
        <p:nvPicPr>
          <p:cNvPr id="50" name="グラフィックス 49" descr="バッジ 単色塗りつぶし">
            <a:extLst>
              <a:ext uri="{FF2B5EF4-FFF2-40B4-BE49-F238E27FC236}">
                <a16:creationId xmlns:a16="http://schemas.microsoft.com/office/drawing/2014/main" id="{3BA8BD84-C0B2-34AD-253B-1EAE69D00B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471" y="2799871"/>
            <a:ext cx="538182" cy="518018"/>
          </a:xfrm>
          <a:prstGeom prst="rect">
            <a:avLst/>
          </a:prstGeom>
        </p:spPr>
      </p:pic>
      <p:pic>
        <p:nvPicPr>
          <p:cNvPr id="51" name="グラフィックス 50" descr="バッジ 3 単色塗りつぶし">
            <a:extLst>
              <a:ext uri="{FF2B5EF4-FFF2-40B4-BE49-F238E27FC236}">
                <a16:creationId xmlns:a16="http://schemas.microsoft.com/office/drawing/2014/main" id="{2621BEF5-2B09-BE9D-BE4C-296BFA8E91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471" y="5083414"/>
            <a:ext cx="538182" cy="518018"/>
          </a:xfrm>
          <a:prstGeom prst="rect">
            <a:avLst/>
          </a:prstGeom>
        </p:spPr>
      </p:pic>
      <p:pic>
        <p:nvPicPr>
          <p:cNvPr id="52" name="グラフィックス 51" descr="バッジ 4 単色塗りつぶし">
            <a:extLst>
              <a:ext uri="{FF2B5EF4-FFF2-40B4-BE49-F238E27FC236}">
                <a16:creationId xmlns:a16="http://schemas.microsoft.com/office/drawing/2014/main" id="{08247FA3-4050-5582-E654-BC0BF72240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6471" y="6553249"/>
            <a:ext cx="538182" cy="518018"/>
          </a:xfrm>
          <a:prstGeom prst="rect">
            <a:avLst/>
          </a:prstGeom>
        </p:spPr>
      </p:pic>
      <p:cxnSp>
        <p:nvCxnSpPr>
          <p:cNvPr id="53" name="直線コネクタ 52">
            <a:extLst>
              <a:ext uri="{FF2B5EF4-FFF2-40B4-BE49-F238E27FC236}">
                <a16:creationId xmlns:a16="http://schemas.microsoft.com/office/drawing/2014/main" id="{70D0D053-8833-2780-75AD-05F332E24583}"/>
              </a:ext>
            </a:extLst>
          </p:cNvPr>
          <p:cNvCxnSpPr>
            <a:cxnSpLocks/>
          </p:cNvCxnSpPr>
          <p:nvPr/>
        </p:nvCxnSpPr>
        <p:spPr>
          <a:xfrm>
            <a:off x="726262" y="2824960"/>
            <a:ext cx="50076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4" name="グラフィックス 53" descr="バッジ 5 単色塗りつぶし">
            <a:extLst>
              <a:ext uri="{FF2B5EF4-FFF2-40B4-BE49-F238E27FC236}">
                <a16:creationId xmlns:a16="http://schemas.microsoft.com/office/drawing/2014/main" id="{D8B5EE98-D7C0-D732-6C45-AB1F968A08E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863" y="9022748"/>
            <a:ext cx="545399" cy="524963"/>
          </a:xfrm>
          <a:prstGeom prst="rect">
            <a:avLst/>
          </a:prstGeom>
        </p:spPr>
      </p:pic>
      <p:cxnSp>
        <p:nvCxnSpPr>
          <p:cNvPr id="55" name="直線矢印コネクタ 54">
            <a:extLst>
              <a:ext uri="{FF2B5EF4-FFF2-40B4-BE49-F238E27FC236}">
                <a16:creationId xmlns:a16="http://schemas.microsoft.com/office/drawing/2014/main" id="{932CCFB5-6F4D-CDF9-2F42-3904D6E0F6FF}"/>
              </a:ext>
            </a:extLst>
          </p:cNvPr>
          <p:cNvCxnSpPr>
            <a:cxnSpLocks/>
            <a:stCxn id="52" idx="2"/>
            <a:endCxn id="54" idx="0"/>
          </p:cNvCxnSpPr>
          <p:nvPr/>
        </p:nvCxnSpPr>
        <p:spPr>
          <a:xfrm>
            <a:off x="455562" y="7071267"/>
            <a:ext cx="1" cy="195148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91C83199-9FB4-BC51-7AAE-6BE940E18532}"/>
              </a:ext>
            </a:extLst>
          </p:cNvPr>
          <p:cNvCxnSpPr>
            <a:cxnSpLocks/>
          </p:cNvCxnSpPr>
          <p:nvPr/>
        </p:nvCxnSpPr>
        <p:spPr>
          <a:xfrm>
            <a:off x="726263" y="5138627"/>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BABA9D8-B097-A9F9-34AC-2556DDFEF15F}"/>
              </a:ext>
            </a:extLst>
          </p:cNvPr>
          <p:cNvCxnSpPr>
            <a:cxnSpLocks/>
          </p:cNvCxnSpPr>
          <p:nvPr/>
        </p:nvCxnSpPr>
        <p:spPr>
          <a:xfrm>
            <a:off x="737477" y="6682907"/>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71BA4D1-06A9-644C-6460-47BBD688238C}"/>
              </a:ext>
            </a:extLst>
          </p:cNvPr>
          <p:cNvCxnSpPr>
            <a:cxnSpLocks/>
          </p:cNvCxnSpPr>
          <p:nvPr/>
        </p:nvCxnSpPr>
        <p:spPr>
          <a:xfrm>
            <a:off x="737477" y="9062915"/>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53F48A46-84CC-5059-6980-8D05C5602AC1}"/>
              </a:ext>
            </a:extLst>
          </p:cNvPr>
          <p:cNvSpPr txBox="1"/>
          <p:nvPr/>
        </p:nvSpPr>
        <p:spPr>
          <a:xfrm>
            <a:off x="664877" y="9072455"/>
            <a:ext cx="581307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02265DAF-338E-5FF6-7FD0-A62C037AC74E}"/>
              </a:ext>
            </a:extLst>
          </p:cNvPr>
          <p:cNvSpPr txBox="1"/>
          <p:nvPr/>
        </p:nvSpPr>
        <p:spPr>
          <a:xfrm>
            <a:off x="3735705" y="3167104"/>
            <a:ext cx="2824508" cy="101566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暗証番号を</a:t>
            </a:r>
            <a:r>
              <a:rPr kumimoji="0" lang="ja-JP" altLang="en-US" sz="1200" b="0" i="0" u="none" strike="noStrike" kern="1200" cap="none" spc="0" normalizeH="0" baseline="0" noProof="0" dirty="0">
                <a:ln>
                  <a:noFill/>
                </a:ln>
                <a:solidFill>
                  <a:srgbClr val="040C28"/>
                </a:solidFill>
                <a:effectLst/>
                <a:uLnTx/>
                <a:uFillTx/>
                <a:latin typeface="游ゴシック" panose="020B0400000000000000" pitchFamily="50" charset="-128"/>
                <a:ea typeface="游ゴシック" panose="020B0400000000000000" pitchFamily="50" charset="-128"/>
                <a:cs typeface="+mn-cs"/>
              </a:rPr>
              <a:t>連続して間違うと不正防止のためロックがかかります</a:t>
            </a: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p>
        </p:txBody>
      </p:sp>
      <p:sp>
        <p:nvSpPr>
          <p:cNvPr id="64" name="テキスト ボックス 63">
            <a:extLst>
              <a:ext uri="{FF2B5EF4-FFF2-40B4-BE49-F238E27FC236}">
                <a16:creationId xmlns:a16="http://schemas.microsoft.com/office/drawing/2014/main" id="{A15F654B-B971-82D8-A50B-2A72123D5398}"/>
              </a:ext>
            </a:extLst>
          </p:cNvPr>
          <p:cNvSpPr txBox="1"/>
          <p:nvPr/>
        </p:nvSpPr>
        <p:spPr>
          <a:xfrm>
            <a:off x="664877" y="2040380"/>
            <a:ext cx="4527072"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マイナンバーカードを読み取り口に置いてください。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dirty="0">
                <a:latin typeface="+mn-ea"/>
              </a:rPr>
              <a:t>※</a:t>
            </a:r>
            <a:r>
              <a:rPr kumimoji="1" lang="ja-JP" altLang="en-US" sz="1200" dirty="0">
                <a:latin typeface="+mn-ea"/>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顔写真を表にして横向きにおいてください</a:t>
            </a:r>
          </a:p>
        </p:txBody>
      </p:sp>
      <p:grpSp>
        <p:nvGrpSpPr>
          <p:cNvPr id="65" name="グループ化 64">
            <a:extLst>
              <a:ext uri="{FF2B5EF4-FFF2-40B4-BE49-F238E27FC236}">
                <a16:creationId xmlns:a16="http://schemas.microsoft.com/office/drawing/2014/main" id="{378A920A-411F-E4CE-6EAD-B9580ED072CE}"/>
              </a:ext>
            </a:extLst>
          </p:cNvPr>
          <p:cNvGrpSpPr/>
          <p:nvPr/>
        </p:nvGrpSpPr>
        <p:grpSpPr>
          <a:xfrm>
            <a:off x="827390" y="3182957"/>
            <a:ext cx="1815558" cy="1118092"/>
            <a:chOff x="857613" y="3305705"/>
            <a:chExt cx="2534922" cy="1621874"/>
          </a:xfrm>
        </p:grpSpPr>
        <p:sp>
          <p:nvSpPr>
            <p:cNvPr id="66" name="正方形/長方形 65">
              <a:extLst>
                <a:ext uri="{FF2B5EF4-FFF2-40B4-BE49-F238E27FC236}">
                  <a16:creationId xmlns:a16="http://schemas.microsoft.com/office/drawing/2014/main" id="{B57BED5A-BF59-BB8F-3125-E0049F289C91}"/>
                </a:ext>
              </a:extLst>
            </p:cNvPr>
            <p:cNvSpPr/>
            <p:nvPr/>
          </p:nvSpPr>
          <p:spPr>
            <a:xfrm>
              <a:off x="2934710" y="3305705"/>
              <a:ext cx="457825" cy="162187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②暗証番号</a:t>
              </a:r>
            </a:p>
          </p:txBody>
        </p:sp>
        <p:sp>
          <p:nvSpPr>
            <p:cNvPr id="67" name="正方形/長方形 66">
              <a:extLst>
                <a:ext uri="{FF2B5EF4-FFF2-40B4-BE49-F238E27FC236}">
                  <a16:creationId xmlns:a16="http://schemas.microsoft.com/office/drawing/2014/main" id="{5CF00B82-A317-1F33-4F47-E659FE0BB628}"/>
                </a:ext>
              </a:extLst>
            </p:cNvPr>
            <p:cNvSpPr/>
            <p:nvPr/>
          </p:nvSpPr>
          <p:spPr>
            <a:xfrm>
              <a:off x="857613" y="3319343"/>
              <a:ext cx="467172" cy="160823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①顔認証</a:t>
              </a:r>
            </a:p>
          </p:txBody>
        </p:sp>
      </p:grpSp>
      <p:pic>
        <p:nvPicPr>
          <p:cNvPr id="68" name="図 67">
            <a:extLst>
              <a:ext uri="{FF2B5EF4-FFF2-40B4-BE49-F238E27FC236}">
                <a16:creationId xmlns:a16="http://schemas.microsoft.com/office/drawing/2014/main" id="{C53EF6DC-5666-6AF1-DC75-528FA9E5B32A}"/>
              </a:ext>
            </a:extLst>
          </p:cNvPr>
          <p:cNvPicPr>
            <a:picLocks noChangeAspect="1"/>
          </p:cNvPicPr>
          <p:nvPr/>
        </p:nvPicPr>
        <p:blipFill>
          <a:blip r:embed="rId13"/>
          <a:stretch>
            <a:fillRect/>
          </a:stretch>
        </p:blipFill>
        <p:spPr>
          <a:xfrm>
            <a:off x="1227941" y="3217260"/>
            <a:ext cx="678135" cy="1087877"/>
          </a:xfrm>
          <a:prstGeom prst="rect">
            <a:avLst/>
          </a:prstGeom>
          <a:ln>
            <a:solidFill>
              <a:schemeClr val="tx1"/>
            </a:solidFill>
          </a:ln>
        </p:spPr>
      </p:pic>
      <p:pic>
        <p:nvPicPr>
          <p:cNvPr id="69" name="図 68">
            <a:extLst>
              <a:ext uri="{FF2B5EF4-FFF2-40B4-BE49-F238E27FC236}">
                <a16:creationId xmlns:a16="http://schemas.microsoft.com/office/drawing/2014/main" id="{B31165C6-C581-AC3A-20F7-259172E02787}"/>
              </a:ext>
            </a:extLst>
          </p:cNvPr>
          <p:cNvPicPr>
            <a:picLocks noChangeAspect="1"/>
          </p:cNvPicPr>
          <p:nvPr/>
        </p:nvPicPr>
        <p:blipFill>
          <a:blip r:embed="rId14"/>
          <a:stretch>
            <a:fillRect/>
          </a:stretch>
        </p:blipFill>
        <p:spPr>
          <a:xfrm>
            <a:off x="2726869" y="3213172"/>
            <a:ext cx="678134" cy="1087877"/>
          </a:xfrm>
          <a:prstGeom prst="rect">
            <a:avLst/>
          </a:prstGeom>
          <a:ln>
            <a:solidFill>
              <a:schemeClr val="tx1"/>
            </a:solidFill>
          </a:ln>
        </p:spPr>
      </p:pic>
      <p:grpSp>
        <p:nvGrpSpPr>
          <p:cNvPr id="9" name="グループ化 8">
            <a:extLst>
              <a:ext uri="{FF2B5EF4-FFF2-40B4-BE49-F238E27FC236}">
                <a16:creationId xmlns:a16="http://schemas.microsoft.com/office/drawing/2014/main" id="{3772AFF2-A4AF-2DFF-2817-B5A3CA6540AD}"/>
              </a:ext>
            </a:extLst>
          </p:cNvPr>
          <p:cNvGrpSpPr/>
          <p:nvPr/>
        </p:nvGrpSpPr>
        <p:grpSpPr>
          <a:xfrm>
            <a:off x="851979" y="5506224"/>
            <a:ext cx="1062263" cy="1213642"/>
            <a:chOff x="851979" y="4790742"/>
            <a:chExt cx="1062263" cy="1213642"/>
          </a:xfrm>
        </p:grpSpPr>
        <p:pic>
          <p:nvPicPr>
            <p:cNvPr id="71" name="図 70">
              <a:extLst>
                <a:ext uri="{FF2B5EF4-FFF2-40B4-BE49-F238E27FC236}">
                  <a16:creationId xmlns:a16="http://schemas.microsoft.com/office/drawing/2014/main" id="{A37724AD-8A1B-A3C5-8560-409E7C604BC9}"/>
                </a:ext>
              </a:extLst>
            </p:cNvPr>
            <p:cNvPicPr>
              <a:picLocks noChangeAspect="1"/>
            </p:cNvPicPr>
            <p:nvPr/>
          </p:nvPicPr>
          <p:blipFill>
            <a:blip r:embed="rId15"/>
            <a:stretch>
              <a:fillRect/>
            </a:stretch>
          </p:blipFill>
          <p:spPr>
            <a:xfrm>
              <a:off x="1236108" y="4790742"/>
              <a:ext cx="678134" cy="1087877"/>
            </a:xfrm>
            <a:prstGeom prst="rect">
              <a:avLst/>
            </a:prstGeom>
            <a:ln>
              <a:solidFill>
                <a:schemeClr val="tx1"/>
              </a:solidFill>
            </a:ln>
          </p:spPr>
        </p:pic>
        <p:pic>
          <p:nvPicPr>
            <p:cNvPr id="72" name="グラフィックス 71" descr="右向き指示マーク 単色塗りつぶし">
              <a:extLst>
                <a:ext uri="{FF2B5EF4-FFF2-40B4-BE49-F238E27FC236}">
                  <a16:creationId xmlns:a16="http://schemas.microsoft.com/office/drawing/2014/main" id="{F2331E75-8113-E35C-BD7E-CA1FE3F4D3F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1979" y="5514152"/>
              <a:ext cx="509316" cy="490232"/>
            </a:xfrm>
            <a:prstGeom prst="rect">
              <a:avLst/>
            </a:prstGeom>
          </p:spPr>
        </p:pic>
      </p:grpSp>
      <p:pic>
        <p:nvPicPr>
          <p:cNvPr id="73" name="図 72">
            <a:extLst>
              <a:ext uri="{FF2B5EF4-FFF2-40B4-BE49-F238E27FC236}">
                <a16:creationId xmlns:a16="http://schemas.microsoft.com/office/drawing/2014/main" id="{74DDC851-C7B7-9ED8-9AF2-ACD125138381}"/>
              </a:ext>
            </a:extLst>
          </p:cNvPr>
          <p:cNvPicPr>
            <a:picLocks noChangeAspect="1"/>
          </p:cNvPicPr>
          <p:nvPr/>
        </p:nvPicPr>
        <p:blipFill>
          <a:blip r:embed="rId18"/>
          <a:stretch>
            <a:fillRect/>
          </a:stretch>
        </p:blipFill>
        <p:spPr>
          <a:xfrm>
            <a:off x="1256198" y="7045828"/>
            <a:ext cx="678134" cy="1087877"/>
          </a:xfrm>
          <a:prstGeom prst="rect">
            <a:avLst/>
          </a:prstGeom>
          <a:ln>
            <a:solidFill>
              <a:schemeClr val="tx1"/>
            </a:solidFill>
          </a:ln>
        </p:spPr>
      </p:pic>
      <p:pic>
        <p:nvPicPr>
          <p:cNvPr id="74" name="図 73">
            <a:extLst>
              <a:ext uri="{FF2B5EF4-FFF2-40B4-BE49-F238E27FC236}">
                <a16:creationId xmlns:a16="http://schemas.microsoft.com/office/drawing/2014/main" id="{B33CA9F3-39F1-992B-DB07-88879D5C89C1}"/>
              </a:ext>
            </a:extLst>
          </p:cNvPr>
          <p:cNvPicPr>
            <a:picLocks noChangeAspect="1"/>
          </p:cNvPicPr>
          <p:nvPr/>
        </p:nvPicPr>
        <p:blipFill rotWithShape="1">
          <a:blip r:embed="rId19"/>
          <a:srcRect l="14954"/>
          <a:stretch/>
        </p:blipFill>
        <p:spPr>
          <a:xfrm>
            <a:off x="5328661" y="2109781"/>
            <a:ext cx="1149286" cy="684652"/>
          </a:xfrm>
          <a:prstGeom prst="rect">
            <a:avLst/>
          </a:prstGeom>
        </p:spPr>
      </p:pic>
      <p:sp>
        <p:nvSpPr>
          <p:cNvPr id="75" name="四角形: 角を丸くする 74">
            <a:extLst>
              <a:ext uri="{FF2B5EF4-FFF2-40B4-BE49-F238E27FC236}">
                <a16:creationId xmlns:a16="http://schemas.microsoft.com/office/drawing/2014/main" id="{74A12D02-3316-E61C-2DA2-90A994748E3C}"/>
              </a:ext>
            </a:extLst>
          </p:cNvPr>
          <p:cNvSpPr/>
          <p:nvPr/>
        </p:nvSpPr>
        <p:spPr>
          <a:xfrm>
            <a:off x="827390" y="4401457"/>
            <a:ext cx="5628295" cy="644296"/>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EBE4B3DE-97B1-3E91-9E37-B0BBA462D648}"/>
              </a:ext>
            </a:extLst>
          </p:cNvPr>
          <p:cNvSpPr txBox="1"/>
          <p:nvPr/>
        </p:nvSpPr>
        <p:spPr>
          <a:xfrm>
            <a:off x="827390" y="4435065"/>
            <a:ext cx="4760301" cy="600164"/>
          </a:xfrm>
          <a:prstGeom prst="rect">
            <a:avLst/>
          </a:prstGeom>
          <a:noFill/>
        </p:spPr>
        <p:txBody>
          <a:bodyPr wrap="square" rtlCol="0">
            <a:spAutoFit/>
          </a:bodyPr>
          <a:lstStyle/>
          <a:p>
            <a:pPr>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に沿って対応してください。初回登録完了後、③情報提供の同意にお進みください。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7" name="フローチャート: 組合せ 76">
            <a:extLst>
              <a:ext uri="{FF2B5EF4-FFF2-40B4-BE49-F238E27FC236}">
                <a16:creationId xmlns:a16="http://schemas.microsoft.com/office/drawing/2014/main" id="{8D501802-7A12-F1CD-6ECA-0E762FA4F40E}"/>
              </a:ext>
            </a:extLst>
          </p:cNvPr>
          <p:cNvSpPr/>
          <p:nvPr/>
        </p:nvSpPr>
        <p:spPr>
          <a:xfrm rot="16200000">
            <a:off x="5556949" y="4647154"/>
            <a:ext cx="424593" cy="152903"/>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78" name="図 77">
            <a:extLst>
              <a:ext uri="{FF2B5EF4-FFF2-40B4-BE49-F238E27FC236}">
                <a16:creationId xmlns:a16="http://schemas.microsoft.com/office/drawing/2014/main" id="{EEC878C3-7305-F383-F3CC-01AC9F3170C3}"/>
              </a:ext>
            </a:extLst>
          </p:cNvPr>
          <p:cNvPicPr>
            <a:picLocks noChangeAspect="1"/>
          </p:cNvPicPr>
          <p:nvPr/>
        </p:nvPicPr>
        <p:blipFill>
          <a:blip r:embed="rId20"/>
          <a:stretch>
            <a:fillRect/>
          </a:stretch>
        </p:blipFill>
        <p:spPr>
          <a:xfrm>
            <a:off x="5935291" y="4434910"/>
            <a:ext cx="415291" cy="577390"/>
          </a:xfrm>
          <a:prstGeom prst="rect">
            <a:avLst/>
          </a:prstGeom>
          <a:ln>
            <a:solidFill>
              <a:schemeClr val="bg1">
                <a:lumMod val="65000"/>
              </a:schemeClr>
            </a:solidFill>
          </a:ln>
        </p:spPr>
      </p:pic>
      <p:grpSp>
        <p:nvGrpSpPr>
          <p:cNvPr id="17" name="グループ化 16">
            <a:extLst>
              <a:ext uri="{FF2B5EF4-FFF2-40B4-BE49-F238E27FC236}">
                <a16:creationId xmlns:a16="http://schemas.microsoft.com/office/drawing/2014/main" id="{8DEAB4E6-B3F9-3874-2589-9B21BE028815}"/>
              </a:ext>
            </a:extLst>
          </p:cNvPr>
          <p:cNvGrpSpPr/>
          <p:nvPr/>
        </p:nvGrpSpPr>
        <p:grpSpPr>
          <a:xfrm>
            <a:off x="5494541" y="7000331"/>
            <a:ext cx="1081341" cy="1038088"/>
            <a:chOff x="5382082" y="7703618"/>
            <a:chExt cx="1081341" cy="1038088"/>
          </a:xfrm>
        </p:grpSpPr>
        <p:sp>
          <p:nvSpPr>
            <p:cNvPr id="62" name="テキスト ボックス 61">
              <a:extLst>
                <a:ext uri="{FF2B5EF4-FFF2-40B4-BE49-F238E27FC236}">
                  <a16:creationId xmlns:a16="http://schemas.microsoft.com/office/drawing/2014/main" id="{E89A9013-F8FD-00FA-3428-AF079FCD5412}"/>
                </a:ext>
              </a:extLst>
            </p:cNvPr>
            <p:cNvSpPr txBox="1"/>
            <p:nvPr/>
          </p:nvSpPr>
          <p:spPr>
            <a:xfrm flipH="1">
              <a:off x="5382082" y="8433929"/>
              <a:ext cx="108134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a:t>
              </a:r>
              <a:r>
                <a:rPr kumimoji="1" lang="ja-JP" altLang="en-US" sz="700" dirty="0">
                  <a:solidFill>
                    <a:prstClr val="black"/>
                  </a:solidFill>
                  <a:latin typeface="游ゴシック" panose="020B0400000000000000" pitchFamily="50" charset="-128"/>
                  <a:ea typeface="游ゴシック" panose="020B0400000000000000" pitchFamily="50" charset="-128"/>
                </a:rPr>
                <a:t>対応</a:t>
              </a:r>
              <a:endParaRPr kumimoji="1" lang="en-US" altLang="ja-JP"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医療機関・薬局</a:t>
              </a:r>
              <a:r>
                <a:rPr kumimoji="0"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リスト</a:t>
              </a:r>
              <a:endParaRPr kumimoji="1" lang="ja-JP" altLang="en-US" sz="7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80" name="図 79" descr="QR コード&#10;&#10;自動的に生成された説明">
              <a:extLst>
                <a:ext uri="{FF2B5EF4-FFF2-40B4-BE49-F238E27FC236}">
                  <a16:creationId xmlns:a16="http://schemas.microsoft.com/office/drawing/2014/main" id="{86462D14-2CF1-C676-E990-9B082ABB7AC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532814" y="7703618"/>
              <a:ext cx="779877" cy="779877"/>
            </a:xfrm>
            <a:prstGeom prst="rect">
              <a:avLst/>
            </a:prstGeom>
          </p:spPr>
        </p:pic>
      </p:grpSp>
      <p:sp>
        <p:nvSpPr>
          <p:cNvPr id="82" name="テキスト ボックス 81">
            <a:extLst>
              <a:ext uri="{FF2B5EF4-FFF2-40B4-BE49-F238E27FC236}">
                <a16:creationId xmlns:a16="http://schemas.microsoft.com/office/drawing/2014/main" id="{0081BC84-85EF-3CAF-8987-F992090AFC43}"/>
              </a:ext>
            </a:extLst>
          </p:cNvPr>
          <p:cNvSpPr txBox="1"/>
          <p:nvPr/>
        </p:nvSpPr>
        <p:spPr>
          <a:xfrm>
            <a:off x="211905" y="1728068"/>
            <a:ext cx="646323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3C66D803-A647-1F82-FD11-014290123EFD}"/>
              </a:ext>
            </a:extLst>
          </p:cNvPr>
          <p:cNvSpPr txBox="1"/>
          <p:nvPr/>
        </p:nvSpPr>
        <p:spPr>
          <a:xfrm>
            <a:off x="2131566" y="7666083"/>
            <a:ext cx="3429133" cy="43088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メイリオ" panose="020B0604030504040204" pitchFamily="50" charset="-128"/>
              <a:buChar char="※"/>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薬を受け取る薬局が電子処方箋に対応していない場合は、</a:t>
            </a:r>
            <a:r>
              <a:rPr kumimoji="1" lang="ja-JP" altLang="en-US" sz="11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紙の処方箋を選択</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1" name="四角形: 角を丸くする 20">
            <a:extLst>
              <a:ext uri="{FF2B5EF4-FFF2-40B4-BE49-F238E27FC236}">
                <a16:creationId xmlns:a16="http://schemas.microsoft.com/office/drawing/2014/main" id="{76D139B2-826C-C24B-E1D7-AFC461B0ECF3}"/>
              </a:ext>
            </a:extLst>
          </p:cNvPr>
          <p:cNvSpPr/>
          <p:nvPr/>
        </p:nvSpPr>
        <p:spPr>
          <a:xfrm>
            <a:off x="845507" y="8172911"/>
            <a:ext cx="5632438" cy="81714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4" name="グラフィックス 13" descr="右向き指示マーク 単色塗りつぶし">
            <a:extLst>
              <a:ext uri="{FF2B5EF4-FFF2-40B4-BE49-F238E27FC236}">
                <a16:creationId xmlns:a16="http://schemas.microsoft.com/office/drawing/2014/main" id="{B58D7CE2-5CB0-0B4C-C753-E5282AECF72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5507" y="7764350"/>
            <a:ext cx="509316" cy="490232"/>
          </a:xfrm>
          <a:prstGeom prst="rect">
            <a:avLst/>
          </a:prstGeom>
        </p:spPr>
      </p:pic>
      <p:sp>
        <p:nvSpPr>
          <p:cNvPr id="7" name="正方形/長方形 6">
            <a:extLst>
              <a:ext uri="{FF2B5EF4-FFF2-40B4-BE49-F238E27FC236}">
                <a16:creationId xmlns:a16="http://schemas.microsoft.com/office/drawing/2014/main" id="{6A66893C-CB64-1F71-D766-E3F952D8C013}"/>
              </a:ext>
            </a:extLst>
          </p:cNvPr>
          <p:cNvSpPr/>
          <p:nvPr/>
        </p:nvSpPr>
        <p:spPr>
          <a:xfrm>
            <a:off x="911153" y="8220925"/>
            <a:ext cx="4660898" cy="22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当院では</a:t>
            </a:r>
            <a:endPar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7C22FA0E-5B34-E2B0-F964-E8024718FE21}"/>
              </a:ext>
            </a:extLst>
          </p:cNvPr>
          <p:cNvSpPr/>
          <p:nvPr/>
        </p:nvSpPr>
        <p:spPr>
          <a:xfrm>
            <a:off x="1024875" y="8357823"/>
            <a:ext cx="5273702" cy="611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A26360DB-8363-FB00-8D06-2C47DDEF6FF6}"/>
              </a:ext>
            </a:extLst>
          </p:cNvPr>
          <p:cNvSpPr txBox="1"/>
          <p:nvPr/>
        </p:nvSpPr>
        <p:spPr>
          <a:xfrm>
            <a:off x="53572" y="1150183"/>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pic>
        <p:nvPicPr>
          <p:cNvPr id="25" name="図 24" descr="グラフィカル ユーザー インターフェイス, アプリケーション&#10;&#10;自動的に生成された説明">
            <a:extLst>
              <a:ext uri="{FF2B5EF4-FFF2-40B4-BE49-F238E27FC236}">
                <a16:creationId xmlns:a16="http://schemas.microsoft.com/office/drawing/2014/main" id="{FC6DF7FE-0DAF-1432-A543-CA400B3C8AF4}"/>
              </a:ext>
            </a:extLst>
          </p:cNvPr>
          <p:cNvPicPr>
            <a:picLocks noChangeAspect="1"/>
          </p:cNvPicPr>
          <p:nvPr/>
        </p:nvPicPr>
        <p:blipFill rotWithShape="1">
          <a:blip r:embed="rId22">
            <a:extLst>
              <a:ext uri="{28A0092B-C50C-407E-A947-70E740481C1C}">
                <a14:useLocalDpi xmlns:a14="http://schemas.microsoft.com/office/drawing/2010/main" val="0"/>
              </a:ext>
            </a:extLst>
          </a:blip>
          <a:srcRect t="71075" b="7224"/>
          <a:stretch/>
        </p:blipFill>
        <p:spPr>
          <a:xfrm>
            <a:off x="43764" y="64924"/>
            <a:ext cx="3829189" cy="830990"/>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123632"/>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244980"/>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吹き出し: 四角形 2">
            <a:extLst>
              <a:ext uri="{FF2B5EF4-FFF2-40B4-BE49-F238E27FC236}">
                <a16:creationId xmlns:a16="http://schemas.microsoft.com/office/drawing/2014/main" id="{6E1278D9-EA51-3A7E-EC9A-2DF98980654A}"/>
              </a:ext>
            </a:extLst>
          </p:cNvPr>
          <p:cNvSpPr/>
          <p:nvPr/>
        </p:nvSpPr>
        <p:spPr>
          <a:xfrm>
            <a:off x="6988187" y="6153918"/>
            <a:ext cx="4656705" cy="2292709"/>
          </a:xfrm>
          <a:prstGeom prst="wedgeRectCallout">
            <a:avLst>
              <a:gd name="adj1" fmla="val -51218"/>
              <a:gd name="adj2" fmla="val 63999"/>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r>
              <a:rPr kumimoji="1" lang="ja-JP" altLang="en-US"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医療機関の皆様へ</a:t>
            </a:r>
            <a:r>
              <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各施設に応じた選択方法を記載してお使い下さい。</a:t>
            </a:r>
            <a:endPar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ーーー（記入例）ーーーーーーーーーーーーーーーーーーーーーーーー</a:t>
            </a:r>
            <a:endParaRPr kumimoji="1" lang="en-US" altLang="ja-JP" sz="11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・上記の手順のように、顔認証付きカードリーダーでの受付時に処方箋の発行方法で「電子処方箋」を選択してください。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・受付職員に「電子処方箋の発行を希望します」と伝えてください。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・診察の際、医師に「電子処方箋の発行を希望します」と伝えてください。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ーーーーーーーーーーーーーーーーーーーーーーーーーーーーー</a:t>
            </a:r>
          </a:p>
        </p:txBody>
      </p:sp>
    </p:spTree>
    <p:extLst>
      <p:ext uri="{BB962C8B-B14F-4D97-AF65-F5344CB8AC3E}">
        <p14:creationId xmlns:p14="http://schemas.microsoft.com/office/powerpoint/2010/main" val="166603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03EE30-B8FD-3BB2-9142-9879CFDBFEBD}"/>
              </a:ext>
            </a:extLst>
          </p:cNvPr>
          <p:cNvGrpSpPr/>
          <p:nvPr/>
        </p:nvGrpSpPr>
        <p:grpSpPr>
          <a:xfrm>
            <a:off x="0" y="-13648"/>
            <a:ext cx="7674102" cy="9602930"/>
            <a:chOff x="0" y="-13648"/>
            <a:chExt cx="7674102" cy="9602930"/>
          </a:xfrm>
        </p:grpSpPr>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b="1">
                  <a:latin typeface="Meiryo UI" panose="020B0604030504040204" pitchFamily="50" charset="-128"/>
                  <a:ea typeface="Meiryo UI" panose="020B0604030504040204" pitchFamily="50" charset="-128"/>
                </a:rPr>
                <a:t>「マイナンバーカードを保険証として利用する</a:t>
              </a:r>
              <a:br>
                <a:rPr kumimoji="1" lang="en-US" altLang="ja-JP" sz="2800" b="1">
                  <a:latin typeface="Meiryo UI" panose="020B0604030504040204" pitchFamily="50" charset="-128"/>
                  <a:ea typeface="Meiryo UI" panose="020B0604030504040204" pitchFamily="50" charset="-128"/>
                </a:rPr>
              </a:br>
              <a:r>
                <a:rPr kumimoji="1" lang="ja-JP" altLang="en-US" sz="2800" b="1">
                  <a:latin typeface="Meiryo UI" panose="020B0604030504040204" pitchFamily="50" charset="-128"/>
                  <a:ea typeface="Meiryo UI" panose="020B0604030504040204" pitchFamily="50" charset="-128"/>
                </a:rPr>
                <a:t>ための登録が必要です」と表示された方へ</a:t>
              </a:r>
              <a:endParaRPr kumimoji="1" lang="ja-JP" altLang="en-US" sz="2800" b="1">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874D4F60-8A5D-8B94-00D6-B2394DF1E134}"/>
                </a:ext>
              </a:extLst>
            </p:cNvPr>
            <p:cNvCxnSpPr>
              <a:cxnSpLocks/>
              <a:endCxn id="24" idx="0"/>
            </p:cNvCxnSpPr>
            <p:nvPr/>
          </p:nvCxnSpPr>
          <p:spPr>
            <a:xfrm>
              <a:off x="470099" y="3087991"/>
              <a:ext cx="3916" cy="1275053"/>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a:stCxn id="24" idx="2"/>
              <a:endCxn id="25" idx="0"/>
            </p:cNvCxnSpPr>
            <p:nvPr/>
          </p:nvCxnSpPr>
          <p:spPr>
            <a:xfrm>
              <a:off x="474015" y="4947122"/>
              <a:ext cx="0" cy="1509842"/>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2271941" y="2626675"/>
              <a:ext cx="5402161"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「登録する」を選択してください。</a:t>
              </a:r>
              <a:endParaRPr kumimoji="1" lang="en-US" altLang="ja-JP" sz="16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2233835" y="4621835"/>
              <a:ext cx="3896245"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マイナポータルの利用規約を確認し、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問題なければ「同意して次へ進む」を</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選択してください。</a:t>
              </a:r>
              <a:endParaRPr kumimoji="1" lang="en-US" altLang="ja-JP" sz="1600" dirty="0">
                <a:latin typeface="Meiryo UI" panose="020B0604030504040204" pitchFamily="50" charset="-128"/>
                <a:ea typeface="Meiryo UI" panose="020B0604030504040204" pitchFamily="50" charset="-128"/>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534471"/>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766054" y="1651875"/>
              <a:ext cx="5282049"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マイナンバーカードを保険証として利用するための登録が必要です</a:t>
              </a:r>
              <a:r>
                <a:rPr kumimoji="1" lang="ja-JP" altLang="en-US" sz="1400" dirty="0">
                  <a:latin typeface="Meiryo UI" panose="020B0604030504040204" pitchFamily="50" charset="-128"/>
                  <a:ea typeface="Meiryo UI" panose="020B0604030504040204" pitchFamily="50" charset="-128"/>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976" y="4363044"/>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976" y="6456964"/>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976" y="2533422"/>
              <a:ext cx="584078" cy="584078"/>
            </a:xfrm>
            <a:prstGeom prst="rect">
              <a:avLst/>
            </a:prstGeom>
          </p:spPr>
        </p:pic>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9">
              <a:extLst>
                <a:ext uri="{28A0092B-C50C-407E-A947-70E740481C1C}">
                  <a14:useLocalDpi xmlns:a14="http://schemas.microsoft.com/office/drawing/2010/main" val="0"/>
                </a:ext>
              </a:extLst>
            </a:blip>
            <a:srcRect t="14993" r="22892" b="17705"/>
            <a:stretch/>
          </p:blipFill>
          <p:spPr>
            <a:xfrm>
              <a:off x="4776722" y="7360977"/>
              <a:ext cx="1820021" cy="2228305"/>
            </a:xfrm>
            <a:prstGeom prst="rect">
              <a:avLst/>
            </a:prstGeom>
          </p:spPr>
        </p:pic>
        <p:pic>
          <p:nvPicPr>
            <p:cNvPr id="15" name="図 14">
              <a:extLst>
                <a:ext uri="{FF2B5EF4-FFF2-40B4-BE49-F238E27FC236}">
                  <a16:creationId xmlns:a16="http://schemas.microsoft.com/office/drawing/2014/main" id="{DF90CF62-03C7-DDE8-772C-B33553A0BAF0}"/>
                </a:ext>
              </a:extLst>
            </p:cNvPr>
            <p:cNvPicPr>
              <a:picLocks noChangeAspect="1"/>
            </p:cNvPicPr>
            <p:nvPr/>
          </p:nvPicPr>
          <p:blipFill>
            <a:blip r:embed="rId10"/>
            <a:stretch>
              <a:fillRect/>
            </a:stretch>
          </p:blipFill>
          <p:spPr>
            <a:xfrm>
              <a:off x="1025782" y="4538496"/>
              <a:ext cx="1152913" cy="1905971"/>
            </a:xfrm>
            <a:prstGeom prst="rect">
              <a:avLst/>
            </a:prstGeom>
          </p:spPr>
        </p:pic>
        <p:pic>
          <p:nvPicPr>
            <p:cNvPr id="5" name="図 4">
              <a:extLst>
                <a:ext uri="{FF2B5EF4-FFF2-40B4-BE49-F238E27FC236}">
                  <a16:creationId xmlns:a16="http://schemas.microsoft.com/office/drawing/2014/main" id="{F111A981-BF3E-44E6-DBDF-C456251D38FC}"/>
                </a:ext>
              </a:extLst>
            </p:cNvPr>
            <p:cNvPicPr>
              <a:picLocks noChangeAspect="1"/>
            </p:cNvPicPr>
            <p:nvPr/>
          </p:nvPicPr>
          <p:blipFill>
            <a:blip r:embed="rId11"/>
            <a:stretch>
              <a:fillRect/>
            </a:stretch>
          </p:blipFill>
          <p:spPr>
            <a:xfrm>
              <a:off x="1000819" y="2475458"/>
              <a:ext cx="1199562" cy="1912636"/>
            </a:xfrm>
            <a:prstGeom prst="rect">
              <a:avLst/>
            </a:prstGeom>
          </p:spPr>
        </p:pic>
        <p:pic>
          <p:nvPicPr>
            <p:cNvPr id="12" name="グラフィックス 11" descr="右向き指示マーク 単色塗りつぶし">
              <a:extLst>
                <a:ext uri="{FF2B5EF4-FFF2-40B4-BE49-F238E27FC236}">
                  <a16:creationId xmlns:a16="http://schemas.microsoft.com/office/drawing/2014/main" id="{FF20988B-630D-AF3C-C3BA-DF6EBD12B2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2437" y="3922651"/>
              <a:ext cx="498237" cy="481456"/>
            </a:xfrm>
            <a:prstGeom prst="rect">
              <a:avLst/>
            </a:prstGeom>
          </p:spPr>
        </p:pic>
        <p:pic>
          <p:nvPicPr>
            <p:cNvPr id="13" name="グラフィックス 12" descr="右向き指示マーク 単色塗りつぶし">
              <a:extLst>
                <a:ext uri="{FF2B5EF4-FFF2-40B4-BE49-F238E27FC236}">
                  <a16:creationId xmlns:a16="http://schemas.microsoft.com/office/drawing/2014/main" id="{B309E7D1-1A62-4B41-EB87-FF14C1BA36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5233" y="5951024"/>
              <a:ext cx="498237" cy="481456"/>
            </a:xfrm>
            <a:prstGeom prst="rect">
              <a:avLst/>
            </a:prstGeom>
          </p:spPr>
        </p:pic>
        <p:sp>
          <p:nvSpPr>
            <p:cNvPr id="49" name="テキスト ボックス 48">
              <a:extLst>
                <a:ext uri="{FF2B5EF4-FFF2-40B4-BE49-F238E27FC236}">
                  <a16:creationId xmlns:a16="http://schemas.microsoft.com/office/drawing/2014/main" id="{85A3D1DD-272D-FF7D-FCE8-AFCA4A9A945F}"/>
                </a:ext>
              </a:extLst>
            </p:cNvPr>
            <p:cNvSpPr txBox="1"/>
            <p:nvPr/>
          </p:nvSpPr>
          <p:spPr>
            <a:xfrm>
              <a:off x="2271942" y="6593961"/>
              <a:ext cx="4324802"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マイナンバーカードの保険証利用登録完了です。</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「次へ」を選択し、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「マイナ受付」の手順③にお戻りください。</a:t>
              </a:r>
              <a:endParaRPr kumimoji="1" lang="en-US" altLang="ja-JP" sz="1600" dirty="0">
                <a:latin typeface="Meiryo UI" panose="020B0604030504040204" pitchFamily="50" charset="-128"/>
                <a:ea typeface="Meiryo UI" panose="020B0604030504040204" pitchFamily="50" charset="-128"/>
              </a:endParaRPr>
            </a:p>
          </p:txBody>
        </p:sp>
        <p:pic>
          <p:nvPicPr>
            <p:cNvPr id="9" name="Picture 2">
              <a:extLst>
                <a:ext uri="{FF2B5EF4-FFF2-40B4-BE49-F238E27FC236}">
                  <a16:creationId xmlns:a16="http://schemas.microsoft.com/office/drawing/2014/main" id="{3B30E75E-A1F4-1131-4D6F-574885C08FD6}"/>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36978" y="6687049"/>
              <a:ext cx="1110140" cy="1832889"/>
            </a:xfrm>
            <a:prstGeom prst="rect">
              <a:avLst/>
            </a:prstGeom>
            <a:noFill/>
            <a:ln>
              <a:noFill/>
            </a:ln>
          </p:spPr>
        </p:pic>
        <p:pic>
          <p:nvPicPr>
            <p:cNvPr id="14" name="グラフィックス 13" descr="右向き指示マーク 単色塗りつぶし">
              <a:extLst>
                <a:ext uri="{FF2B5EF4-FFF2-40B4-BE49-F238E27FC236}">
                  <a16:creationId xmlns:a16="http://schemas.microsoft.com/office/drawing/2014/main" id="{7ED77966-577E-D9DB-49AD-674FAC0083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0011" y="8061835"/>
              <a:ext cx="498237" cy="481456"/>
            </a:xfrm>
            <a:prstGeom prst="rect">
              <a:avLst/>
            </a:prstGeom>
          </p:spPr>
        </p:pic>
      </p:grpSp>
    </p:spTree>
    <p:extLst>
      <p:ext uri="{BB962C8B-B14F-4D97-AF65-F5344CB8AC3E}">
        <p14:creationId xmlns:p14="http://schemas.microsoft.com/office/powerpoint/2010/main" val="343258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dirty="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dirty="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dirty="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8" name="正方形/長方形 47">
            <a:extLst>
              <a:ext uri="{FF2B5EF4-FFF2-40B4-BE49-F238E27FC236}">
                <a16:creationId xmlns:a16="http://schemas.microsoft.com/office/drawing/2014/main" id="{03CA2A97-B085-C0B0-6916-F3D19AF4A2F7}"/>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A0EF08FB-DE27-AE74-BF8E-A5529570B668}"/>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25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CDEBCFE8-AC10-EB38-7B29-404D55EF8197}"/>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DD723DF-242D-8DEE-5C8E-20909647DD95}"/>
              </a:ext>
            </a:extLst>
          </p:cNvPr>
          <p:cNvGrpSpPr/>
          <p:nvPr/>
        </p:nvGrpSpPr>
        <p:grpSpPr>
          <a:xfrm>
            <a:off x="849776" y="2062152"/>
            <a:ext cx="6020222" cy="430887"/>
            <a:chOff x="849776" y="2147496"/>
            <a:chExt cx="6020222" cy="430887"/>
          </a:xfrm>
        </p:grpSpPr>
        <p:grpSp>
          <p:nvGrpSpPr>
            <p:cNvPr id="20" name="Group 92">
              <a:extLst>
                <a:ext uri="{FF2B5EF4-FFF2-40B4-BE49-F238E27FC236}">
                  <a16:creationId xmlns:a16="http://schemas.microsoft.com/office/drawing/2014/main" id="{0E3C099D-74AD-431A-3F16-C199D73F7C22}"/>
                </a:ext>
              </a:extLst>
            </p:cNvPr>
            <p:cNvGrpSpPr>
              <a:grpSpLocks noChangeAspect="1"/>
            </p:cNvGrpSpPr>
            <p:nvPr/>
          </p:nvGrpSpPr>
          <p:grpSpPr bwMode="auto">
            <a:xfrm>
              <a:off x="849776" y="2184486"/>
              <a:ext cx="356906" cy="356906"/>
              <a:chOff x="6546" y="1719"/>
              <a:chExt cx="426" cy="426"/>
            </a:xfrm>
            <a:solidFill>
              <a:srgbClr val="EE5105"/>
            </a:solidFill>
          </p:grpSpPr>
          <p:sp>
            <p:nvSpPr>
              <p:cNvPr id="22" name="Freeform 93">
                <a:extLst>
                  <a:ext uri="{FF2B5EF4-FFF2-40B4-BE49-F238E27FC236}">
                    <a16:creationId xmlns:a16="http://schemas.microsoft.com/office/drawing/2014/main" id="{B86D4729-0B08-E6FC-5092-454D41D0776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3A25EF2C-7691-DAC4-D96F-69813A4842B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正方形/長方形 20">
              <a:extLst>
                <a:ext uri="{FF2B5EF4-FFF2-40B4-BE49-F238E27FC236}">
                  <a16:creationId xmlns:a16="http://schemas.microsoft.com/office/drawing/2014/main" id="{36337FED-5989-34DB-083F-D41157CE5DA4}"/>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24" name="グループ化 23">
            <a:extLst>
              <a:ext uri="{FF2B5EF4-FFF2-40B4-BE49-F238E27FC236}">
                <a16:creationId xmlns:a16="http://schemas.microsoft.com/office/drawing/2014/main" id="{326E5923-E2D4-DD65-B1ED-58B5B2DC3BCD}"/>
              </a:ext>
            </a:extLst>
          </p:cNvPr>
          <p:cNvGrpSpPr/>
          <p:nvPr/>
        </p:nvGrpSpPr>
        <p:grpSpPr>
          <a:xfrm>
            <a:off x="862655" y="2527305"/>
            <a:ext cx="6007343" cy="879343"/>
            <a:chOff x="862655" y="2612925"/>
            <a:chExt cx="6007343" cy="879343"/>
          </a:xfrm>
        </p:grpSpPr>
        <p:grpSp>
          <p:nvGrpSpPr>
            <p:cNvPr id="25" name="Group 92">
              <a:extLst>
                <a:ext uri="{FF2B5EF4-FFF2-40B4-BE49-F238E27FC236}">
                  <a16:creationId xmlns:a16="http://schemas.microsoft.com/office/drawing/2014/main" id="{ED32F8A8-21FC-FEE1-9893-7D53358C1B6A}"/>
                </a:ext>
              </a:extLst>
            </p:cNvPr>
            <p:cNvGrpSpPr>
              <a:grpSpLocks noChangeAspect="1"/>
            </p:cNvGrpSpPr>
            <p:nvPr/>
          </p:nvGrpSpPr>
          <p:grpSpPr bwMode="auto">
            <a:xfrm>
              <a:off x="862655" y="2649915"/>
              <a:ext cx="356906" cy="356906"/>
              <a:chOff x="6546" y="1719"/>
              <a:chExt cx="426" cy="426"/>
            </a:xfrm>
            <a:solidFill>
              <a:srgbClr val="EE5105"/>
            </a:solidFill>
          </p:grpSpPr>
          <p:sp>
            <p:nvSpPr>
              <p:cNvPr id="27" name="Freeform 93">
                <a:extLst>
                  <a:ext uri="{FF2B5EF4-FFF2-40B4-BE49-F238E27FC236}">
                    <a16:creationId xmlns:a16="http://schemas.microsoft.com/office/drawing/2014/main" id="{50BBC575-A781-0D00-2D2C-39AE41C751A0}"/>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Freeform 94">
                <a:extLst>
                  <a:ext uri="{FF2B5EF4-FFF2-40B4-BE49-F238E27FC236}">
                    <a16:creationId xmlns:a16="http://schemas.microsoft.com/office/drawing/2014/main" id="{6A30C774-685F-A92C-B501-77854BF8850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6" name="正方形/長方形 25">
              <a:extLst>
                <a:ext uri="{FF2B5EF4-FFF2-40B4-BE49-F238E27FC236}">
                  <a16:creationId xmlns:a16="http://schemas.microsoft.com/office/drawing/2014/main" id="{1D4E951B-1147-20DC-4A11-9F4A77FEC739}"/>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29" name="四角形: 角を丸くする 28">
            <a:extLst>
              <a:ext uri="{FF2B5EF4-FFF2-40B4-BE49-F238E27FC236}">
                <a16:creationId xmlns:a16="http://schemas.microsoft.com/office/drawing/2014/main" id="{A4727724-C4BF-706D-BDF0-C8616DF7F5CA}"/>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811B4F4-8550-018C-88B9-09378E5E81A6}"/>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54B946FD-4136-18A8-8EA9-7B0ABA9151A1}"/>
              </a:ext>
            </a:extLst>
          </p:cNvPr>
          <p:cNvGrpSpPr/>
          <p:nvPr/>
        </p:nvGrpSpPr>
        <p:grpSpPr>
          <a:xfrm>
            <a:off x="862655" y="2992458"/>
            <a:ext cx="6007343" cy="879343"/>
            <a:chOff x="862655" y="3154801"/>
            <a:chExt cx="6007343" cy="879343"/>
          </a:xfrm>
        </p:grpSpPr>
        <p:grpSp>
          <p:nvGrpSpPr>
            <p:cNvPr id="32" name="Group 92">
              <a:extLst>
                <a:ext uri="{FF2B5EF4-FFF2-40B4-BE49-F238E27FC236}">
                  <a16:creationId xmlns:a16="http://schemas.microsoft.com/office/drawing/2014/main" id="{19A29138-7BA2-7E7E-E77D-7207E07B8179}"/>
                </a:ext>
              </a:extLst>
            </p:cNvPr>
            <p:cNvGrpSpPr>
              <a:grpSpLocks noChangeAspect="1"/>
            </p:cNvGrpSpPr>
            <p:nvPr/>
          </p:nvGrpSpPr>
          <p:grpSpPr bwMode="auto">
            <a:xfrm>
              <a:off x="862655" y="3191791"/>
              <a:ext cx="356906" cy="356906"/>
              <a:chOff x="6546" y="1719"/>
              <a:chExt cx="426" cy="426"/>
            </a:xfrm>
            <a:solidFill>
              <a:srgbClr val="EE5105"/>
            </a:solidFill>
          </p:grpSpPr>
          <p:sp>
            <p:nvSpPr>
              <p:cNvPr id="34" name="Freeform 93">
                <a:extLst>
                  <a:ext uri="{FF2B5EF4-FFF2-40B4-BE49-F238E27FC236}">
                    <a16:creationId xmlns:a16="http://schemas.microsoft.com/office/drawing/2014/main" id="{0C9F05EE-B9D1-F990-8478-970315D8B3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8E7D3FF8-3EC8-B59D-D46D-5B153E94404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3" name="正方形/長方形 32">
              <a:extLst>
                <a:ext uri="{FF2B5EF4-FFF2-40B4-BE49-F238E27FC236}">
                  <a16:creationId xmlns:a16="http://schemas.microsoft.com/office/drawing/2014/main" id="{75F471CD-2569-DCA9-3729-9C33FE3716BC}"/>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5C1EF267-7766-0101-3C46-F5176A825941}"/>
              </a:ext>
            </a:extLst>
          </p:cNvPr>
          <p:cNvGrpSpPr/>
          <p:nvPr/>
        </p:nvGrpSpPr>
        <p:grpSpPr>
          <a:xfrm>
            <a:off x="862655" y="3457612"/>
            <a:ext cx="6007343" cy="879343"/>
            <a:chOff x="862655" y="3697504"/>
            <a:chExt cx="6007343" cy="879343"/>
          </a:xfrm>
        </p:grpSpPr>
        <p:grpSp>
          <p:nvGrpSpPr>
            <p:cNvPr id="37" name="Group 92">
              <a:extLst>
                <a:ext uri="{FF2B5EF4-FFF2-40B4-BE49-F238E27FC236}">
                  <a16:creationId xmlns:a16="http://schemas.microsoft.com/office/drawing/2014/main" id="{830FD043-FDF8-7453-3DC0-B80FDE6C8695}"/>
                </a:ext>
              </a:extLst>
            </p:cNvPr>
            <p:cNvGrpSpPr>
              <a:grpSpLocks noChangeAspect="1"/>
            </p:cNvGrpSpPr>
            <p:nvPr/>
          </p:nvGrpSpPr>
          <p:grpSpPr bwMode="auto">
            <a:xfrm>
              <a:off x="862655" y="3734494"/>
              <a:ext cx="356906" cy="356906"/>
              <a:chOff x="6546" y="1719"/>
              <a:chExt cx="426" cy="426"/>
            </a:xfrm>
            <a:solidFill>
              <a:srgbClr val="EE5105"/>
            </a:solidFill>
          </p:grpSpPr>
          <p:sp>
            <p:nvSpPr>
              <p:cNvPr id="39" name="Freeform 93">
                <a:extLst>
                  <a:ext uri="{FF2B5EF4-FFF2-40B4-BE49-F238E27FC236}">
                    <a16:creationId xmlns:a16="http://schemas.microsoft.com/office/drawing/2014/main" id="{9445E538-F1AF-BFBE-26B5-55EC34F3AEC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Freeform 94">
                <a:extLst>
                  <a:ext uri="{FF2B5EF4-FFF2-40B4-BE49-F238E27FC236}">
                    <a16:creationId xmlns:a16="http://schemas.microsoft.com/office/drawing/2014/main" id="{984E6960-595C-263F-0746-B196A7E01ED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8" name="正方形/長方形 37">
              <a:extLst>
                <a:ext uri="{FF2B5EF4-FFF2-40B4-BE49-F238E27FC236}">
                  <a16:creationId xmlns:a16="http://schemas.microsoft.com/office/drawing/2014/main" id="{741FE467-1604-0238-1525-8DE157D2603C}"/>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41" name="正方形/長方形 40">
            <a:extLst>
              <a:ext uri="{FF2B5EF4-FFF2-40B4-BE49-F238E27FC236}">
                <a16:creationId xmlns:a16="http://schemas.microsoft.com/office/drawing/2014/main" id="{9B81BDF8-0523-CADE-DD37-E3F2DABC5402}"/>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42" name="テキスト ボックス 41">
            <a:extLst>
              <a:ext uri="{FF2B5EF4-FFF2-40B4-BE49-F238E27FC236}">
                <a16:creationId xmlns:a16="http://schemas.microsoft.com/office/drawing/2014/main" id="{FEE5273D-3B2E-2BC5-FC7C-ECAAE18351D6}"/>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3" name="グループ化 42">
            <a:extLst>
              <a:ext uri="{FF2B5EF4-FFF2-40B4-BE49-F238E27FC236}">
                <a16:creationId xmlns:a16="http://schemas.microsoft.com/office/drawing/2014/main" id="{87338F23-A38C-4A93-42D7-095E9CEA9ACA}"/>
              </a:ext>
            </a:extLst>
          </p:cNvPr>
          <p:cNvGrpSpPr/>
          <p:nvPr/>
        </p:nvGrpSpPr>
        <p:grpSpPr>
          <a:xfrm>
            <a:off x="875741" y="3890028"/>
            <a:ext cx="6007343" cy="430887"/>
            <a:chOff x="862655" y="3697504"/>
            <a:chExt cx="6007343" cy="430887"/>
          </a:xfrm>
        </p:grpSpPr>
        <p:grpSp>
          <p:nvGrpSpPr>
            <p:cNvPr id="44" name="Group 92">
              <a:extLst>
                <a:ext uri="{FF2B5EF4-FFF2-40B4-BE49-F238E27FC236}">
                  <a16:creationId xmlns:a16="http://schemas.microsoft.com/office/drawing/2014/main" id="{D1048AAD-F1F3-77F9-A3CF-7D45EC7F67F2}"/>
                </a:ext>
              </a:extLst>
            </p:cNvPr>
            <p:cNvGrpSpPr>
              <a:grpSpLocks noChangeAspect="1"/>
            </p:cNvGrpSpPr>
            <p:nvPr/>
          </p:nvGrpSpPr>
          <p:grpSpPr bwMode="auto">
            <a:xfrm>
              <a:off x="862655" y="3734494"/>
              <a:ext cx="356906" cy="356906"/>
              <a:chOff x="6546" y="1719"/>
              <a:chExt cx="426" cy="426"/>
            </a:xfrm>
            <a:solidFill>
              <a:srgbClr val="EE5105"/>
            </a:solidFill>
          </p:grpSpPr>
          <p:sp>
            <p:nvSpPr>
              <p:cNvPr id="46" name="Freeform 93">
                <a:extLst>
                  <a:ext uri="{FF2B5EF4-FFF2-40B4-BE49-F238E27FC236}">
                    <a16:creationId xmlns:a16="http://schemas.microsoft.com/office/drawing/2014/main" id="{CD59F802-1C21-DAA4-D7BD-CB08BD7F422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id="{8D64A885-25C7-B708-13FF-909C02DA1AF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45" name="正方形/長方形 44">
              <a:extLst>
                <a:ext uri="{FF2B5EF4-FFF2-40B4-BE49-F238E27FC236}">
                  <a16:creationId xmlns:a16="http://schemas.microsoft.com/office/drawing/2014/main" id="{573DE9C9-40D9-134C-22BB-49136FDC6C93}"/>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2C8D4FDE-6219-4FF4-9FAA-9B2FDE7BAF3B}"/>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a:solidFill>
            <a:srgbClr val="FBE43D"/>
          </a:solidFill>
          <a:ln>
            <a:noFill/>
          </a:ln>
        </p:spPr>
      </p:pic>
      <p:sp>
        <p:nvSpPr>
          <p:cNvPr id="4" name="吹き出し: 角を丸めた四角形 3">
            <a:extLst>
              <a:ext uri="{FF2B5EF4-FFF2-40B4-BE49-F238E27FC236}">
                <a16:creationId xmlns:a16="http://schemas.microsoft.com/office/drawing/2014/main" id="{674F66CA-D39D-9DC1-B756-14465319807F}"/>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C9AACCFE-124C-9422-D5D3-D507C1102BF4}"/>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DEE218E4-E161-7EFC-E0D8-659E76369D2C}"/>
              </a:ext>
            </a:extLst>
          </p:cNvPr>
          <p:cNvGrpSpPr/>
          <p:nvPr/>
        </p:nvGrpSpPr>
        <p:grpSpPr>
          <a:xfrm>
            <a:off x="849776" y="2062152"/>
            <a:ext cx="6020222" cy="430887"/>
            <a:chOff x="849776" y="2147496"/>
            <a:chExt cx="6020222" cy="430887"/>
          </a:xfrm>
        </p:grpSpPr>
        <p:grpSp>
          <p:nvGrpSpPr>
            <p:cNvPr id="3" name="Group 92">
              <a:extLst>
                <a:ext uri="{FF2B5EF4-FFF2-40B4-BE49-F238E27FC236}">
                  <a16:creationId xmlns:a16="http://schemas.microsoft.com/office/drawing/2014/main" id="{25127AA2-EC3A-A2D1-64EF-9BEC498B579F}"/>
                </a:ext>
              </a:extLst>
            </p:cNvPr>
            <p:cNvGrpSpPr>
              <a:grpSpLocks noChangeAspect="1"/>
            </p:cNvGrpSpPr>
            <p:nvPr/>
          </p:nvGrpSpPr>
          <p:grpSpPr bwMode="auto">
            <a:xfrm>
              <a:off x="849776" y="2184486"/>
              <a:ext cx="356906" cy="356906"/>
              <a:chOff x="6546" y="1719"/>
              <a:chExt cx="426" cy="426"/>
            </a:xfrm>
            <a:solidFill>
              <a:srgbClr val="EE5105"/>
            </a:solidFill>
          </p:grpSpPr>
          <p:sp>
            <p:nvSpPr>
              <p:cNvPr id="4" name="Freeform 93">
                <a:extLst>
                  <a:ext uri="{FF2B5EF4-FFF2-40B4-BE49-F238E27FC236}">
                    <a16:creationId xmlns:a16="http://schemas.microsoft.com/office/drawing/2014/main" id="{F2DC0DFB-BF26-C4DE-8E05-FD0FA519789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 name="Freeform 94">
                <a:extLst>
                  <a:ext uri="{FF2B5EF4-FFF2-40B4-BE49-F238E27FC236}">
                    <a16:creationId xmlns:a16="http://schemas.microsoft.com/office/drawing/2014/main" id="{CA8F7881-404F-9DF6-3890-B56F030C91B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0" name="正方形/長方形 9">
              <a:extLst>
                <a:ext uri="{FF2B5EF4-FFF2-40B4-BE49-F238E27FC236}">
                  <a16:creationId xmlns:a16="http://schemas.microsoft.com/office/drawing/2014/main" id="{D3FB52AC-FBD2-6F44-D867-383A2CBBFA00}"/>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61" name="グループ化 60">
            <a:extLst>
              <a:ext uri="{FF2B5EF4-FFF2-40B4-BE49-F238E27FC236}">
                <a16:creationId xmlns:a16="http://schemas.microsoft.com/office/drawing/2014/main" id="{12806CFA-E553-2728-0122-A09D5D5E5EB1}"/>
              </a:ext>
            </a:extLst>
          </p:cNvPr>
          <p:cNvGrpSpPr/>
          <p:nvPr/>
        </p:nvGrpSpPr>
        <p:grpSpPr>
          <a:xfrm>
            <a:off x="862655" y="2527305"/>
            <a:ext cx="6007343" cy="879343"/>
            <a:chOff x="862655" y="2612925"/>
            <a:chExt cx="6007343" cy="879343"/>
          </a:xfrm>
        </p:grpSpPr>
        <p:grpSp>
          <p:nvGrpSpPr>
            <p:cNvPr id="6" name="Group 92">
              <a:extLst>
                <a:ext uri="{FF2B5EF4-FFF2-40B4-BE49-F238E27FC236}">
                  <a16:creationId xmlns:a16="http://schemas.microsoft.com/office/drawing/2014/main" id="{B29B473E-3EDE-EDE3-84AF-9FBBF676B945}"/>
                </a:ext>
              </a:extLst>
            </p:cNvPr>
            <p:cNvGrpSpPr>
              <a:grpSpLocks noChangeAspect="1"/>
            </p:cNvGrpSpPr>
            <p:nvPr/>
          </p:nvGrpSpPr>
          <p:grpSpPr bwMode="auto">
            <a:xfrm>
              <a:off x="862655" y="2649915"/>
              <a:ext cx="356906" cy="356906"/>
              <a:chOff x="6546" y="1719"/>
              <a:chExt cx="426" cy="426"/>
            </a:xfrm>
            <a:solidFill>
              <a:srgbClr val="EE5105"/>
            </a:solidFill>
          </p:grpSpPr>
          <p:sp>
            <p:nvSpPr>
              <p:cNvPr id="7" name="Freeform 93">
                <a:extLst>
                  <a:ext uri="{FF2B5EF4-FFF2-40B4-BE49-F238E27FC236}">
                    <a16:creationId xmlns:a16="http://schemas.microsoft.com/office/drawing/2014/main" id="{4ED3543C-CF28-45A8-D4D4-309984223783}"/>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94">
                <a:extLst>
                  <a:ext uri="{FF2B5EF4-FFF2-40B4-BE49-F238E27FC236}">
                    <a16:creationId xmlns:a16="http://schemas.microsoft.com/office/drawing/2014/main" id="{082A8858-58EC-8FDF-E68D-6A4380CB5632}"/>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2" name="正方形/長方形 11">
              <a:extLst>
                <a:ext uri="{FF2B5EF4-FFF2-40B4-BE49-F238E27FC236}">
                  <a16:creationId xmlns:a16="http://schemas.microsoft.com/office/drawing/2014/main" id="{225F12DB-6547-8A71-CB89-EF301D218468}"/>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3" name="四角形: 角を丸くする 12">
            <a:extLst>
              <a:ext uri="{FF2B5EF4-FFF2-40B4-BE49-F238E27FC236}">
                <a16:creationId xmlns:a16="http://schemas.microsoft.com/office/drawing/2014/main" id="{523C8002-C833-2EEE-425A-9CF1BD1C38F8}"/>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78EE1701-CE16-12FC-32F7-C873F5E8C0C7}"/>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8B4851D8-6A5C-7A9C-6462-EE269C65517F}"/>
              </a:ext>
            </a:extLst>
          </p:cNvPr>
          <p:cNvGrpSpPr/>
          <p:nvPr/>
        </p:nvGrpSpPr>
        <p:grpSpPr>
          <a:xfrm>
            <a:off x="862655" y="2992458"/>
            <a:ext cx="6007343" cy="879343"/>
            <a:chOff x="862655" y="3154801"/>
            <a:chExt cx="6007343" cy="879343"/>
          </a:xfrm>
        </p:grpSpPr>
        <p:grpSp>
          <p:nvGrpSpPr>
            <p:cNvPr id="52" name="Group 92">
              <a:extLst>
                <a:ext uri="{FF2B5EF4-FFF2-40B4-BE49-F238E27FC236}">
                  <a16:creationId xmlns:a16="http://schemas.microsoft.com/office/drawing/2014/main" id="{60C992E9-FB8B-0A0D-80A9-35A790D24E60}"/>
                </a:ext>
              </a:extLst>
            </p:cNvPr>
            <p:cNvGrpSpPr>
              <a:grpSpLocks noChangeAspect="1"/>
            </p:cNvGrpSpPr>
            <p:nvPr/>
          </p:nvGrpSpPr>
          <p:grpSpPr bwMode="auto">
            <a:xfrm>
              <a:off x="862655" y="3191791"/>
              <a:ext cx="356906" cy="356906"/>
              <a:chOff x="6546" y="1719"/>
              <a:chExt cx="426" cy="426"/>
            </a:xfrm>
            <a:solidFill>
              <a:srgbClr val="EE5105"/>
            </a:solidFill>
          </p:grpSpPr>
          <p:sp>
            <p:nvSpPr>
              <p:cNvPr id="53" name="Freeform 93">
                <a:extLst>
                  <a:ext uri="{FF2B5EF4-FFF2-40B4-BE49-F238E27FC236}">
                    <a16:creationId xmlns:a16="http://schemas.microsoft.com/office/drawing/2014/main" id="{26F82CEE-5CED-7822-26C0-472717C8C73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7409F1BB-282A-0E5A-76F1-53D6DD4F737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8" name="正方形/長方形 57">
              <a:extLst>
                <a:ext uri="{FF2B5EF4-FFF2-40B4-BE49-F238E27FC236}">
                  <a16:creationId xmlns:a16="http://schemas.microsoft.com/office/drawing/2014/main" id="{B0AB87CF-4908-3B3A-31F7-A089F3E09CD9}"/>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4" name="グループ化 63">
            <a:extLst>
              <a:ext uri="{FF2B5EF4-FFF2-40B4-BE49-F238E27FC236}">
                <a16:creationId xmlns:a16="http://schemas.microsoft.com/office/drawing/2014/main" id="{BA63F65E-2C56-6D14-36E6-D4E0675780F4}"/>
              </a:ext>
            </a:extLst>
          </p:cNvPr>
          <p:cNvGrpSpPr/>
          <p:nvPr/>
        </p:nvGrpSpPr>
        <p:grpSpPr>
          <a:xfrm>
            <a:off x="862655" y="3457612"/>
            <a:ext cx="6007343" cy="879343"/>
            <a:chOff x="862655" y="3697504"/>
            <a:chExt cx="6007343" cy="879343"/>
          </a:xfrm>
        </p:grpSpPr>
        <p:grpSp>
          <p:nvGrpSpPr>
            <p:cNvPr id="55" name="Group 92">
              <a:extLst>
                <a:ext uri="{FF2B5EF4-FFF2-40B4-BE49-F238E27FC236}">
                  <a16:creationId xmlns:a16="http://schemas.microsoft.com/office/drawing/2014/main" id="{2D1F347B-47B8-8090-C01D-A45DBD1EE696}"/>
                </a:ext>
              </a:extLst>
            </p:cNvPr>
            <p:cNvGrpSpPr>
              <a:grpSpLocks noChangeAspect="1"/>
            </p:cNvGrpSpPr>
            <p:nvPr/>
          </p:nvGrpSpPr>
          <p:grpSpPr bwMode="auto">
            <a:xfrm>
              <a:off x="862655" y="3734494"/>
              <a:ext cx="356906" cy="356906"/>
              <a:chOff x="6546" y="1719"/>
              <a:chExt cx="426" cy="426"/>
            </a:xfrm>
            <a:solidFill>
              <a:srgbClr val="EE5105"/>
            </a:solidFill>
          </p:grpSpPr>
          <p:sp>
            <p:nvSpPr>
              <p:cNvPr id="56" name="Freeform 93">
                <a:extLst>
                  <a:ext uri="{FF2B5EF4-FFF2-40B4-BE49-F238E27FC236}">
                    <a16:creationId xmlns:a16="http://schemas.microsoft.com/office/drawing/2014/main" id="{311EE006-CC92-FEB9-4317-ED51A26F4FD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94">
                <a:extLst>
                  <a:ext uri="{FF2B5EF4-FFF2-40B4-BE49-F238E27FC236}">
                    <a16:creationId xmlns:a16="http://schemas.microsoft.com/office/drawing/2014/main" id="{0C24D675-E913-383D-4F5D-4C0D7D723F6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9" name="正方形/長方形 58">
              <a:extLst>
                <a:ext uri="{FF2B5EF4-FFF2-40B4-BE49-F238E27FC236}">
                  <a16:creationId xmlns:a16="http://schemas.microsoft.com/office/drawing/2014/main" id="{AAACD456-4D6C-E3F6-F1DF-99AF0B79077E}"/>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638FACDD-73B3-F2E3-F14F-581BCDC89DAC}"/>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65" name="テキスト ボックス 64">
            <a:extLst>
              <a:ext uri="{FF2B5EF4-FFF2-40B4-BE49-F238E27FC236}">
                <a16:creationId xmlns:a16="http://schemas.microsoft.com/office/drawing/2014/main" id="{E3E68052-F3D7-39F9-552B-0B98BE9E4DDF}"/>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1BE482EB-02C9-4E5A-8348-F499E4E3D1F3}"/>
              </a:ext>
            </a:extLst>
          </p:cNvPr>
          <p:cNvGrpSpPr/>
          <p:nvPr/>
        </p:nvGrpSpPr>
        <p:grpSpPr>
          <a:xfrm>
            <a:off x="875741" y="3890028"/>
            <a:ext cx="6007343" cy="430887"/>
            <a:chOff x="862655" y="3697504"/>
            <a:chExt cx="6007343" cy="430887"/>
          </a:xfrm>
        </p:grpSpPr>
        <p:grpSp>
          <p:nvGrpSpPr>
            <p:cNvPr id="14" name="Group 92">
              <a:extLst>
                <a:ext uri="{FF2B5EF4-FFF2-40B4-BE49-F238E27FC236}">
                  <a16:creationId xmlns:a16="http://schemas.microsoft.com/office/drawing/2014/main" id="{7FC0223E-F01C-F48D-7B55-AF9120A4332A}"/>
                </a:ext>
              </a:extLst>
            </p:cNvPr>
            <p:cNvGrpSpPr>
              <a:grpSpLocks noChangeAspect="1"/>
            </p:cNvGrpSpPr>
            <p:nvPr/>
          </p:nvGrpSpPr>
          <p:grpSpPr bwMode="auto">
            <a:xfrm>
              <a:off x="862655" y="3734494"/>
              <a:ext cx="356906" cy="356906"/>
              <a:chOff x="6546" y="1719"/>
              <a:chExt cx="426" cy="426"/>
            </a:xfrm>
            <a:solidFill>
              <a:srgbClr val="EE5105"/>
            </a:solidFill>
          </p:grpSpPr>
          <p:sp>
            <p:nvSpPr>
              <p:cNvPr id="16" name="Freeform 93">
                <a:extLst>
                  <a:ext uri="{FF2B5EF4-FFF2-40B4-BE49-F238E27FC236}">
                    <a16:creationId xmlns:a16="http://schemas.microsoft.com/office/drawing/2014/main" id="{7D4C01CF-036E-4E98-28E0-9306BA458D48}"/>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Freeform 94">
                <a:extLst>
                  <a:ext uri="{FF2B5EF4-FFF2-40B4-BE49-F238E27FC236}">
                    <a16:creationId xmlns:a16="http://schemas.microsoft.com/office/drawing/2014/main" id="{61C90E4C-D35A-81FE-3893-EFD6F2A4FCA0}"/>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正方形/長方形 14">
              <a:extLst>
                <a:ext uri="{FF2B5EF4-FFF2-40B4-BE49-F238E27FC236}">
                  <a16:creationId xmlns:a16="http://schemas.microsoft.com/office/drawing/2014/main" id="{27E9C846-4683-7362-A6F1-CB1EB218575D}"/>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75F37D48-4A1B-DEF2-C067-E06B3B00F597}"/>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a:solidFill>
            <a:srgbClr val="FBE43D"/>
          </a:solidFill>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3" y="149722"/>
            <a:ext cx="2939143" cy="936250"/>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289445"/>
            <a:ext cx="30278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50" charset="-128"/>
                <a:cs typeface="+mn-cs"/>
              </a:rPr>
              <a:t>電子処方箋</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にも対応しています！</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4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019640"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マイナ病院受付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960693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Props1.xml><?xml version="1.0" encoding="utf-8"?>
<ds:datastoreItem xmlns:ds="http://schemas.openxmlformats.org/officeDocument/2006/customXml" ds:itemID="{A5ACA2F2-2D6D-4587-8CDD-DC58DD563EA0}">
  <ds:schemaRefs>
    <ds:schemaRef ds:uri="http://schemas.microsoft.com/sharepoint/v3/contenttype/forms"/>
  </ds:schemaRefs>
</ds:datastoreItem>
</file>

<file path=customXml/itemProps2.xml><?xml version="1.0" encoding="utf-8"?>
<ds:datastoreItem xmlns:ds="http://schemas.openxmlformats.org/officeDocument/2006/customXml" ds:itemID="{4D54E807-E489-4480-8621-CE47CB325284}"/>
</file>

<file path=customXml/itemProps3.xml><?xml version="1.0" encoding="utf-8"?>
<ds:datastoreItem xmlns:ds="http://schemas.openxmlformats.org/officeDocument/2006/customXml" ds:itemID="{60808E0B-C92D-459D-BF62-352AE832FD3A}">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d5b8c9ff-c322-4cb3-897a-633a8421b986"/>
    <ds:schemaRef ds:uri="http://purl.org/dc/elements/1.1/"/>
    <ds:schemaRef ds:uri="http://purl.org/dc/terms/"/>
    <ds:schemaRef ds:uri="7f378564-5aaa-421d-8881-c65b058997b7"/>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1134</Words>
  <PresentationFormat>A4 210 x 297 mm</PresentationFormat>
  <Paragraphs>93</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modified xsi:type="dcterms:W3CDTF">2024-10-08T05:39:01Z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84900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