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  <p:sldId id="263" r:id="rId6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53211C-07EC-4A45-8A0E-7CFB1183C40F}" v="119" dt="2023-09-29T06:52:01.1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00" d="100"/>
          <a:sy n="400" d="100"/>
        </p:scale>
        <p:origin x="-3846" y="-17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ri, Kaori" userId="f2384def-2f45-4b53-97eb-749d3397a6fe" providerId="ADAL" clId="{EC53211C-07EC-4A45-8A0E-7CFB1183C40F}"/>
    <pc:docChg chg="undo custSel addSld delSld modSld delMainMaster">
      <pc:chgData name="Hori, Kaori" userId="f2384def-2f45-4b53-97eb-749d3397a6fe" providerId="ADAL" clId="{EC53211C-07EC-4A45-8A0E-7CFB1183C40F}" dt="2023-09-29T06:52:13.541" v="191" actId="1038"/>
      <pc:docMkLst>
        <pc:docMk/>
      </pc:docMkLst>
      <pc:sldChg chg="del">
        <pc:chgData name="Hori, Kaori" userId="f2384def-2f45-4b53-97eb-749d3397a6fe" providerId="ADAL" clId="{EC53211C-07EC-4A45-8A0E-7CFB1183C40F}" dt="2023-09-29T06:26:53.173" v="15" actId="47"/>
        <pc:sldMkLst>
          <pc:docMk/>
          <pc:sldMk cId="1646123471" sldId="259"/>
        </pc:sldMkLst>
      </pc:sldChg>
      <pc:sldChg chg="addSp delSp modSp add del mod">
        <pc:chgData name="Hori, Kaori" userId="f2384def-2f45-4b53-97eb-749d3397a6fe" providerId="ADAL" clId="{EC53211C-07EC-4A45-8A0E-7CFB1183C40F}" dt="2023-09-29T06:33:01.251" v="119" actId="12788"/>
        <pc:sldMkLst>
          <pc:docMk/>
          <pc:sldMk cId="306313377" sldId="262"/>
        </pc:sldMkLst>
        <pc:spChg chg="mod">
          <ac:chgData name="Hori, Kaori" userId="f2384def-2f45-4b53-97eb-749d3397a6fe" providerId="ADAL" clId="{EC53211C-07EC-4A45-8A0E-7CFB1183C40F}" dt="2023-09-29T06:26:45.824" v="12" actId="6549"/>
          <ac:spMkLst>
            <pc:docMk/>
            <pc:sldMk cId="306313377" sldId="262"/>
            <ac:spMk id="19" creationId="{82529C83-34A6-B1EA-778B-DD95747430EB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141" creationId="{80288F13-CBD7-0588-C1A6-4973A8554D9A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180" creationId="{E1F06089-2892-9EDB-0623-0955272A46A2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181" creationId="{4074C656-832F-E182-FB6B-5D731FD56461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184" creationId="{AD1848E9-E74F-3B36-7E02-6AB428F2D097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185" creationId="{EA2560BD-3E5B-9C02-EC21-4F017C5B8757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187" creationId="{9A3618CC-9934-B102-420C-8ED9E060017C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188" creationId="{74CACB48-5E99-6122-7219-FBE0EE973AFB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189" creationId="{F4FB58F5-C27D-2B5A-E024-04156B51C555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56" creationId="{C1729C27-CCB5-A58D-BA42-60A8795C8857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57" creationId="{E28B21CA-3DF9-6E32-8757-33DEFADB87B6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59" creationId="{7035B32D-A7E1-2BD8-3D56-F03E056578F1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60" creationId="{3C2BEF23-5706-4063-4BEF-4EBAF7EBE71C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62" creationId="{C6A7EFDF-0E59-60D4-0ABF-1523A8C49443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63" creationId="{4724FEB4-FDA8-0A7C-4E21-50A60FBF4828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64" creationId="{8D7E4666-4DB3-E758-0996-F9BCFE7FC486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66" creationId="{5DB19934-B918-FC01-81EA-4E7F382980D6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67" creationId="{6F63C7D1-1D7D-7407-BEAF-4AFB4B0DAF27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68" creationId="{282522C7-CC10-7A9C-5671-409963240811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69" creationId="{C1BD38B8-C22C-CCFA-952E-32A5CA9CB3A5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71" creationId="{B6453B06-CE86-8374-909D-DFAD7DA2CC73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74" creationId="{49F18733-9479-FBA6-4C16-DF4B361B01E5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75" creationId="{0B37EAA9-4F99-CD48-CD48-945622ED1EC9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76" creationId="{FFB94F41-3DCB-1A36-9760-7F5796E3C2DA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77" creationId="{998418E4-BA99-B2DE-E520-5E2DCDBFE1D7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78" creationId="{78E3A63C-FDB4-BAAC-BE8B-9277D80F45AB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79" creationId="{B0D4127A-2EE5-99FA-1BA5-EE413D211FD8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81" creationId="{FBB1543D-8F3A-261A-7677-3C8E1F091928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82" creationId="{8B56BAD3-1397-F60F-E087-FFEF6ECCDF96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84" creationId="{E5B568C1-B1A0-9CC9-8E52-6E472FD29B12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89" creationId="{5DA7E51A-D9C3-6F9C-46D6-8FD6EAE77264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90" creationId="{97ABAD63-9B27-BF2D-A41A-700E21B882FD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91" creationId="{365CA4AD-16A2-FBB2-F511-A37A64119EDE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92" creationId="{526B75FD-FCDB-31D1-4DF3-4714CBCF6E03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93" creationId="{62882E15-A8CB-D2F3-350F-0266269C2D18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94" creationId="{0624AAF4-DC69-865F-7928-CD0433324630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95" creationId="{5B1432B2-1D33-5E3B-4AE4-D11C4392E040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96" creationId="{BB2EBE5B-0D93-3665-8928-B780E0B73F21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97" creationId="{051181A5-7ACB-801A-3455-4BEA7B792476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98" creationId="{44CDCE29-A949-7005-93E1-EE373C710EDC}"/>
          </ac:spMkLst>
        </pc:spChg>
        <pc:spChg chg="add 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299" creationId="{D86A3F1C-986E-4CC6-CCEA-15C32A84D941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305" creationId="{1CA92153-F0D9-F026-73F6-5E07B312D461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306" creationId="{B1DD6245-9245-7457-2A09-4287D71568CE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307" creationId="{58AD677D-C4A5-78FD-9991-46398B6D586E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309" creationId="{F884C954-E4A6-B360-9AC1-0C4D1EE5A6F9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310" creationId="{FA275B49-4471-74A3-944A-69EB7A12BC18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311" creationId="{DABF4154-63EF-5868-069B-612F077FE289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312" creationId="{61B972B7-B819-800E-4AC2-28AAB9B99B50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314" creationId="{8EF2861F-6C1C-8050-760F-26EEE3FB628A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315" creationId="{7F80B509-B3AC-E80A-032E-64560795C7BD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316" creationId="{009D5A03-BC29-E10A-5B04-97F18D57C079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318" creationId="{FA23C77C-1601-2BEF-391E-5506B755A74D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319" creationId="{257EE199-3832-99EF-D7CA-8F66AE2A148F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384" creationId="{F356960D-445A-58A6-FFDA-C9815DC8EF24}"/>
          </ac:spMkLst>
        </pc:spChg>
        <pc:spChg chg="del">
          <ac:chgData name="Hori, Kaori" userId="f2384def-2f45-4b53-97eb-749d3397a6fe" providerId="ADAL" clId="{EC53211C-07EC-4A45-8A0E-7CFB1183C40F}" dt="2023-09-29T06:26:46.728" v="13" actId="478"/>
          <ac:spMkLst>
            <pc:docMk/>
            <pc:sldMk cId="306313377" sldId="262"/>
            <ac:spMk id="399" creationId="{E8584D2F-7CB2-A90D-C598-9D50A2FD9C48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35" creationId="{816EB5C8-8AF9-93B0-C09D-714CD34B1D39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36" creationId="{B3E90902-6FB7-2FF2-348F-11707F54ACA3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37" creationId="{892EE2DC-8137-FA8B-66C0-262900B5D3AF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38" creationId="{B9CF220D-6DC5-0F7E-D270-5098708AEFF9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39" creationId="{470D643D-8AB8-883D-2BB4-8F6AF01C6ABA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40" creationId="{B2BE91EA-16E9-D402-351D-8556F87A2268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41" creationId="{0FED3D57-BBD9-EE0B-55B9-A9A80180D8AE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42" creationId="{FF6F54F8-4EC4-77FD-4976-4A00DB1846F7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43" creationId="{5A1BD6B8-3251-A992-F5E9-1B729A86ED29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44" creationId="{0332CAF8-03FC-3DF5-786A-1618DA957D93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45" creationId="{6C4DF427-A630-7010-250F-ED90FE62FBE7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46" creationId="{0937BD65-7EE3-86AD-021C-C9341CEC0E71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49" creationId="{9BBB8C3A-D50E-C91A-50AE-E8A3EFA12076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50" creationId="{3A77A842-48F9-BF1A-72EB-13AAC8264508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51" creationId="{B98D55C6-AD4F-8DD9-BFC4-E9D9AE9105AB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52" creationId="{2304665E-1BDB-C5E4-8650-8DCA9BF98D86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54" creationId="{81642B55-ADAE-3051-A41A-D0E031B8069A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55" creationId="{3BFA4021-6761-8919-2EAA-4B1B0348AB48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56" creationId="{73431852-66CE-053F-60EF-580CE88F4061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57" creationId="{21E22445-46A8-DCAC-1727-3B186DEB9586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58" creationId="{4C5D78B1-DA78-2FC6-4CE3-4B5A807344F1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59" creationId="{453AA8C4-EC1E-EFCC-5F5F-46B914169189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60" creationId="{977A5845-CC39-1C6F-8AE0-C57DF4C02506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64" creationId="{73D04100-2625-3F03-AE89-CDD1C22B58C7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65" creationId="{A8006059-FC4D-2680-97C7-FFC118A56F38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66" creationId="{8D7B5AA6-3F65-01AD-9DA3-1783A0F207C1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67" creationId="{B2A47995-4EE1-C241-E55E-C290FB63CD1C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71" creationId="{BC3E17FD-2C25-6064-2842-8254EE1E5164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72" creationId="{2CDBCFA8-DA53-36CE-74CE-BADFE1389AFE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73" creationId="{8CA45361-7613-3C15-A1B4-E0FF47BAAA03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75" creationId="{79D8F56B-537A-5E34-A0A1-088690661870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76" creationId="{59E8A7B6-3C8F-CBA2-B25C-41851514A262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77" creationId="{6BC9070D-AB60-29DD-7B80-605869E6E444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78" creationId="{F3CE0882-F8DA-C3E0-2B76-78F9BBDCDEC6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80" creationId="{7EC4A8DD-15F8-F5B0-68E6-29CFE693FD37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81" creationId="{3FC1DF42-EBDB-580A-CE45-2F0E7189A973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82" creationId="{BB5305A4-F513-353A-7AA0-BDFE5B0B5269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84" creationId="{746FB67B-251F-CB42-77E5-487EFF7DE492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85" creationId="{068EA5A2-7AD5-A6ED-3B1D-D7A7CB3F41F7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86" creationId="{AF635403-1520-9642-050B-F18FF1296FEE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91" creationId="{A3CF676E-0C6D-36FC-5EF8-BEF87C3B5A02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92" creationId="{FFAA793C-8CDF-0433-CF86-2348C58D4C07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93" creationId="{5F90AA69-999B-07F8-6881-D9C71E158C3A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94" creationId="{652C6D58-A1BA-9EA3-C9B1-5B395ABE958C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95" creationId="{E3E2C669-CAD3-AE68-ED89-D3C71EC4B3FF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96" creationId="{F8D4F056-8271-2933-6743-240B9B312D46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97" creationId="{03471FDB-24E4-6A74-1EE5-DD7C9CCAF706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98" creationId="{A0A9251C-DF93-836A-61E7-40857CAFCB70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499" creationId="{2AAA6099-B12F-F528-3C87-4FC6D383DE4B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00" creationId="{5D9C206D-533C-EEF9-FE78-F46582A336B3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01" creationId="{7D2E9CE9-62D0-0C9E-4D74-A381B18A0D92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02" creationId="{C4CAA426-CE31-86E0-0E3D-3F336E4B3CA3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05" creationId="{0B0FCC7C-FB97-A7A6-09D2-6A2877D27C94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06" creationId="{77A68122-A8D7-BC41-0488-E82D91BE44E5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07" creationId="{DA1E77D1-C303-06D9-214E-B659009805AD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08" creationId="{2714B9D0-5D93-E67E-3E84-055E93AD2ED2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10" creationId="{4C7CDDD5-A492-3976-3BA4-4753C178B437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11" creationId="{89F7291F-0987-0065-83A7-608AEC7547A5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12" creationId="{6F6A51DC-696D-4462-9FF4-5BBC1A94A6D6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13" creationId="{EF4CC61C-D571-6EFD-6DF6-E8B85EEEF708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14" creationId="{F657F5AC-795F-7B24-1A9B-78DB1F424701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15" creationId="{ED166DAA-FDF3-4F60-1153-BDA0D057C01F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16" creationId="{572D3B04-8366-8D76-6E35-73C9FF5EB63E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20" creationId="{A1E29A64-D444-D185-54FA-EF818AD9D167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21" creationId="{1367CF46-06B5-435B-6122-3C76E6733AE5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22" creationId="{57AD94C0-5119-A96E-D60A-7EB877FBE876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23" creationId="{A20CEA40-CF35-B912-79D4-B7D33E9D36D5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27" creationId="{AE83397C-6BCC-D7EC-D9FF-2C551BDE4B3A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28" creationId="{254720A6-19C6-BE9C-1321-CE2C895854B7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29" creationId="{1FF6734F-3A77-476B-D080-11E503AEA2F3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31" creationId="{FA129E73-D491-8A21-96E2-569E8E3231A3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32" creationId="{C4EB1728-FC6C-64D6-0130-03DF48FFF6B0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33" creationId="{2E6A73C1-F8EF-1219-1A7A-41F44ECE20BA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34" creationId="{8E22EFC1-ECF1-B4BC-AF6D-A153EC110ABC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36" creationId="{6A1A828C-B738-CD62-9C0E-C27F3CC48696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37" creationId="{9DDD80BD-9844-3738-C7B6-EE0AEE563DA8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38" creationId="{28C757B0-237A-08C2-F9FB-117E6F562A4F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40" creationId="{62B7AD42-60CF-8B7F-5AF0-EE3D252955B6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41" creationId="{E8CEAA78-D7CB-370F-8703-E8CCE468652B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42" creationId="{0C27EB24-E8AD-1716-D330-CD9A161BA109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47" creationId="{A1A33CFD-F529-BE1D-F765-397BB5C81477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48" creationId="{7517E2CE-E7F2-0CFC-BA0A-232059BDB3E7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49" creationId="{A67A7096-CEE2-C81A-4D45-9ABB2FF28F35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50" creationId="{48E84101-1D67-C49D-14FE-8BBC5786BD57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51" creationId="{6F5AF407-6D68-321C-6F66-083DF6EF5FF0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52" creationId="{D587689D-B390-581F-9CAB-F14D96075E74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53" creationId="{857FA074-0752-7BD7-58B6-3F95E796810B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54" creationId="{0A02057C-898C-836B-D12D-A5CA2C0B22AA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55" creationId="{5F0E832E-098A-8197-3166-FF4C34039F41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56" creationId="{0188C242-E636-AB51-280C-2315ACA17E47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57" creationId="{0BB36801-7586-D8F2-9B3B-1CB83CD69DAC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58" creationId="{41D59538-E22E-317A-1309-E967EF566F23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61" creationId="{3A6BF220-2137-C541-ABA0-0B5A08F5C89C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62" creationId="{6BEFFEDE-81CC-401B-A1ED-9E38DBF3CA33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63" creationId="{0941B151-F5AF-1B2F-E0A5-C1EE602696B4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64" creationId="{827451A9-BB8B-467B-67C2-837822A20FE3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66" creationId="{08104766-1CE4-9AE3-7510-6D9CB2C0BA14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67" creationId="{754C27EA-4BE5-8535-A681-47273E8309DA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68" creationId="{3B576819-3E0A-1800-DF12-943ED5D05E72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69" creationId="{42E02905-D90E-5E57-3451-DF241375A070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70" creationId="{3DBE1F98-01F4-4624-CD3E-2B1783ECBD5D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71" creationId="{24E0DE9E-3CA5-7501-DB08-428161FFEE01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72" creationId="{2B2DCA49-796D-B3B2-827C-E5ABFDF35ED1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76" creationId="{693D13E1-A097-7737-2B64-97D304B91663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77" creationId="{0A98D758-6012-33B9-E89D-7F998197000B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78" creationId="{70E247BB-8377-695B-3E0F-960FD1322B3B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79" creationId="{66B896B6-61C3-95EF-75DC-26CE36426E47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83" creationId="{8601CF79-E6F9-5FC0-6EE2-32DF48C50602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84" creationId="{75DAD19D-527D-EA10-9175-D46C6EAAC2BE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85" creationId="{D25A9EE8-0C4C-B6F4-00B3-7CCA88FC1EED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87" creationId="{FD8E5DE8-38DE-E164-D3AD-38ED808B450F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88" creationId="{FFE4BB2F-5601-5AA1-3851-02B7A03B1080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89" creationId="{A2401C46-DE59-E95D-605A-8465CE79C68B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90" creationId="{52B237F3-71C7-1CD0-81FB-8EB8921166BB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92" creationId="{E7DD42CC-D405-CC90-7260-91BD6F10214E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93" creationId="{80612305-9351-5499-AC5E-1122F1694F1F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94" creationId="{0E99D635-9345-6095-EAE7-A21D48954C2A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96" creationId="{5B3FE506-90F4-1A24-D40B-39EDF97FCF28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97" creationId="{F70FA25C-F2AA-BE6B-DD7B-44915A433C94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598" creationId="{AE9B3C6D-10D4-23BF-0A10-0FFD61429599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03" creationId="{37E8DE5B-2610-99D0-0889-DC5CDD95E8CE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04" creationId="{AFCD211E-78B6-31A4-E6CD-E7A956FC1223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05" creationId="{640107BB-FEC3-99F5-9F9E-28A799E7A503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06" creationId="{A394277E-1756-907E-07A1-C1102C6C940E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07" creationId="{3F9A61B4-7D1C-0A3E-20DD-590F6AF5665C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08" creationId="{244E9A84-A721-B571-E765-78E9AC1DC0B4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09" creationId="{80E6734F-28EE-16B4-A797-89F3295EE80A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10" creationId="{BE62CF9C-C039-37DE-52FD-2EA7860CFDCE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11" creationId="{8B2DC386-C38F-908B-BDBE-28A6B1CDBD59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12" creationId="{2A66FE98-C2A8-C315-0BFF-CC1E6C59726F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13" creationId="{7EDEE4DE-7A45-05E1-E3AF-EA2B3190355E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14" creationId="{32CCE703-F560-D4F6-B2A3-3DCC78835DB1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17" creationId="{01D96243-A008-71F1-A735-38974EA8686A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18" creationId="{80D846F5-E567-DD5D-61AF-2D4C5BD6C03A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19" creationId="{60142947-EDFE-CE9A-E1D0-AA9C30BE898D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20" creationId="{95CDF27E-CB2D-E721-FB48-90CAECC1ADBD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22" creationId="{732A538A-E75A-7680-48FA-1E434F271D44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23" creationId="{8636FD90-089C-134C-4071-96A62DC2CA0C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24" creationId="{AAABAE3A-5095-4316-DCE7-A5711C94D7ED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25" creationId="{79E8F0E3-326D-0628-89BD-83EFFD5DB25D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26" creationId="{DED3FBFE-15A1-D338-68DA-78CA0A6A20E1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27" creationId="{08B79535-6E27-45AD-FF2C-7AFA5CB4F3E9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28" creationId="{AEBED600-F957-DC65-AB24-82866E1BB14E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32" creationId="{F5B6243D-1FD5-7377-DF01-0373E40532B0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33" creationId="{9732999C-F6D1-21D0-BE08-29D98B49D579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34" creationId="{F32561CD-A7CE-EE1E-BE43-45734B1295F5}"/>
          </ac:spMkLst>
        </pc:spChg>
        <pc:spChg chg="mod">
          <ac:chgData name="Hori, Kaori" userId="f2384def-2f45-4b53-97eb-749d3397a6fe" providerId="ADAL" clId="{EC53211C-07EC-4A45-8A0E-7CFB1183C40F}" dt="2023-09-29T06:33:01.251" v="119" actId="12788"/>
          <ac:spMkLst>
            <pc:docMk/>
            <pc:sldMk cId="306313377" sldId="262"/>
            <ac:spMk id="635" creationId="{537FDD5F-7E75-15E3-A85F-79D9111FD1A2}"/>
          </ac:spMkLst>
        </pc:spChg>
        <pc:grpChg chg="add del">
          <ac:chgData name="Hori, Kaori" userId="f2384def-2f45-4b53-97eb-749d3397a6fe" providerId="ADAL" clId="{EC53211C-07EC-4A45-8A0E-7CFB1183C40F}" dt="2023-09-29T06:26:42.940" v="9" actId="478"/>
          <ac:grpSpMkLst>
            <pc:docMk/>
            <pc:sldMk cId="306313377" sldId="262"/>
            <ac:grpSpMk id="2" creationId="{032DD826-EBD4-1D90-7E12-DB8A0797CB61}"/>
          </ac:grpSpMkLst>
        </pc:grpChg>
        <pc:grpChg chg="add del">
          <ac:chgData name="Hori, Kaori" userId="f2384def-2f45-4b53-97eb-749d3397a6fe" providerId="ADAL" clId="{EC53211C-07EC-4A45-8A0E-7CFB1183C40F}" dt="2023-09-29T06:26:42.199" v="8" actId="478"/>
          <ac:grpSpMkLst>
            <pc:docMk/>
            <pc:sldMk cId="306313377" sldId="262"/>
            <ac:grpSpMk id="32" creationId="{65A7BBE5-8EBE-125C-5E5C-E1DAFA48D7F6}"/>
          </ac:grpSpMkLst>
        </pc:grpChg>
        <pc:grpChg chg="add del">
          <ac:chgData name="Hori, Kaori" userId="f2384def-2f45-4b53-97eb-749d3397a6fe" providerId="ADAL" clId="{EC53211C-07EC-4A45-8A0E-7CFB1183C40F}" dt="2023-09-29T06:26:43.436" v="10" actId="478"/>
          <ac:grpSpMkLst>
            <pc:docMk/>
            <pc:sldMk cId="306313377" sldId="262"/>
            <ac:grpSpMk id="143" creationId="{1BA433E6-EF95-B56D-0090-D6E2895F8743}"/>
          </ac:grpSpMkLst>
        </pc:grpChg>
        <pc:grpChg chg="add del">
          <ac:chgData name="Hori, Kaori" userId="f2384def-2f45-4b53-97eb-749d3397a6fe" providerId="ADAL" clId="{EC53211C-07EC-4A45-8A0E-7CFB1183C40F}" dt="2023-09-29T06:26:40.361" v="7" actId="478"/>
          <ac:grpSpMkLst>
            <pc:docMk/>
            <pc:sldMk cId="306313377" sldId="262"/>
            <ac:grpSpMk id="145" creationId="{C7013A55-F5C4-F2F1-367B-477E76E1C521}"/>
          </ac:grpSpMkLst>
        </pc:grpChg>
        <pc:grpChg chg="add 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191" creationId="{F2DDC6E8-48B9-338F-44BB-AAE5556A5935}"/>
          </ac:grpSpMkLst>
        </pc:grpChg>
        <pc:grpChg chg="add 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258" creationId="{1DEFCF04-11ED-026F-0846-CB6053641D00}"/>
          </ac:grpSpMkLst>
        </pc:grpChg>
        <pc:grpChg chg="add 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261" creationId="{0B1FFC89-42EF-4C1F-827B-AF3095671155}"/>
          </ac:grpSpMkLst>
        </pc:grpChg>
        <pc:grpChg chg="add 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270" creationId="{9D7E8AE0-3EF6-E06C-5BDB-D3C8FA5B71BC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272" creationId="{106A9431-3FBD-3675-E11D-7B2DC0E3C714}"/>
          </ac:grpSpMkLst>
        </pc:grpChg>
        <pc:grpChg chg="add 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300" creationId="{5015182C-1B46-F0A0-31F0-4D6B680EC938}"/>
          </ac:grpSpMkLst>
        </pc:grpChg>
        <pc:grpChg chg="add 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301" creationId="{7C974F98-78A0-C9CB-7C85-432C9E1BFF0E}"/>
          </ac:grpSpMkLst>
        </pc:grpChg>
        <pc:grpChg chg="add 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302" creationId="{540DFCB6-FC87-EA64-515B-D0EF2620F94F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303" creationId="{A7C9B90A-662C-F397-190B-D342FFB9BCD1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304" creationId="{FC9DC8C1-4124-A427-329E-24B125021ED0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313" creationId="{67A35A55-A3F3-16A4-F1EC-59C700EBE3BB}"/>
          </ac:grpSpMkLst>
        </pc:grpChg>
        <pc:grpChg chg="add del">
          <ac:chgData name="Hori, Kaori" userId="f2384def-2f45-4b53-97eb-749d3397a6fe" providerId="ADAL" clId="{EC53211C-07EC-4A45-8A0E-7CFB1183C40F}" dt="2023-09-29T06:26:44.410" v="11" actId="478"/>
          <ac:grpSpMkLst>
            <pc:docMk/>
            <pc:sldMk cId="306313377" sldId="262"/>
            <ac:grpSpMk id="429" creationId="{48DBFD16-F0CE-F375-B8F0-B0ECFCF3098A}"/>
          </ac:grpSpMkLst>
        </pc:grpChg>
        <pc:grpChg chg="add del">
          <ac:chgData name="Hori, Kaori" userId="f2384def-2f45-4b53-97eb-749d3397a6fe" providerId="ADAL" clId="{EC53211C-07EC-4A45-8A0E-7CFB1183C40F}" dt="2023-09-29T06:26:49.328" v="14" actId="478"/>
          <ac:grpSpMkLst>
            <pc:docMk/>
            <pc:sldMk cId="306313377" sldId="262"/>
            <ac:grpSpMk id="430" creationId="{A1EEFD10-98FF-047D-5A57-4E4738DD3C02}"/>
          </ac:grpSpMkLst>
        </pc:grpChg>
        <pc:grpChg chg="del">
          <ac:chgData name="Hori, Kaori" userId="f2384def-2f45-4b53-97eb-749d3397a6fe" providerId="ADAL" clId="{EC53211C-07EC-4A45-8A0E-7CFB1183C40F}" dt="2023-09-29T06:26:30.692" v="4" actId="478"/>
          <ac:grpSpMkLst>
            <pc:docMk/>
            <pc:sldMk cId="306313377" sldId="262"/>
            <ac:grpSpMk id="431" creationId="{04B0DF5A-F017-703D-8772-97E516A7B0A3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447" creationId="{23240FE8-A763-87D2-8865-E62755B6FAC1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462" creationId="{DC639CAB-52A7-9C8E-9131-1E4EDB835670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463" creationId="{4C3F20B2-BB53-A416-FB8A-038CAD8C3C50}"/>
          </ac:grpSpMkLst>
        </pc:grpChg>
        <pc:grpChg chg="add 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468" creationId="{057554F6-4299-0E84-67FA-7FFF9B89A5E2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469" creationId="{0F26BC6D-4BEC-5312-A813-812F013E05E1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470" creationId="{5EF5B68A-8101-43FE-0633-18C539ACD888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479" creationId="{175FB6BA-6141-F9E0-8FE8-93F914192B09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503" creationId="{0403098E-ECDC-26BF-5AB2-6B8A1CB5E011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518" creationId="{BB4F3022-607F-0E9B-60FF-A0897381AE0F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519" creationId="{B7B65C29-1FBA-FD31-3C5A-3AA1FBEEBF20}"/>
          </ac:grpSpMkLst>
        </pc:grpChg>
        <pc:grpChg chg="add 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524" creationId="{B6ED5216-DF50-B474-C395-CA959C09186D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525" creationId="{956031FD-D4DF-AD50-E597-EA9B438D3C46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526" creationId="{AABBCEC3-0CDE-C481-5498-5D63BE2C5804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535" creationId="{A3420B0D-DAC8-0C79-DB8C-BBB114C08297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559" creationId="{DD25E4AD-F6D8-CBDE-E998-53662D040A0C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574" creationId="{A8605028-34F3-0AA7-98F1-B2FEC7BB27F2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575" creationId="{C7B6800B-606D-3490-B9FF-F3B167D943CD}"/>
          </ac:grpSpMkLst>
        </pc:grpChg>
        <pc:grpChg chg="add 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580" creationId="{D7C7E378-FFAB-0911-DD5F-CAA32D5F1409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581" creationId="{2C68F00B-EA2A-797D-FF41-2E53EF930D82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582" creationId="{B75F7D51-7BC4-0BEC-413A-7EAEC8911E45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591" creationId="{7B911542-CDB0-2A8E-7F15-4F58D926AA3B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615" creationId="{624A3784-A1EA-0D7B-54ED-12675B35F232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630" creationId="{33394E90-8C4D-3479-904A-1E7CCA8C37DD}"/>
          </ac:grpSpMkLst>
        </pc:grpChg>
        <pc:grpChg chg="mod">
          <ac:chgData name="Hori, Kaori" userId="f2384def-2f45-4b53-97eb-749d3397a6fe" providerId="ADAL" clId="{EC53211C-07EC-4A45-8A0E-7CFB1183C40F}" dt="2023-09-29T06:33:01.251" v="119" actId="12788"/>
          <ac:grpSpMkLst>
            <pc:docMk/>
            <pc:sldMk cId="306313377" sldId="262"/>
            <ac:grpSpMk id="631" creationId="{2C455E47-7328-17BD-A896-A236E76EE875}"/>
          </ac:grpSpMkLst>
        </pc:grpChg>
        <pc:picChg chg="add mod">
          <ac:chgData name="Hori, Kaori" userId="f2384def-2f45-4b53-97eb-749d3397a6fe" providerId="ADAL" clId="{EC53211C-07EC-4A45-8A0E-7CFB1183C40F}" dt="2023-09-29T06:33:01.251" v="119" actId="12788"/>
          <ac:picMkLst>
            <pc:docMk/>
            <pc:sldMk cId="306313377" sldId="262"/>
            <ac:picMk id="142" creationId="{FD84678A-E811-317C-DCD3-953105FB11A3}"/>
          </ac:picMkLst>
        </pc:picChg>
        <pc:picChg chg="add mod">
          <ac:chgData name="Hori, Kaori" userId="f2384def-2f45-4b53-97eb-749d3397a6fe" providerId="ADAL" clId="{EC53211C-07EC-4A45-8A0E-7CFB1183C40F}" dt="2023-09-29T06:33:01.251" v="119" actId="12788"/>
          <ac:picMkLst>
            <pc:docMk/>
            <pc:sldMk cId="306313377" sldId="262"/>
            <ac:picMk id="190" creationId="{9DF0C322-4ED2-B778-4661-53F2F64723F1}"/>
          </ac:picMkLst>
        </pc:picChg>
        <pc:picChg chg="mod">
          <ac:chgData name="Hori, Kaori" userId="f2384def-2f45-4b53-97eb-749d3397a6fe" providerId="ADAL" clId="{EC53211C-07EC-4A45-8A0E-7CFB1183C40F}" dt="2023-09-29T06:33:01.251" v="119" actId="12788"/>
          <ac:picMkLst>
            <pc:docMk/>
            <pc:sldMk cId="306313377" sldId="262"/>
            <ac:picMk id="273" creationId="{F1EAB592-1BB7-32CD-E055-42549F5B40BB}"/>
          </ac:picMkLst>
        </pc:picChg>
        <pc:picChg chg="mod">
          <ac:chgData name="Hori, Kaori" userId="f2384def-2f45-4b53-97eb-749d3397a6fe" providerId="ADAL" clId="{EC53211C-07EC-4A45-8A0E-7CFB1183C40F}" dt="2023-09-29T06:33:01.251" v="119" actId="12788"/>
          <ac:picMkLst>
            <pc:docMk/>
            <pc:sldMk cId="306313377" sldId="262"/>
            <ac:picMk id="448" creationId="{1518C185-468F-DD11-A264-5FEF3D5C4955}"/>
          </ac:picMkLst>
        </pc:picChg>
        <pc:picChg chg="mod">
          <ac:chgData name="Hori, Kaori" userId="f2384def-2f45-4b53-97eb-749d3397a6fe" providerId="ADAL" clId="{EC53211C-07EC-4A45-8A0E-7CFB1183C40F}" dt="2023-09-29T06:33:01.251" v="119" actId="12788"/>
          <ac:picMkLst>
            <pc:docMk/>
            <pc:sldMk cId="306313377" sldId="262"/>
            <ac:picMk id="453" creationId="{6CB5A4D9-138A-9C8C-72A0-FADA76D69154}"/>
          </ac:picMkLst>
        </pc:picChg>
        <pc:picChg chg="mod">
          <ac:chgData name="Hori, Kaori" userId="f2384def-2f45-4b53-97eb-749d3397a6fe" providerId="ADAL" clId="{EC53211C-07EC-4A45-8A0E-7CFB1183C40F}" dt="2023-09-29T06:33:01.251" v="119" actId="12788"/>
          <ac:picMkLst>
            <pc:docMk/>
            <pc:sldMk cId="306313377" sldId="262"/>
            <ac:picMk id="461" creationId="{15459328-77EE-9BDC-4B2A-4F34D98A37B5}"/>
          </ac:picMkLst>
        </pc:picChg>
        <pc:picChg chg="mod">
          <ac:chgData name="Hori, Kaori" userId="f2384def-2f45-4b53-97eb-749d3397a6fe" providerId="ADAL" clId="{EC53211C-07EC-4A45-8A0E-7CFB1183C40F}" dt="2023-09-29T06:33:01.251" v="119" actId="12788"/>
          <ac:picMkLst>
            <pc:docMk/>
            <pc:sldMk cId="306313377" sldId="262"/>
            <ac:picMk id="504" creationId="{3C878535-1A39-1105-2CAA-3F5C1B65E7A8}"/>
          </ac:picMkLst>
        </pc:picChg>
        <pc:picChg chg="mod">
          <ac:chgData name="Hori, Kaori" userId="f2384def-2f45-4b53-97eb-749d3397a6fe" providerId="ADAL" clId="{EC53211C-07EC-4A45-8A0E-7CFB1183C40F}" dt="2023-09-29T06:33:01.251" v="119" actId="12788"/>
          <ac:picMkLst>
            <pc:docMk/>
            <pc:sldMk cId="306313377" sldId="262"/>
            <ac:picMk id="509" creationId="{0043AA2B-07CD-3906-29AF-E713FEC895A4}"/>
          </ac:picMkLst>
        </pc:picChg>
        <pc:picChg chg="mod">
          <ac:chgData name="Hori, Kaori" userId="f2384def-2f45-4b53-97eb-749d3397a6fe" providerId="ADAL" clId="{EC53211C-07EC-4A45-8A0E-7CFB1183C40F}" dt="2023-09-29T06:33:01.251" v="119" actId="12788"/>
          <ac:picMkLst>
            <pc:docMk/>
            <pc:sldMk cId="306313377" sldId="262"/>
            <ac:picMk id="517" creationId="{A554863C-2222-2094-77AF-3F08327FCB14}"/>
          </ac:picMkLst>
        </pc:picChg>
        <pc:picChg chg="mod">
          <ac:chgData name="Hori, Kaori" userId="f2384def-2f45-4b53-97eb-749d3397a6fe" providerId="ADAL" clId="{EC53211C-07EC-4A45-8A0E-7CFB1183C40F}" dt="2023-09-29T06:33:01.251" v="119" actId="12788"/>
          <ac:picMkLst>
            <pc:docMk/>
            <pc:sldMk cId="306313377" sldId="262"/>
            <ac:picMk id="560" creationId="{09D29E67-76EA-F496-F680-B6AA4B9D96C6}"/>
          </ac:picMkLst>
        </pc:picChg>
        <pc:picChg chg="mod">
          <ac:chgData name="Hori, Kaori" userId="f2384def-2f45-4b53-97eb-749d3397a6fe" providerId="ADAL" clId="{EC53211C-07EC-4A45-8A0E-7CFB1183C40F}" dt="2023-09-29T06:33:01.251" v="119" actId="12788"/>
          <ac:picMkLst>
            <pc:docMk/>
            <pc:sldMk cId="306313377" sldId="262"/>
            <ac:picMk id="565" creationId="{1D73630A-185B-34C7-541B-55E3A51928D2}"/>
          </ac:picMkLst>
        </pc:picChg>
        <pc:picChg chg="mod">
          <ac:chgData name="Hori, Kaori" userId="f2384def-2f45-4b53-97eb-749d3397a6fe" providerId="ADAL" clId="{EC53211C-07EC-4A45-8A0E-7CFB1183C40F}" dt="2023-09-29T06:33:01.251" v="119" actId="12788"/>
          <ac:picMkLst>
            <pc:docMk/>
            <pc:sldMk cId="306313377" sldId="262"/>
            <ac:picMk id="573" creationId="{A853DE26-6D2F-E602-AF9D-B422E555B540}"/>
          </ac:picMkLst>
        </pc:picChg>
        <pc:picChg chg="mod">
          <ac:chgData name="Hori, Kaori" userId="f2384def-2f45-4b53-97eb-749d3397a6fe" providerId="ADAL" clId="{EC53211C-07EC-4A45-8A0E-7CFB1183C40F}" dt="2023-09-29T06:33:01.251" v="119" actId="12788"/>
          <ac:picMkLst>
            <pc:docMk/>
            <pc:sldMk cId="306313377" sldId="262"/>
            <ac:picMk id="616" creationId="{2C4302FE-3909-A0F6-2662-F50C4701FAB6}"/>
          </ac:picMkLst>
        </pc:picChg>
        <pc:picChg chg="mod">
          <ac:chgData name="Hori, Kaori" userId="f2384def-2f45-4b53-97eb-749d3397a6fe" providerId="ADAL" clId="{EC53211C-07EC-4A45-8A0E-7CFB1183C40F}" dt="2023-09-29T06:33:01.251" v="119" actId="12788"/>
          <ac:picMkLst>
            <pc:docMk/>
            <pc:sldMk cId="306313377" sldId="262"/>
            <ac:picMk id="621" creationId="{5EA005B2-52B2-2D11-50BD-AA8AA59CD873}"/>
          </ac:picMkLst>
        </pc:picChg>
        <pc:picChg chg="mod">
          <ac:chgData name="Hori, Kaori" userId="f2384def-2f45-4b53-97eb-749d3397a6fe" providerId="ADAL" clId="{EC53211C-07EC-4A45-8A0E-7CFB1183C40F}" dt="2023-09-29T06:33:01.251" v="119" actId="12788"/>
          <ac:picMkLst>
            <pc:docMk/>
            <pc:sldMk cId="306313377" sldId="262"/>
            <ac:picMk id="629" creationId="{C3E8B032-F8AF-FE23-7688-3057A47B1DB2}"/>
          </ac:picMkLst>
        </pc:picChg>
        <pc:cxnChg chg="add del">
          <ac:chgData name="Hori, Kaori" userId="f2384def-2f45-4b53-97eb-749d3397a6fe" providerId="ADAL" clId="{EC53211C-07EC-4A45-8A0E-7CFB1183C40F}" dt="2023-09-29T06:26:38.139" v="6" actId="478"/>
          <ac:cxnSpMkLst>
            <pc:docMk/>
            <pc:sldMk cId="306313377" sldId="262"/>
            <ac:cxnSpMk id="173" creationId="{8F52F3E8-C509-D5F4-45CA-3F017B9DF541}"/>
          </ac:cxnSpMkLst>
        </pc:cxnChg>
        <pc:cxnChg chg="add del">
          <ac:chgData name="Hori, Kaori" userId="f2384def-2f45-4b53-97eb-749d3397a6fe" providerId="ADAL" clId="{EC53211C-07EC-4A45-8A0E-7CFB1183C40F}" dt="2023-09-29T06:26:38.139" v="6" actId="478"/>
          <ac:cxnSpMkLst>
            <pc:docMk/>
            <pc:sldMk cId="306313377" sldId="262"/>
            <ac:cxnSpMk id="174" creationId="{7DEBECA3-EE7B-41E7-E20E-8ACA18399610}"/>
          </ac:cxnSpMkLst>
        </pc:cxnChg>
        <pc:cxnChg chg="add del">
          <ac:chgData name="Hori, Kaori" userId="f2384def-2f45-4b53-97eb-749d3397a6fe" providerId="ADAL" clId="{EC53211C-07EC-4A45-8A0E-7CFB1183C40F}" dt="2023-09-29T06:26:38.139" v="6" actId="478"/>
          <ac:cxnSpMkLst>
            <pc:docMk/>
            <pc:sldMk cId="306313377" sldId="262"/>
            <ac:cxnSpMk id="175" creationId="{C9988E9B-2D94-4742-EB61-AF4D4DDF6859}"/>
          </ac:cxnSpMkLst>
        </pc:cxnChg>
        <pc:cxnChg chg="add del">
          <ac:chgData name="Hori, Kaori" userId="f2384def-2f45-4b53-97eb-749d3397a6fe" providerId="ADAL" clId="{EC53211C-07EC-4A45-8A0E-7CFB1183C40F}" dt="2023-09-29T06:26:38.139" v="6" actId="478"/>
          <ac:cxnSpMkLst>
            <pc:docMk/>
            <pc:sldMk cId="306313377" sldId="262"/>
            <ac:cxnSpMk id="176" creationId="{2223A6DC-54B8-33F0-E558-235264C270FB}"/>
          </ac:cxnSpMkLst>
        </pc:cxnChg>
        <pc:cxnChg chg="add del">
          <ac:chgData name="Hori, Kaori" userId="f2384def-2f45-4b53-97eb-749d3397a6fe" providerId="ADAL" clId="{EC53211C-07EC-4A45-8A0E-7CFB1183C40F}" dt="2023-09-29T06:26:38.139" v="6" actId="478"/>
          <ac:cxnSpMkLst>
            <pc:docMk/>
            <pc:sldMk cId="306313377" sldId="262"/>
            <ac:cxnSpMk id="177" creationId="{79CCD04F-A5FB-1839-3BBB-BAB83300A4DD}"/>
          </ac:cxnSpMkLst>
        </pc:cxnChg>
        <pc:cxnChg chg="add del">
          <ac:chgData name="Hori, Kaori" userId="f2384def-2f45-4b53-97eb-749d3397a6fe" providerId="ADAL" clId="{EC53211C-07EC-4A45-8A0E-7CFB1183C40F}" dt="2023-09-29T06:26:38.139" v="6" actId="478"/>
          <ac:cxnSpMkLst>
            <pc:docMk/>
            <pc:sldMk cId="306313377" sldId="262"/>
            <ac:cxnSpMk id="178" creationId="{23B7608B-95FE-869B-423C-DEAEE604FA17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186" creationId="{A45737F2-D940-F2C7-A22F-15E26BCEAF8F}"/>
          </ac:cxnSpMkLst>
        </pc:cxnChg>
        <pc:cxnChg chg="add 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265" creationId="{C4CBDE97-264E-709D-E6A1-9536B126C94F}"/>
          </ac:cxnSpMkLst>
        </pc:cxnChg>
        <pc:cxnChg chg="add 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280" creationId="{1B28B4CE-C6AF-587E-0CC1-7FECA01A34C1}"/>
          </ac:cxnSpMkLst>
        </pc:cxnChg>
        <pc:cxnChg chg="add 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285" creationId="{464C0124-7704-3E89-2F4D-A03C761DC520}"/>
          </ac:cxnSpMkLst>
        </pc:cxnChg>
        <pc:cxnChg chg="add 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286" creationId="{248D5B3E-D2A2-48F6-ACFC-1FD62EA12029}"/>
          </ac:cxnSpMkLst>
        </pc:cxnChg>
        <pc:cxnChg chg="add 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287" creationId="{E76CBB02-DB85-1B77-6893-FAC87C401795}"/>
          </ac:cxnSpMkLst>
        </pc:cxnChg>
        <pc:cxnChg chg="add 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288" creationId="{0340BDCB-DD45-8483-F127-7731B1AF76CA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308" creationId="{A6B2D167-3E38-2C18-B56C-427236D79BC5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317" creationId="{70423ACE-F5B3-9033-E821-13635D536724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385" creationId="{C79EDE06-8170-680A-CC7C-9DFD3C99955B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432" creationId="{696F3F6C-9B91-445A-4864-3F3013007F1E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433" creationId="{9EF7AA2E-9D45-3136-8D43-B1FE5188AA85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434" creationId="{3CF45448-2D79-08C3-5B49-78FBFAB196E3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474" creationId="{44BAD1D6-32BD-4AB7-E881-8A518C5F2628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483" creationId="{5612A27F-9BC4-6443-D9CB-9C01BA4D8BB7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487" creationId="{09B4D887-EE53-0DA7-9B95-ECCA2A319168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488" creationId="{6AA45B1D-DEC5-79A9-BB9E-610B46D832B1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489" creationId="{2797C70B-9510-4E95-F376-43D8230CA8C7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490" creationId="{00FDF24C-3C05-BDD2-7DA2-58A2D44AC730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530" creationId="{6D37739E-9F6E-43B1-E152-84E674599F4D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539" creationId="{9B5C7BC1-A473-079A-CE24-E1476C29811E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543" creationId="{39A7B7A3-7ED6-E2EE-531B-58C8ED1A2043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544" creationId="{7BEBB5F0-B470-AD53-AE2A-E4C76C27064E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545" creationId="{3B22E3DF-E390-E737-1538-12EAEDA8E841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546" creationId="{9FE422BB-B5D5-DD0B-0335-56CB9A689347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586" creationId="{560048B5-1CE7-1FCF-756B-CA8681AF0B90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595" creationId="{5C947EC1-9D28-53A8-755B-3B5FF47472F9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599" creationId="{6CEE676F-4BE7-9FD1-CCF6-299B01571304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600" creationId="{59D0EAE0-2216-DA58-E4D8-DFE86C0B6D32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601" creationId="{31D286F1-6C3C-4D34-963D-A406843FAFE9}"/>
          </ac:cxnSpMkLst>
        </pc:cxnChg>
        <pc:cxnChg chg="mod">
          <ac:chgData name="Hori, Kaori" userId="f2384def-2f45-4b53-97eb-749d3397a6fe" providerId="ADAL" clId="{EC53211C-07EC-4A45-8A0E-7CFB1183C40F}" dt="2023-09-29T06:33:01.251" v="119" actId="12788"/>
          <ac:cxnSpMkLst>
            <pc:docMk/>
            <pc:sldMk cId="306313377" sldId="262"/>
            <ac:cxnSpMk id="602" creationId="{90E31347-01A4-4777-50A9-3FB5793930EF}"/>
          </ac:cxnSpMkLst>
        </pc:cxnChg>
      </pc:sldChg>
      <pc:sldChg chg="add del">
        <pc:chgData name="Hori, Kaori" userId="f2384def-2f45-4b53-97eb-749d3397a6fe" providerId="ADAL" clId="{EC53211C-07EC-4A45-8A0E-7CFB1183C40F}" dt="2023-09-29T06:26:53.173" v="15" actId="47"/>
        <pc:sldMkLst>
          <pc:docMk/>
          <pc:sldMk cId="91043567" sldId="263"/>
        </pc:sldMkLst>
      </pc:sldChg>
      <pc:sldChg chg="addSp delSp modSp add mod">
        <pc:chgData name="Hori, Kaori" userId="f2384def-2f45-4b53-97eb-749d3397a6fe" providerId="ADAL" clId="{EC53211C-07EC-4A45-8A0E-7CFB1183C40F}" dt="2023-09-29T06:52:13.541" v="191" actId="1038"/>
        <pc:sldMkLst>
          <pc:docMk/>
          <pc:sldMk cId="1375520657" sldId="263"/>
        </pc:sldMkLst>
        <pc:spChg chg="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4" creationId="{207A4C39-4CCE-2F86-3DC3-DD506466A54D}"/>
          </ac:spMkLst>
        </pc:spChg>
        <pc:spChg chg="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5" creationId="{653ECD0B-D4A2-AF5B-7B8C-228B35B40998}"/>
          </ac:spMkLst>
        </pc:spChg>
        <pc:spChg chg="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6" creationId="{701A999D-9861-98A5-0CDD-3194742D26EC}"/>
          </ac:spMkLst>
        </pc:spChg>
        <pc:spChg chg="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8" creationId="{96D046A0-5EDB-9712-A2C8-A8F20EFE822B}"/>
          </ac:spMkLst>
        </pc:spChg>
        <pc:spChg chg="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9" creationId="{45296F7E-D299-5BC2-567B-2DB37100225F}"/>
          </ac:spMkLst>
        </pc:spChg>
        <pc:spChg chg="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11" creationId="{7B1BA51B-457F-8FCA-9714-5902BFA889BD}"/>
          </ac:spMkLst>
        </pc:spChg>
        <pc:spChg chg="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12" creationId="{C6F81E99-163B-BE4C-C639-E13D6EE539BB}"/>
          </ac:spMkLst>
        </pc:spChg>
        <pc:spChg chg="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13" creationId="{6CF48B0B-4240-1DCB-2AD0-673274885852}"/>
          </ac:spMkLst>
        </pc:spChg>
        <pc:spChg chg="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14" creationId="{A4E6C2F2-F644-431A-7B5A-213F5511258E}"/>
          </ac:spMkLst>
        </pc:spChg>
        <pc:spChg chg="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15" creationId="{9112E2F0-C2DC-D40A-1122-5A1D0231DA86}"/>
          </ac:spMkLst>
        </pc:spChg>
        <pc:spChg chg="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16" creationId="{2AA0410B-C869-7594-3A80-99F63F80ACA9}"/>
          </ac:spMkLst>
        </pc:spChg>
        <pc:spChg chg="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17" creationId="{51E25145-62E0-7091-58BD-C98C06992554}"/>
          </ac:spMkLst>
        </pc:spChg>
        <pc:spChg chg="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18" creationId="{0215D54E-44C8-A12A-DDE2-177449A55635}"/>
          </ac:spMkLst>
        </pc:spChg>
        <pc:spChg chg="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20" creationId="{4FF23BC3-D811-4961-EC82-33FE650BD836}"/>
          </ac:spMkLst>
        </pc:spChg>
        <pc:spChg chg="add 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22" creationId="{FD3073EA-E941-962C-9D45-A9B9904A623A}"/>
          </ac:spMkLst>
        </pc:spChg>
        <pc:spChg chg="add 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24" creationId="{6FF67F69-27E8-335F-0B76-F1119894F470}"/>
          </ac:spMkLst>
        </pc:spChg>
        <pc:spChg chg="add 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25" creationId="{7AE542F8-4F7B-82F1-20C4-1293EF97014A}"/>
          </ac:spMkLst>
        </pc:spChg>
        <pc:spChg chg="add 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26" creationId="{AA21E9A0-116D-42F7-BEC4-69607D8173EA}"/>
          </ac:spMkLst>
        </pc:spChg>
        <pc:spChg chg="add 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27" creationId="{3EFC81C6-9708-0DE7-9CD3-CB4858307B6C}"/>
          </ac:spMkLst>
        </pc:spChg>
        <pc:spChg chg="add 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28" creationId="{EE87DD9A-7394-2054-70FB-45D00A56BD1E}"/>
          </ac:spMkLst>
        </pc:spChg>
        <pc:spChg chg="add 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29" creationId="{EFF4E94E-D24D-8725-B067-D8C97D438A17}"/>
          </ac:spMkLst>
        </pc:spChg>
        <pc:spChg chg="add 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30" creationId="{326EF704-D132-52A3-9CCC-447272B6C56C}"/>
          </ac:spMkLst>
        </pc:spChg>
        <pc:spChg chg="add 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32" creationId="{C7625566-BBF9-0A62-299D-306E15CE5AD7}"/>
          </ac:spMkLst>
        </pc:spChg>
        <pc:spChg chg="add 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33" creationId="{302D9B76-0CF1-3BE0-33B9-2E532745917F}"/>
          </ac:spMkLst>
        </pc:spChg>
        <pc:spChg chg="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36" creationId="{BB1BABAF-7358-DBB6-B079-1856A97B73F4}"/>
          </ac:spMkLst>
        </pc:spChg>
        <pc:spChg chg="mod">
          <ac:chgData name="Hori, Kaori" userId="f2384def-2f45-4b53-97eb-749d3397a6fe" providerId="ADAL" clId="{EC53211C-07EC-4A45-8A0E-7CFB1183C40F}" dt="2023-09-29T06:50:39.258" v="173" actId="1037"/>
          <ac:spMkLst>
            <pc:docMk/>
            <pc:sldMk cId="1375520657" sldId="263"/>
            <ac:spMk id="37" creationId="{06E6E7EB-92B2-5903-E591-8700FE311BF4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43" creationId="{8C365D8B-5453-DDE0-1E60-C477F33C8079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44" creationId="{9B7B5EDA-2F94-9B3B-79E0-215A12E45661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45" creationId="{C53E62EA-EC57-6060-C107-EB771C63DDE5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46" creationId="{135A1A00-9636-1754-E381-CCD999DCA995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47" creationId="{143B3BFB-9184-FD61-DDC4-50FD640134F0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48" creationId="{BD4B9FC6-97E8-DC64-8639-C63DE3FF8DDE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49" creationId="{9976D11B-B9AB-AA61-704C-79BCDBAF482B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51" creationId="{A884D58F-B370-FE63-56CC-A7B4101377B2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52" creationId="{11423447-0A4F-FEB9-626A-DD1A3FC11284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55" creationId="{512F2DE7-55B7-4B06-BF7E-7DBA799130E5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56" creationId="{BF78CBDB-5B4C-0740-013F-0BF4DF06416E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59" creationId="{9054D03C-B09E-F59B-74AA-0042D61EA006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61" creationId="{C9DBFEA7-C3F2-E0DA-A75F-F6E07A13E434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62" creationId="{911A3BA8-7DA6-D7FE-2C5E-032CDBDF0779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63" creationId="{A967F567-3737-95BF-224A-C5766620A06C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129" creationId="{71C1C751-BEC2-58C1-ADD5-B887F7C5F0C8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130" creationId="{C75F86B4-C0FF-19AA-7206-0AED93678471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132" creationId="{1BFF34D7-6B8C-01A4-7E6F-4856FE5DEDB8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133" creationId="{94526080-7F7D-F90D-2380-6CAE3604406F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134" creationId="{654CA6D5-9249-73E2-7369-A7A78031D1D1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135" creationId="{B7211F3B-4525-227D-F4B9-2522F3B28C2D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136" creationId="{61331C65-830D-9157-4DEF-B74A0BDEA029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137" creationId="{2189D3A5-1487-0F32-2726-F7B75B7ED487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138" creationId="{F9F64194-25FD-260B-8840-E7B86E850804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139" creationId="{08977440-E4CE-3D13-7FC1-EB0E54E28B5F}"/>
          </ac:spMkLst>
        </pc:spChg>
        <pc:spChg chg="mod">
          <ac:chgData name="Hori, Kaori" userId="f2384def-2f45-4b53-97eb-749d3397a6fe" providerId="ADAL" clId="{EC53211C-07EC-4A45-8A0E-7CFB1183C40F}" dt="2023-09-29T06:51:49.758" v="188" actId="1038"/>
          <ac:spMkLst>
            <pc:docMk/>
            <pc:sldMk cId="1375520657" sldId="263"/>
            <ac:spMk id="143" creationId="{D9CED57A-221F-2741-4AFB-3354F7165A36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147" creationId="{04813955-C940-C919-7C41-386E8154AD79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148" creationId="{3CFCFEF1-3FBD-11F6-D7AD-B18538ACC641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149" creationId="{2190EA83-C365-BA9E-B922-E440F232C43A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150" creationId="{B2842BA3-CBFF-DB0C-237D-F8C77F3D7991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151" creationId="{29A43CFB-DF6F-97AB-8C9E-B769C3229BA1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152" creationId="{8E34AEAB-A480-9F31-E722-6A093C815BE2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153" creationId="{B6C052BE-3541-C961-6765-50B290FC1F54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155" creationId="{8A1E8390-0067-4711-757A-2D9B66084F7A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156" creationId="{0B1BA321-B36E-F6AA-3118-470BFFF7FC08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159" creationId="{D79DC9E7-AB46-5E17-1F73-A5023639FBBE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160" creationId="{58125ED5-0A0C-2DAB-5623-A634E567067C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163" creationId="{DE82C193-3644-6517-87EE-9D5F74D3D933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165" creationId="{C3DAEF81-B762-8ED9-FF67-1D22509753A5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166" creationId="{D4B020E9-74A4-89AE-0479-1F5C35B376E8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167" creationId="{A6200E98-9CDE-951D-BDFC-E4EC54EADA87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169" creationId="{25023427-62F0-6C97-247C-E769CCC483C8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170" creationId="{FF3BD8AE-EB53-B033-C571-793B24E1990D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172" creationId="{BC69B379-AF2C-5C65-F157-632258F9347D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179" creationId="{ABAB5E68-49FB-90CE-C164-A31BBBEE2506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182" creationId="{0B65761F-BFAC-6CA4-6A79-3D7F5CDA4BDF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183" creationId="{CE778085-FA44-036A-FD76-DE793780009F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386" creationId="{D85DC887-8D38-EC87-ED3E-F65AAC860472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390" creationId="{5610F251-A574-3FC8-0F89-095E4AA892AD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391" creationId="{487433DC-AB17-7048-7436-7C5D507D8EC1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392" creationId="{72832863-9409-50C7-B545-7DC015AC7A5B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393" creationId="{A9918ABF-5F82-E859-CC22-BAC6E90C02D7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394" creationId="{D795AFA3-BF27-1E13-F4CE-11B54C2ECF99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395" creationId="{5D43FDB6-5D6F-E79B-0C21-F1059BEFDB45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396" creationId="{A677B387-C2AF-9CEB-05C8-05E78177CA8A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398" creationId="{5533B578-2F1F-98E0-CEBD-3CFB954A7DFF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399" creationId="{2BAA5AE9-3733-4FDC-A078-B1A1908A0FB8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402" creationId="{9326082B-2AC7-DA31-F638-D51FC9809F0E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403" creationId="{51B12168-45F6-6C06-B066-015E83956959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406" creationId="{A82E93ED-AA9B-AF41-4D0E-A7CF0E0E3767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408" creationId="{0798D84B-6AC2-E5F0-9647-AF0A9A56B8A1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409" creationId="{BF7D12D6-5206-A888-B3FB-A8EFFCB82370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410" creationId="{63B36D25-4BC7-9EDA-8949-1912874E0DE1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412" creationId="{7888852B-C8A9-A263-DCE5-A9F6B63379E3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413" creationId="{9FFE9866-02FD-ED6A-7C05-D840B818E4FB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415" creationId="{42301B0D-5748-F4E5-36CE-5F829626D307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416" creationId="{A7022C58-BC74-7F6C-1D22-9F2BDE786F20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417" creationId="{92B099D6-2311-0731-41F6-7EBE005E92B5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418" creationId="{22A407F4-FCC9-8301-683A-B5EB9AC0E98B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419" creationId="{D7E96C0C-8272-5219-AF2D-3F0701C72525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420" creationId="{3F247FB8-FEB8-6FED-7430-B371EA41284C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421" creationId="{DA191C7D-32DA-2D82-A9EF-5FDC6210598C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422" creationId="{AA78165C-2977-2DD9-26E9-98219A0AB7B2}"/>
          </ac:spMkLst>
        </pc:spChg>
        <pc:spChg chg="mod">
          <ac:chgData name="Hori, Kaori" userId="f2384def-2f45-4b53-97eb-749d3397a6fe" providerId="ADAL" clId="{EC53211C-07EC-4A45-8A0E-7CFB1183C40F}" dt="2023-09-29T06:52:01.134" v="190" actId="1038"/>
          <ac:spMkLst>
            <pc:docMk/>
            <pc:sldMk cId="1375520657" sldId="263"/>
            <ac:spMk id="424" creationId="{2760A92B-9D9D-D2D8-0F8C-87A534C81860}"/>
          </ac:spMkLst>
        </pc:spChg>
        <pc:spChg chg="mod">
          <ac:chgData name="Hori, Kaori" userId="f2384def-2f45-4b53-97eb-749d3397a6fe" providerId="ADAL" clId="{EC53211C-07EC-4A45-8A0E-7CFB1183C40F}" dt="2023-09-29T06:52:13.541" v="191" actId="1038"/>
          <ac:spMkLst>
            <pc:docMk/>
            <pc:sldMk cId="1375520657" sldId="263"/>
            <ac:spMk id="430" creationId="{6946B5B6-3B2A-E575-9798-40752A609442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431" creationId="{E8FE6CA5-AC2C-F755-ADD1-597FA60CB757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636" creationId="{18EA9E66-0AC7-5295-97BB-174D34468375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637" creationId="{232E9A01-8721-FFF3-7469-91E8A4BC9088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638" creationId="{79338380-6248-2603-1E6D-02878E24F141}"/>
          </ac:spMkLst>
        </pc:spChg>
        <pc:spChg chg="mod">
          <ac:chgData name="Hori, Kaori" userId="f2384def-2f45-4b53-97eb-749d3397a6fe" providerId="ADAL" clId="{EC53211C-07EC-4A45-8A0E-7CFB1183C40F}" dt="2023-09-29T06:51:56.730" v="189" actId="1038"/>
          <ac:spMkLst>
            <pc:docMk/>
            <pc:sldMk cId="1375520657" sldId="263"/>
            <ac:spMk id="639" creationId="{6FD64958-9068-4D39-8903-06156D64B59E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40" creationId="{E6AC1F72-8375-9C73-1566-588689D3F88E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41" creationId="{3FA0721F-31EE-B519-E95B-5EC08EE8C88A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42" creationId="{B59026E6-C786-F00A-950E-1ABD77456AD8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43" creationId="{169BD41D-68CD-7D2D-60F3-D0C17B0ACABB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44" creationId="{DD8767D7-18A9-F236-63AC-9408B3C01F35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46" creationId="{1FCD0D83-9F63-F208-8E87-158A5159A089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47" creationId="{F8DBDFE5-9867-7DA4-FD99-3755C560F68D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50" creationId="{F8E02E0E-9AD5-E8A4-5A01-B77E877533C0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51" creationId="{C9EF2748-8950-44BE-3045-D8B4F99BD4D9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54" creationId="{9C20F829-9EC4-A92F-A13C-328072D6E2BC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56" creationId="{883492AA-22BD-3562-C6F6-33CBAE1FF1E6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57" creationId="{DFE0843E-5813-20B6-B1A2-465D5448623C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58" creationId="{EC61832B-231A-8BB4-EAE2-8ECBA5BA827D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60" creationId="{2EB7D29D-9B54-7F6B-2A52-808DD4238F9B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61" creationId="{148EDBE3-CD33-9FB5-B2F2-EFAF70EFB0D4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63" creationId="{327011B3-1B49-F259-6B4E-273DED9CB339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64" creationId="{10F514F6-127B-1A6D-7CFC-01AC7D1F116D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65" creationId="{B16F5F9C-D8C5-30C9-CCD8-5A9073DDD7FF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66" creationId="{1359DBA4-98AD-20D9-0B56-9C241E8846D0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67" creationId="{AA9CA3D9-3327-7C24-9361-81DF82903652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68" creationId="{8D0E16E9-F8C9-5E2D-75AA-1B7427581F13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69" creationId="{0878405F-F2BE-D31A-B998-08280283B3D2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70" creationId="{36041F0D-DA13-C79F-0262-EC7B82F5C152}"/>
          </ac:spMkLst>
        </pc:spChg>
        <pc:spChg chg="mod">
          <ac:chgData name="Hori, Kaori" userId="f2384def-2f45-4b53-97eb-749d3397a6fe" providerId="ADAL" clId="{EC53211C-07EC-4A45-8A0E-7CFB1183C40F}" dt="2023-09-29T06:51:01.219" v="184" actId="1037"/>
          <ac:spMkLst>
            <pc:docMk/>
            <pc:sldMk cId="1375520657" sldId="263"/>
            <ac:spMk id="672" creationId="{48500EEE-A8EB-7605-6923-8B613287AA16}"/>
          </ac:spMkLst>
        </pc:spChg>
        <pc:grpChg chg="add mod">
          <ac:chgData name="Hori, Kaori" userId="f2384def-2f45-4b53-97eb-749d3397a6fe" providerId="ADAL" clId="{EC53211C-07EC-4A45-8A0E-7CFB1183C40F}" dt="2023-09-29T06:50:39.258" v="173" actId="1037"/>
          <ac:grpSpMkLst>
            <pc:docMk/>
            <pc:sldMk cId="1375520657" sldId="263"/>
            <ac:grpSpMk id="2" creationId="{9A3EFC5E-DF19-629D-227F-A3BC6162F84E}"/>
          </ac:grpSpMkLst>
        </pc:grpChg>
        <pc:grpChg chg="mod">
          <ac:chgData name="Hori, Kaori" userId="f2384def-2f45-4b53-97eb-749d3397a6fe" providerId="ADAL" clId="{EC53211C-07EC-4A45-8A0E-7CFB1183C40F}" dt="2023-09-29T06:50:39.258" v="173" actId="1037"/>
          <ac:grpSpMkLst>
            <pc:docMk/>
            <pc:sldMk cId="1375520657" sldId="263"/>
            <ac:grpSpMk id="3" creationId="{B09E78C3-36D9-C057-9E78-1DDD27E223C4}"/>
          </ac:grpSpMkLst>
        </pc:grpChg>
        <pc:grpChg chg="mod">
          <ac:chgData name="Hori, Kaori" userId="f2384def-2f45-4b53-97eb-749d3397a6fe" providerId="ADAL" clId="{EC53211C-07EC-4A45-8A0E-7CFB1183C40F}" dt="2023-09-29T06:50:39.258" v="173" actId="1037"/>
          <ac:grpSpMkLst>
            <pc:docMk/>
            <pc:sldMk cId="1375520657" sldId="263"/>
            <ac:grpSpMk id="7" creationId="{F08EB0A6-4E5F-4C1D-0E92-E0218EA1D0F6}"/>
          </ac:grpSpMkLst>
        </pc:grpChg>
        <pc:grpChg chg="add mod">
          <ac:chgData name="Hori, Kaori" userId="f2384def-2f45-4b53-97eb-749d3397a6fe" providerId="ADAL" clId="{EC53211C-07EC-4A45-8A0E-7CFB1183C40F}" dt="2023-09-29T06:50:39.258" v="173" actId="1037"/>
          <ac:grpSpMkLst>
            <pc:docMk/>
            <pc:sldMk cId="1375520657" sldId="263"/>
            <ac:grpSpMk id="23" creationId="{9792A418-B83C-15AF-0268-53F39E96550C}"/>
          </ac:grpSpMkLst>
        </pc:grpChg>
        <pc:grpChg chg="add mod">
          <ac:chgData name="Hori, Kaori" userId="f2384def-2f45-4b53-97eb-749d3397a6fe" providerId="ADAL" clId="{EC53211C-07EC-4A45-8A0E-7CFB1183C40F}" dt="2023-09-29T06:50:39.258" v="173" actId="1037"/>
          <ac:grpSpMkLst>
            <pc:docMk/>
            <pc:sldMk cId="1375520657" sldId="263"/>
            <ac:grpSpMk id="35" creationId="{5D4F3635-513E-3214-0EB4-75AACA44DC7B}"/>
          </ac:grpSpMkLst>
        </pc:grpChg>
        <pc:grpChg chg="add mod">
          <ac:chgData name="Hori, Kaori" userId="f2384def-2f45-4b53-97eb-749d3397a6fe" providerId="ADAL" clId="{EC53211C-07EC-4A45-8A0E-7CFB1183C40F}" dt="2023-09-29T06:50:39.258" v="173" actId="1037"/>
          <ac:grpSpMkLst>
            <pc:docMk/>
            <pc:sldMk cId="1375520657" sldId="263"/>
            <ac:grpSpMk id="38" creationId="{AE9F3ABC-2A35-132A-6185-C14EA892D31B}"/>
          </ac:grpSpMkLst>
        </pc:grpChg>
        <pc:grpChg chg="add mod">
          <ac:chgData name="Hori, Kaori" userId="f2384def-2f45-4b53-97eb-749d3397a6fe" providerId="ADAL" clId="{EC53211C-07EC-4A45-8A0E-7CFB1183C40F}" dt="2023-09-29T06:50:39.258" v="173" actId="1037"/>
          <ac:grpSpMkLst>
            <pc:docMk/>
            <pc:sldMk cId="1375520657" sldId="263"/>
            <ac:grpSpMk id="39" creationId="{EC539BA3-7BB4-988D-6F2F-21FBC79DCD69}"/>
          </ac:grpSpMkLst>
        </pc:grpChg>
        <pc:grpChg chg="add mod">
          <ac:chgData name="Hori, Kaori" userId="f2384def-2f45-4b53-97eb-749d3397a6fe" providerId="ADAL" clId="{EC53211C-07EC-4A45-8A0E-7CFB1183C40F}" dt="2023-09-29T06:51:49.758" v="188" actId="1038"/>
          <ac:grpSpMkLst>
            <pc:docMk/>
            <pc:sldMk cId="1375520657" sldId="263"/>
            <ac:grpSpMk id="40" creationId="{B2761F14-E4EF-B8D6-9570-B4684E3BD240}"/>
          </ac:grpSpMkLst>
        </pc:grpChg>
        <pc:grpChg chg="mod">
          <ac:chgData name="Hori, Kaori" userId="f2384def-2f45-4b53-97eb-749d3397a6fe" providerId="ADAL" clId="{EC53211C-07EC-4A45-8A0E-7CFB1183C40F}" dt="2023-09-29T06:51:49.758" v="188" actId="1038"/>
          <ac:grpSpMkLst>
            <pc:docMk/>
            <pc:sldMk cId="1375520657" sldId="263"/>
            <ac:grpSpMk id="41" creationId="{33C83096-FDF0-43BF-EB1D-8438F532A28B}"/>
          </ac:grpSpMkLst>
        </pc:grpChg>
        <pc:grpChg chg="mod">
          <ac:chgData name="Hori, Kaori" userId="f2384def-2f45-4b53-97eb-749d3397a6fe" providerId="ADAL" clId="{EC53211C-07EC-4A45-8A0E-7CFB1183C40F}" dt="2023-09-29T06:51:49.758" v="188" actId="1038"/>
          <ac:grpSpMkLst>
            <pc:docMk/>
            <pc:sldMk cId="1375520657" sldId="263"/>
            <ac:grpSpMk id="42" creationId="{6C66757F-7A2A-708B-94D3-5C2D20C0399F}"/>
          </ac:grpSpMkLst>
        </pc:grpChg>
        <pc:grpChg chg="mod">
          <ac:chgData name="Hori, Kaori" userId="f2384def-2f45-4b53-97eb-749d3397a6fe" providerId="ADAL" clId="{EC53211C-07EC-4A45-8A0E-7CFB1183C40F}" dt="2023-09-29T06:51:49.758" v="188" actId="1038"/>
          <ac:grpSpMkLst>
            <pc:docMk/>
            <pc:sldMk cId="1375520657" sldId="263"/>
            <ac:grpSpMk id="54" creationId="{C0B3791C-4841-6397-2CD5-01143158C38C}"/>
          </ac:grpSpMkLst>
        </pc:grpChg>
        <pc:grpChg chg="mod">
          <ac:chgData name="Hori, Kaori" userId="f2384def-2f45-4b53-97eb-749d3397a6fe" providerId="ADAL" clId="{EC53211C-07EC-4A45-8A0E-7CFB1183C40F}" dt="2023-09-29T06:51:49.758" v="188" actId="1038"/>
          <ac:grpSpMkLst>
            <pc:docMk/>
            <pc:sldMk cId="1375520657" sldId="263"/>
            <ac:grpSpMk id="57" creationId="{2B657218-956F-2056-D6A3-D782484ABE52}"/>
          </ac:grpSpMkLst>
        </pc:grpChg>
        <pc:grpChg chg="mod">
          <ac:chgData name="Hori, Kaori" userId="f2384def-2f45-4b53-97eb-749d3397a6fe" providerId="ADAL" clId="{EC53211C-07EC-4A45-8A0E-7CFB1183C40F}" dt="2023-09-29T06:51:49.758" v="188" actId="1038"/>
          <ac:grpSpMkLst>
            <pc:docMk/>
            <pc:sldMk cId="1375520657" sldId="263"/>
            <ac:grpSpMk id="60" creationId="{391ECA00-4013-5691-CBF5-2CA106E1422F}"/>
          </ac:grpSpMkLst>
        </pc:grpChg>
        <pc:grpChg chg="mod">
          <ac:chgData name="Hori, Kaori" userId="f2384def-2f45-4b53-97eb-749d3397a6fe" providerId="ADAL" clId="{EC53211C-07EC-4A45-8A0E-7CFB1183C40F}" dt="2023-09-29T06:51:49.758" v="188" actId="1038"/>
          <ac:grpSpMkLst>
            <pc:docMk/>
            <pc:sldMk cId="1375520657" sldId="263"/>
            <ac:grpSpMk id="128" creationId="{5BB456A2-9472-2700-7346-E8D6A22840A4}"/>
          </ac:grpSpMkLst>
        </pc:grpChg>
        <pc:grpChg chg="add mod">
          <ac:chgData name="Hori, Kaori" userId="f2384def-2f45-4b53-97eb-749d3397a6fe" providerId="ADAL" clId="{EC53211C-07EC-4A45-8A0E-7CFB1183C40F}" dt="2023-09-29T06:51:56.730" v="189" actId="1038"/>
          <ac:grpSpMkLst>
            <pc:docMk/>
            <pc:sldMk cId="1375520657" sldId="263"/>
            <ac:grpSpMk id="144" creationId="{6FF6235A-7345-9CC1-03C5-A79000B970CC}"/>
          </ac:grpSpMkLst>
        </pc:grpChg>
        <pc:grpChg chg="mod">
          <ac:chgData name="Hori, Kaori" userId="f2384def-2f45-4b53-97eb-749d3397a6fe" providerId="ADAL" clId="{EC53211C-07EC-4A45-8A0E-7CFB1183C40F}" dt="2023-09-29T06:51:56.730" v="189" actId="1038"/>
          <ac:grpSpMkLst>
            <pc:docMk/>
            <pc:sldMk cId="1375520657" sldId="263"/>
            <ac:grpSpMk id="145" creationId="{859CE6E5-AFBD-2D7E-6362-64A2505FA3D9}"/>
          </ac:grpSpMkLst>
        </pc:grpChg>
        <pc:grpChg chg="mod">
          <ac:chgData name="Hori, Kaori" userId="f2384def-2f45-4b53-97eb-749d3397a6fe" providerId="ADAL" clId="{EC53211C-07EC-4A45-8A0E-7CFB1183C40F}" dt="2023-09-29T06:51:56.730" v="189" actId="1038"/>
          <ac:grpSpMkLst>
            <pc:docMk/>
            <pc:sldMk cId="1375520657" sldId="263"/>
            <ac:grpSpMk id="146" creationId="{E21521E4-0B0F-3873-EDBF-B961A2F9EBAF}"/>
          </ac:grpSpMkLst>
        </pc:grpChg>
        <pc:grpChg chg="mod">
          <ac:chgData name="Hori, Kaori" userId="f2384def-2f45-4b53-97eb-749d3397a6fe" providerId="ADAL" clId="{EC53211C-07EC-4A45-8A0E-7CFB1183C40F}" dt="2023-09-29T06:51:56.730" v="189" actId="1038"/>
          <ac:grpSpMkLst>
            <pc:docMk/>
            <pc:sldMk cId="1375520657" sldId="263"/>
            <ac:grpSpMk id="158" creationId="{275C6526-7B79-FD75-F760-E4D492A02854}"/>
          </ac:grpSpMkLst>
        </pc:grpChg>
        <pc:grpChg chg="mod">
          <ac:chgData name="Hori, Kaori" userId="f2384def-2f45-4b53-97eb-749d3397a6fe" providerId="ADAL" clId="{EC53211C-07EC-4A45-8A0E-7CFB1183C40F}" dt="2023-09-29T06:51:56.730" v="189" actId="1038"/>
          <ac:grpSpMkLst>
            <pc:docMk/>
            <pc:sldMk cId="1375520657" sldId="263"/>
            <ac:grpSpMk id="161" creationId="{16FB7275-68D9-A889-5416-6B9B3EB09327}"/>
          </ac:grpSpMkLst>
        </pc:grpChg>
        <pc:grpChg chg="mod">
          <ac:chgData name="Hori, Kaori" userId="f2384def-2f45-4b53-97eb-749d3397a6fe" providerId="ADAL" clId="{EC53211C-07EC-4A45-8A0E-7CFB1183C40F}" dt="2023-09-29T06:51:56.730" v="189" actId="1038"/>
          <ac:grpSpMkLst>
            <pc:docMk/>
            <pc:sldMk cId="1375520657" sldId="263"/>
            <ac:grpSpMk id="164" creationId="{A9671E04-41D6-2944-5091-F2145D366F5C}"/>
          </ac:grpSpMkLst>
        </pc:grpChg>
        <pc:grpChg chg="mod">
          <ac:chgData name="Hori, Kaori" userId="f2384def-2f45-4b53-97eb-749d3397a6fe" providerId="ADAL" clId="{EC53211C-07EC-4A45-8A0E-7CFB1183C40F}" dt="2023-09-29T06:51:56.730" v="189" actId="1038"/>
          <ac:grpSpMkLst>
            <pc:docMk/>
            <pc:sldMk cId="1375520657" sldId="263"/>
            <ac:grpSpMk id="168" creationId="{0F84144E-79D8-3BBA-514C-3AFCEB5B8F83}"/>
          </ac:grpSpMkLst>
        </pc:grpChg>
        <pc:grpChg chg="del">
          <ac:chgData name="Hori, Kaori" userId="f2384def-2f45-4b53-97eb-749d3397a6fe" providerId="ADAL" clId="{EC53211C-07EC-4A45-8A0E-7CFB1183C40F}" dt="2023-09-29T06:45:42.855" v="121" actId="478"/>
          <ac:grpSpMkLst>
            <pc:docMk/>
            <pc:sldMk cId="1375520657" sldId="263"/>
            <ac:grpSpMk id="301" creationId="{7C974F98-78A0-C9CB-7C85-432C9E1BFF0E}"/>
          </ac:grpSpMkLst>
        </pc:grpChg>
        <pc:grpChg chg="del">
          <ac:chgData name="Hori, Kaori" userId="f2384def-2f45-4b53-97eb-749d3397a6fe" providerId="ADAL" clId="{EC53211C-07EC-4A45-8A0E-7CFB1183C40F}" dt="2023-09-29T06:45:42.855" v="121" actId="478"/>
          <ac:grpSpMkLst>
            <pc:docMk/>
            <pc:sldMk cId="1375520657" sldId="263"/>
            <ac:grpSpMk id="302" creationId="{540DFCB6-FC87-EA64-515B-D0EF2620F94F}"/>
          </ac:grpSpMkLst>
        </pc:grpChg>
        <pc:grpChg chg="add mod">
          <ac:chgData name="Hori, Kaori" userId="f2384def-2f45-4b53-97eb-749d3397a6fe" providerId="ADAL" clId="{EC53211C-07EC-4A45-8A0E-7CFB1183C40F}" dt="2023-09-29T06:52:01.134" v="190" actId="1038"/>
          <ac:grpSpMkLst>
            <pc:docMk/>
            <pc:sldMk cId="1375520657" sldId="263"/>
            <ac:grpSpMk id="387" creationId="{B418B7CB-3A80-824B-397A-9A505849750A}"/>
          </ac:grpSpMkLst>
        </pc:grpChg>
        <pc:grpChg chg="mod">
          <ac:chgData name="Hori, Kaori" userId="f2384def-2f45-4b53-97eb-749d3397a6fe" providerId="ADAL" clId="{EC53211C-07EC-4A45-8A0E-7CFB1183C40F}" dt="2023-09-29T06:52:01.134" v="190" actId="1038"/>
          <ac:grpSpMkLst>
            <pc:docMk/>
            <pc:sldMk cId="1375520657" sldId="263"/>
            <ac:grpSpMk id="388" creationId="{8D420CF8-48C2-684A-08C2-22B4910F372F}"/>
          </ac:grpSpMkLst>
        </pc:grpChg>
        <pc:grpChg chg="mod">
          <ac:chgData name="Hori, Kaori" userId="f2384def-2f45-4b53-97eb-749d3397a6fe" providerId="ADAL" clId="{EC53211C-07EC-4A45-8A0E-7CFB1183C40F}" dt="2023-09-29T06:52:01.134" v="190" actId="1038"/>
          <ac:grpSpMkLst>
            <pc:docMk/>
            <pc:sldMk cId="1375520657" sldId="263"/>
            <ac:grpSpMk id="389" creationId="{DC80F9E1-EFC6-2628-D4B5-47BCD6A79CC8}"/>
          </ac:grpSpMkLst>
        </pc:grpChg>
        <pc:grpChg chg="mod">
          <ac:chgData name="Hori, Kaori" userId="f2384def-2f45-4b53-97eb-749d3397a6fe" providerId="ADAL" clId="{EC53211C-07EC-4A45-8A0E-7CFB1183C40F}" dt="2023-09-29T06:52:01.134" v="190" actId="1038"/>
          <ac:grpSpMkLst>
            <pc:docMk/>
            <pc:sldMk cId="1375520657" sldId="263"/>
            <ac:grpSpMk id="401" creationId="{B901925F-D44E-1483-4D5F-25EADBC1FBD4}"/>
          </ac:grpSpMkLst>
        </pc:grpChg>
        <pc:grpChg chg="mod">
          <ac:chgData name="Hori, Kaori" userId="f2384def-2f45-4b53-97eb-749d3397a6fe" providerId="ADAL" clId="{EC53211C-07EC-4A45-8A0E-7CFB1183C40F}" dt="2023-09-29T06:52:01.134" v="190" actId="1038"/>
          <ac:grpSpMkLst>
            <pc:docMk/>
            <pc:sldMk cId="1375520657" sldId="263"/>
            <ac:grpSpMk id="404" creationId="{F3E9CCE3-3D1A-B83D-293D-71FA91E267AD}"/>
          </ac:grpSpMkLst>
        </pc:grpChg>
        <pc:grpChg chg="mod">
          <ac:chgData name="Hori, Kaori" userId="f2384def-2f45-4b53-97eb-749d3397a6fe" providerId="ADAL" clId="{EC53211C-07EC-4A45-8A0E-7CFB1183C40F}" dt="2023-09-29T06:52:01.134" v="190" actId="1038"/>
          <ac:grpSpMkLst>
            <pc:docMk/>
            <pc:sldMk cId="1375520657" sldId="263"/>
            <ac:grpSpMk id="407" creationId="{A38C08EB-D292-CAA3-A0D1-B1BB10C54D0D}"/>
          </ac:grpSpMkLst>
        </pc:grpChg>
        <pc:grpChg chg="mod">
          <ac:chgData name="Hori, Kaori" userId="f2384def-2f45-4b53-97eb-749d3397a6fe" providerId="ADAL" clId="{EC53211C-07EC-4A45-8A0E-7CFB1183C40F}" dt="2023-09-29T06:52:01.134" v="190" actId="1038"/>
          <ac:grpSpMkLst>
            <pc:docMk/>
            <pc:sldMk cId="1375520657" sldId="263"/>
            <ac:grpSpMk id="411" creationId="{072DEF56-F4DC-8088-3264-E30144494A0B}"/>
          </ac:grpSpMkLst>
        </pc:grpChg>
        <pc:grpChg chg="add mod">
          <ac:chgData name="Hori, Kaori" userId="f2384def-2f45-4b53-97eb-749d3397a6fe" providerId="ADAL" clId="{EC53211C-07EC-4A45-8A0E-7CFB1183C40F}" dt="2023-09-29T06:51:01.219" v="184" actId="1037"/>
          <ac:grpSpMkLst>
            <pc:docMk/>
            <pc:sldMk cId="1375520657" sldId="263"/>
            <ac:grpSpMk id="425" creationId="{16656539-D957-D3CA-B294-E7E45AF3A16A}"/>
          </ac:grpSpMkLst>
        </pc:grpChg>
        <pc:grpChg chg="mod">
          <ac:chgData name="Hori, Kaori" userId="f2384def-2f45-4b53-97eb-749d3397a6fe" providerId="ADAL" clId="{EC53211C-07EC-4A45-8A0E-7CFB1183C40F}" dt="2023-09-29T06:51:01.219" v="184" actId="1037"/>
          <ac:grpSpMkLst>
            <pc:docMk/>
            <pc:sldMk cId="1375520657" sldId="263"/>
            <ac:grpSpMk id="426" creationId="{8C960831-B039-3179-3E9B-536D4BF25C24}"/>
          </ac:grpSpMkLst>
        </pc:grpChg>
        <pc:grpChg chg="mod">
          <ac:chgData name="Hori, Kaori" userId="f2384def-2f45-4b53-97eb-749d3397a6fe" providerId="ADAL" clId="{EC53211C-07EC-4A45-8A0E-7CFB1183C40F}" dt="2023-09-29T06:51:01.219" v="184" actId="1037"/>
          <ac:grpSpMkLst>
            <pc:docMk/>
            <pc:sldMk cId="1375520657" sldId="263"/>
            <ac:grpSpMk id="429" creationId="{9EBC5AF4-978A-66F5-BEC9-D82276BDB0A4}"/>
          </ac:grpSpMkLst>
        </pc:grpChg>
        <pc:grpChg chg="del">
          <ac:chgData name="Hori, Kaori" userId="f2384def-2f45-4b53-97eb-749d3397a6fe" providerId="ADAL" clId="{EC53211C-07EC-4A45-8A0E-7CFB1183C40F}" dt="2023-09-29T06:45:42.855" v="121" actId="478"/>
          <ac:grpSpMkLst>
            <pc:docMk/>
            <pc:sldMk cId="1375520657" sldId="263"/>
            <ac:grpSpMk id="468" creationId="{057554F6-4299-0E84-67FA-7FFF9B89A5E2}"/>
          </ac:grpSpMkLst>
        </pc:grpChg>
        <pc:grpChg chg="del">
          <ac:chgData name="Hori, Kaori" userId="f2384def-2f45-4b53-97eb-749d3397a6fe" providerId="ADAL" clId="{EC53211C-07EC-4A45-8A0E-7CFB1183C40F}" dt="2023-09-29T06:45:42.855" v="121" actId="478"/>
          <ac:grpSpMkLst>
            <pc:docMk/>
            <pc:sldMk cId="1375520657" sldId="263"/>
            <ac:grpSpMk id="524" creationId="{B6ED5216-DF50-B474-C395-CA959C09186D}"/>
          </ac:grpSpMkLst>
        </pc:grpChg>
        <pc:grpChg chg="del">
          <ac:chgData name="Hori, Kaori" userId="f2384def-2f45-4b53-97eb-749d3397a6fe" providerId="ADAL" clId="{EC53211C-07EC-4A45-8A0E-7CFB1183C40F}" dt="2023-09-29T06:45:42.855" v="121" actId="478"/>
          <ac:grpSpMkLst>
            <pc:docMk/>
            <pc:sldMk cId="1375520657" sldId="263"/>
            <ac:grpSpMk id="580" creationId="{D7C7E378-FFAB-0911-DD5F-CAA32D5F1409}"/>
          </ac:grpSpMkLst>
        </pc:grpChg>
        <pc:grpChg chg="mod">
          <ac:chgData name="Hori, Kaori" userId="f2384def-2f45-4b53-97eb-749d3397a6fe" providerId="ADAL" clId="{EC53211C-07EC-4A45-8A0E-7CFB1183C40F}" dt="2023-09-29T06:51:01.219" v="184" actId="1037"/>
          <ac:grpSpMkLst>
            <pc:docMk/>
            <pc:sldMk cId="1375520657" sldId="263"/>
            <ac:grpSpMk id="649" creationId="{15A89711-1537-539C-A611-3E0373FAC9AC}"/>
          </ac:grpSpMkLst>
        </pc:grpChg>
        <pc:grpChg chg="mod">
          <ac:chgData name="Hori, Kaori" userId="f2384def-2f45-4b53-97eb-749d3397a6fe" providerId="ADAL" clId="{EC53211C-07EC-4A45-8A0E-7CFB1183C40F}" dt="2023-09-29T06:51:01.219" v="184" actId="1037"/>
          <ac:grpSpMkLst>
            <pc:docMk/>
            <pc:sldMk cId="1375520657" sldId="263"/>
            <ac:grpSpMk id="652" creationId="{700057C9-251B-17A6-E367-6263A341564C}"/>
          </ac:grpSpMkLst>
        </pc:grpChg>
        <pc:grpChg chg="mod">
          <ac:chgData name="Hori, Kaori" userId="f2384def-2f45-4b53-97eb-749d3397a6fe" providerId="ADAL" clId="{EC53211C-07EC-4A45-8A0E-7CFB1183C40F}" dt="2023-09-29T06:51:01.219" v="184" actId="1037"/>
          <ac:grpSpMkLst>
            <pc:docMk/>
            <pc:sldMk cId="1375520657" sldId="263"/>
            <ac:grpSpMk id="655" creationId="{896401C1-4A3C-7167-2CAD-5FAB56A3B867}"/>
          </ac:grpSpMkLst>
        </pc:grpChg>
        <pc:grpChg chg="mod">
          <ac:chgData name="Hori, Kaori" userId="f2384def-2f45-4b53-97eb-749d3397a6fe" providerId="ADAL" clId="{EC53211C-07EC-4A45-8A0E-7CFB1183C40F}" dt="2023-09-29T06:51:01.219" v="184" actId="1037"/>
          <ac:grpSpMkLst>
            <pc:docMk/>
            <pc:sldMk cId="1375520657" sldId="263"/>
            <ac:grpSpMk id="659" creationId="{08D468A3-E12D-3C67-5674-0BCB9D916048}"/>
          </ac:grpSpMkLst>
        </pc:grpChg>
        <pc:picChg chg="mod">
          <ac:chgData name="Hori, Kaori" userId="f2384def-2f45-4b53-97eb-749d3397a6fe" providerId="ADAL" clId="{EC53211C-07EC-4A45-8A0E-7CFB1183C40F}" dt="2023-09-29T06:50:39.258" v="173" actId="1037"/>
          <ac:picMkLst>
            <pc:docMk/>
            <pc:sldMk cId="1375520657" sldId="263"/>
            <ac:picMk id="10" creationId="{A3CF9113-1F28-CEC6-18EA-1FF890BF5CB0}"/>
          </ac:picMkLst>
        </pc:picChg>
        <pc:picChg chg="mod">
          <ac:chgData name="Hori, Kaori" userId="f2384def-2f45-4b53-97eb-749d3397a6fe" providerId="ADAL" clId="{EC53211C-07EC-4A45-8A0E-7CFB1183C40F}" dt="2023-09-29T06:50:39.258" v="173" actId="1037"/>
          <ac:picMkLst>
            <pc:docMk/>
            <pc:sldMk cId="1375520657" sldId="263"/>
            <ac:picMk id="19" creationId="{027CF790-C21B-5454-AD2E-D1E7F33373D0}"/>
          </ac:picMkLst>
        </pc:picChg>
        <pc:picChg chg="add mod">
          <ac:chgData name="Hori, Kaori" userId="f2384def-2f45-4b53-97eb-749d3397a6fe" providerId="ADAL" clId="{EC53211C-07EC-4A45-8A0E-7CFB1183C40F}" dt="2023-09-29T06:50:39.258" v="173" actId="1037"/>
          <ac:picMkLst>
            <pc:docMk/>
            <pc:sldMk cId="1375520657" sldId="263"/>
            <ac:picMk id="31" creationId="{809BE962-A513-E9D4-1B21-947CB8F87ED7}"/>
          </ac:picMkLst>
        </pc:picChg>
        <pc:picChg chg="add mod">
          <ac:chgData name="Hori, Kaori" userId="f2384def-2f45-4b53-97eb-749d3397a6fe" providerId="ADAL" clId="{EC53211C-07EC-4A45-8A0E-7CFB1183C40F}" dt="2023-09-29T06:50:39.258" v="173" actId="1037"/>
          <ac:picMkLst>
            <pc:docMk/>
            <pc:sldMk cId="1375520657" sldId="263"/>
            <ac:picMk id="34" creationId="{03661F04-C14B-ABE1-07D0-E9A80D6E211D}"/>
          </ac:picMkLst>
        </pc:picChg>
        <pc:picChg chg="mod">
          <ac:chgData name="Hori, Kaori" userId="f2384def-2f45-4b53-97eb-749d3397a6fe" providerId="ADAL" clId="{EC53211C-07EC-4A45-8A0E-7CFB1183C40F}" dt="2023-09-29T06:51:49.758" v="188" actId="1038"/>
          <ac:picMkLst>
            <pc:docMk/>
            <pc:sldMk cId="1375520657" sldId="263"/>
            <ac:picMk id="50" creationId="{16864535-6A6F-A6C1-C0B1-F27AC817B065}"/>
          </ac:picMkLst>
        </pc:picChg>
        <pc:picChg chg="mod">
          <ac:chgData name="Hori, Kaori" userId="f2384def-2f45-4b53-97eb-749d3397a6fe" providerId="ADAL" clId="{EC53211C-07EC-4A45-8A0E-7CFB1183C40F}" dt="2023-09-29T06:51:49.758" v="188" actId="1038"/>
          <ac:picMkLst>
            <pc:docMk/>
            <pc:sldMk cId="1375520657" sldId="263"/>
            <ac:picMk id="53" creationId="{CDD054D9-0B28-77A3-CD09-E01C127FD0CE}"/>
          </ac:picMkLst>
        </pc:picChg>
        <pc:picChg chg="mod">
          <ac:chgData name="Hori, Kaori" userId="f2384def-2f45-4b53-97eb-749d3397a6fe" providerId="ADAL" clId="{EC53211C-07EC-4A45-8A0E-7CFB1183C40F}" dt="2023-09-29T06:51:49.758" v="188" actId="1038"/>
          <ac:picMkLst>
            <pc:docMk/>
            <pc:sldMk cId="1375520657" sldId="263"/>
            <ac:picMk id="131" creationId="{3E4B0734-0AB0-DB29-F7C8-E2AA6E15B3B5}"/>
          </ac:picMkLst>
        </pc:picChg>
        <pc:picChg chg="mod">
          <ac:chgData name="Hori, Kaori" userId="f2384def-2f45-4b53-97eb-749d3397a6fe" providerId="ADAL" clId="{EC53211C-07EC-4A45-8A0E-7CFB1183C40F}" dt="2023-09-29T06:51:49.758" v="188" actId="1038"/>
          <ac:picMkLst>
            <pc:docMk/>
            <pc:sldMk cId="1375520657" sldId="263"/>
            <ac:picMk id="140" creationId="{CA3CD79F-51CD-64D9-5E28-906E4937F530}"/>
          </ac:picMkLst>
        </pc:picChg>
        <pc:picChg chg="mod">
          <ac:chgData name="Hori, Kaori" userId="f2384def-2f45-4b53-97eb-749d3397a6fe" providerId="ADAL" clId="{EC53211C-07EC-4A45-8A0E-7CFB1183C40F}" dt="2023-09-29T06:51:56.730" v="189" actId="1038"/>
          <ac:picMkLst>
            <pc:docMk/>
            <pc:sldMk cId="1375520657" sldId="263"/>
            <ac:picMk id="154" creationId="{F1088DCA-CF26-ADA9-21B3-79158DCC69F6}"/>
          </ac:picMkLst>
        </pc:picChg>
        <pc:picChg chg="mod">
          <ac:chgData name="Hori, Kaori" userId="f2384def-2f45-4b53-97eb-749d3397a6fe" providerId="ADAL" clId="{EC53211C-07EC-4A45-8A0E-7CFB1183C40F}" dt="2023-09-29T06:51:56.730" v="189" actId="1038"/>
          <ac:picMkLst>
            <pc:docMk/>
            <pc:sldMk cId="1375520657" sldId="263"/>
            <ac:picMk id="157" creationId="{D3B9C93B-BD8B-5B62-2BB7-364DCB872336}"/>
          </ac:picMkLst>
        </pc:picChg>
        <pc:picChg chg="mod">
          <ac:chgData name="Hori, Kaori" userId="f2384def-2f45-4b53-97eb-749d3397a6fe" providerId="ADAL" clId="{EC53211C-07EC-4A45-8A0E-7CFB1183C40F}" dt="2023-09-29T06:51:56.730" v="189" actId="1038"/>
          <ac:picMkLst>
            <pc:docMk/>
            <pc:sldMk cId="1375520657" sldId="263"/>
            <ac:picMk id="171" creationId="{31C95018-0002-E432-3046-8A358E9CE9D6}"/>
          </ac:picMkLst>
        </pc:picChg>
        <pc:picChg chg="mod">
          <ac:chgData name="Hori, Kaori" userId="f2384def-2f45-4b53-97eb-749d3397a6fe" providerId="ADAL" clId="{EC53211C-07EC-4A45-8A0E-7CFB1183C40F}" dt="2023-09-29T06:51:56.730" v="189" actId="1038"/>
          <ac:picMkLst>
            <pc:docMk/>
            <pc:sldMk cId="1375520657" sldId="263"/>
            <ac:picMk id="283" creationId="{0240D560-E38B-0C9B-1C10-3B9A65A55998}"/>
          </ac:picMkLst>
        </pc:picChg>
        <pc:picChg chg="mod">
          <ac:chgData name="Hori, Kaori" userId="f2384def-2f45-4b53-97eb-749d3397a6fe" providerId="ADAL" clId="{EC53211C-07EC-4A45-8A0E-7CFB1183C40F}" dt="2023-09-29T06:52:01.134" v="190" actId="1038"/>
          <ac:picMkLst>
            <pc:docMk/>
            <pc:sldMk cId="1375520657" sldId="263"/>
            <ac:picMk id="397" creationId="{59BB7722-AF9B-7974-1098-8FCE8B3CACAA}"/>
          </ac:picMkLst>
        </pc:picChg>
        <pc:picChg chg="mod">
          <ac:chgData name="Hori, Kaori" userId="f2384def-2f45-4b53-97eb-749d3397a6fe" providerId="ADAL" clId="{EC53211C-07EC-4A45-8A0E-7CFB1183C40F}" dt="2023-09-29T06:52:01.134" v="190" actId="1038"/>
          <ac:picMkLst>
            <pc:docMk/>
            <pc:sldMk cId="1375520657" sldId="263"/>
            <ac:picMk id="400" creationId="{35185BAB-3F06-2618-9811-57EAB24B5287}"/>
          </ac:picMkLst>
        </pc:picChg>
        <pc:picChg chg="mod">
          <ac:chgData name="Hori, Kaori" userId="f2384def-2f45-4b53-97eb-749d3397a6fe" providerId="ADAL" clId="{EC53211C-07EC-4A45-8A0E-7CFB1183C40F}" dt="2023-09-29T06:52:01.134" v="190" actId="1038"/>
          <ac:picMkLst>
            <pc:docMk/>
            <pc:sldMk cId="1375520657" sldId="263"/>
            <ac:picMk id="414" creationId="{69FE3136-E31C-4A11-252A-26C81426448C}"/>
          </ac:picMkLst>
        </pc:picChg>
        <pc:picChg chg="mod">
          <ac:chgData name="Hori, Kaori" userId="f2384def-2f45-4b53-97eb-749d3397a6fe" providerId="ADAL" clId="{EC53211C-07EC-4A45-8A0E-7CFB1183C40F}" dt="2023-09-29T06:52:01.134" v="190" actId="1038"/>
          <ac:picMkLst>
            <pc:docMk/>
            <pc:sldMk cId="1375520657" sldId="263"/>
            <ac:picMk id="423" creationId="{48FF569C-BFFB-C01C-EF1A-3B42FC77BE4F}"/>
          </ac:picMkLst>
        </pc:picChg>
        <pc:picChg chg="mod">
          <ac:chgData name="Hori, Kaori" userId="f2384def-2f45-4b53-97eb-749d3397a6fe" providerId="ADAL" clId="{EC53211C-07EC-4A45-8A0E-7CFB1183C40F}" dt="2023-09-29T06:51:01.219" v="184" actId="1037"/>
          <ac:picMkLst>
            <pc:docMk/>
            <pc:sldMk cId="1375520657" sldId="263"/>
            <ac:picMk id="645" creationId="{220D0760-13B3-60FE-179E-DB636F7B0FB6}"/>
          </ac:picMkLst>
        </pc:picChg>
        <pc:picChg chg="mod">
          <ac:chgData name="Hori, Kaori" userId="f2384def-2f45-4b53-97eb-749d3397a6fe" providerId="ADAL" clId="{EC53211C-07EC-4A45-8A0E-7CFB1183C40F}" dt="2023-09-29T06:51:01.219" v="184" actId="1037"/>
          <ac:picMkLst>
            <pc:docMk/>
            <pc:sldMk cId="1375520657" sldId="263"/>
            <ac:picMk id="648" creationId="{BAC4A452-9CD2-8E85-E1B6-1CCC443D81B9}"/>
          </ac:picMkLst>
        </pc:picChg>
        <pc:picChg chg="mod">
          <ac:chgData name="Hori, Kaori" userId="f2384def-2f45-4b53-97eb-749d3397a6fe" providerId="ADAL" clId="{EC53211C-07EC-4A45-8A0E-7CFB1183C40F}" dt="2023-09-29T06:51:01.219" v="184" actId="1037"/>
          <ac:picMkLst>
            <pc:docMk/>
            <pc:sldMk cId="1375520657" sldId="263"/>
            <ac:picMk id="662" creationId="{1201FCAA-1825-B27F-A999-786208974C81}"/>
          </ac:picMkLst>
        </pc:picChg>
        <pc:picChg chg="mod">
          <ac:chgData name="Hori, Kaori" userId="f2384def-2f45-4b53-97eb-749d3397a6fe" providerId="ADAL" clId="{EC53211C-07EC-4A45-8A0E-7CFB1183C40F}" dt="2023-09-29T06:51:01.219" v="184" actId="1037"/>
          <ac:picMkLst>
            <pc:docMk/>
            <pc:sldMk cId="1375520657" sldId="263"/>
            <ac:picMk id="671" creationId="{86111207-2DE6-90B8-7ED3-5729B5A9B4DB}"/>
          </ac:picMkLst>
        </pc:picChg>
        <pc:cxnChg chg="add mod">
          <ac:chgData name="Hori, Kaori" userId="f2384def-2f45-4b53-97eb-749d3397a6fe" providerId="ADAL" clId="{EC53211C-07EC-4A45-8A0E-7CFB1183C40F}" dt="2023-09-29T06:50:39.258" v="173" actId="1037"/>
          <ac:cxnSpMkLst>
            <pc:docMk/>
            <pc:sldMk cId="1375520657" sldId="263"/>
            <ac:cxnSpMk id="21" creationId="{1E34DE75-49A0-924E-DAF6-22B5DF9555A3}"/>
          </ac:cxnSpMkLst>
        </pc:cxnChg>
        <pc:cxnChg chg="mod">
          <ac:chgData name="Hori, Kaori" userId="f2384def-2f45-4b53-97eb-749d3397a6fe" providerId="ADAL" clId="{EC53211C-07EC-4A45-8A0E-7CFB1183C40F}" dt="2023-09-29T06:51:49.758" v="188" actId="1038"/>
          <ac:cxnSpMkLst>
            <pc:docMk/>
            <pc:sldMk cId="1375520657" sldId="263"/>
            <ac:cxnSpMk id="58" creationId="{11D84068-0CF0-06C6-041E-14CA29719D62}"/>
          </ac:cxnSpMkLst>
        </pc:cxnChg>
        <pc:cxnChg chg="mod">
          <ac:chgData name="Hori, Kaori" userId="f2384def-2f45-4b53-97eb-749d3397a6fe" providerId="ADAL" clId="{EC53211C-07EC-4A45-8A0E-7CFB1183C40F}" dt="2023-09-29T06:51:56.730" v="189" actId="1038"/>
          <ac:cxnSpMkLst>
            <pc:docMk/>
            <pc:sldMk cId="1375520657" sldId="263"/>
            <ac:cxnSpMk id="162" creationId="{685E995F-4C43-F5F2-F4F0-EDD63F21AFBB}"/>
          </ac:cxnSpMkLst>
        </pc:cxnChg>
        <pc:cxnChg chg="mod">
          <ac:chgData name="Hori, Kaori" userId="f2384def-2f45-4b53-97eb-749d3397a6fe" providerId="ADAL" clId="{EC53211C-07EC-4A45-8A0E-7CFB1183C40F}" dt="2023-09-29T06:50:16.721" v="169" actId="1037"/>
          <ac:cxnSpMkLst>
            <pc:docMk/>
            <pc:sldMk cId="1375520657" sldId="263"/>
            <ac:cxnSpMk id="186" creationId="{A45737F2-D940-F2C7-A22F-15E26BCEAF8F}"/>
          </ac:cxnSpMkLst>
        </pc:cxnChg>
        <pc:cxnChg chg="mod">
          <ac:chgData name="Hori, Kaori" userId="f2384def-2f45-4b53-97eb-749d3397a6fe" providerId="ADAL" clId="{EC53211C-07EC-4A45-8A0E-7CFB1183C40F}" dt="2023-09-29T06:52:01.134" v="190" actId="1038"/>
          <ac:cxnSpMkLst>
            <pc:docMk/>
            <pc:sldMk cId="1375520657" sldId="263"/>
            <ac:cxnSpMk id="405" creationId="{99B3D660-C373-93B9-1FAD-F9361BF08C32}"/>
          </ac:cxnSpMkLst>
        </pc:cxnChg>
        <pc:cxnChg chg="mod">
          <ac:chgData name="Hori, Kaori" userId="f2384def-2f45-4b53-97eb-749d3397a6fe" providerId="ADAL" clId="{EC53211C-07EC-4A45-8A0E-7CFB1183C40F}" dt="2023-09-29T06:51:01.219" v="184" actId="1037"/>
          <ac:cxnSpMkLst>
            <pc:docMk/>
            <pc:sldMk cId="1375520657" sldId="263"/>
            <ac:cxnSpMk id="653" creationId="{A32F0DD4-B9CD-7747-50A0-F9C0698967C6}"/>
          </ac:cxnSpMkLst>
        </pc:cxnChg>
      </pc:sldChg>
      <pc:sldChg chg="add del">
        <pc:chgData name="Hori, Kaori" userId="f2384def-2f45-4b53-97eb-749d3397a6fe" providerId="ADAL" clId="{EC53211C-07EC-4A45-8A0E-7CFB1183C40F}" dt="2023-09-29T06:46:08.905" v="125" actId="47"/>
        <pc:sldMkLst>
          <pc:docMk/>
          <pc:sldMk cId="2669911614" sldId="264"/>
        </pc:sldMkLst>
      </pc:sldChg>
      <pc:sldMasterChg chg="del delSldLayout">
        <pc:chgData name="Hori, Kaori" userId="f2384def-2f45-4b53-97eb-749d3397a6fe" providerId="ADAL" clId="{EC53211C-07EC-4A45-8A0E-7CFB1183C40F}" dt="2023-09-29T06:46:08.905" v="125" actId="47"/>
        <pc:sldMasterMkLst>
          <pc:docMk/>
          <pc:sldMasterMk cId="3377452450" sldId="2147483672"/>
        </pc:sldMasterMkLst>
        <pc:sldLayoutChg chg="del">
          <pc:chgData name="Hori, Kaori" userId="f2384def-2f45-4b53-97eb-749d3397a6fe" providerId="ADAL" clId="{EC53211C-07EC-4A45-8A0E-7CFB1183C40F}" dt="2023-09-29T06:46:08.905" v="125" actId="47"/>
          <pc:sldLayoutMkLst>
            <pc:docMk/>
            <pc:sldMasterMk cId="3377452450" sldId="2147483672"/>
            <pc:sldLayoutMk cId="3603848096" sldId="2147483673"/>
          </pc:sldLayoutMkLst>
        </pc:sldLayoutChg>
        <pc:sldLayoutChg chg="del">
          <pc:chgData name="Hori, Kaori" userId="f2384def-2f45-4b53-97eb-749d3397a6fe" providerId="ADAL" clId="{EC53211C-07EC-4A45-8A0E-7CFB1183C40F}" dt="2023-09-29T06:46:08.905" v="125" actId="47"/>
          <pc:sldLayoutMkLst>
            <pc:docMk/>
            <pc:sldMasterMk cId="3377452450" sldId="2147483672"/>
            <pc:sldLayoutMk cId="999326887" sldId="2147483674"/>
          </pc:sldLayoutMkLst>
        </pc:sldLayoutChg>
        <pc:sldLayoutChg chg="del">
          <pc:chgData name="Hori, Kaori" userId="f2384def-2f45-4b53-97eb-749d3397a6fe" providerId="ADAL" clId="{EC53211C-07EC-4A45-8A0E-7CFB1183C40F}" dt="2023-09-29T06:46:08.905" v="125" actId="47"/>
          <pc:sldLayoutMkLst>
            <pc:docMk/>
            <pc:sldMasterMk cId="3377452450" sldId="2147483672"/>
            <pc:sldLayoutMk cId="3742469054" sldId="2147483675"/>
          </pc:sldLayoutMkLst>
        </pc:sldLayoutChg>
        <pc:sldLayoutChg chg="del">
          <pc:chgData name="Hori, Kaori" userId="f2384def-2f45-4b53-97eb-749d3397a6fe" providerId="ADAL" clId="{EC53211C-07EC-4A45-8A0E-7CFB1183C40F}" dt="2023-09-29T06:46:08.905" v="125" actId="47"/>
          <pc:sldLayoutMkLst>
            <pc:docMk/>
            <pc:sldMasterMk cId="3377452450" sldId="2147483672"/>
            <pc:sldLayoutMk cId="1773066532" sldId="2147483676"/>
          </pc:sldLayoutMkLst>
        </pc:sldLayoutChg>
        <pc:sldLayoutChg chg="del">
          <pc:chgData name="Hori, Kaori" userId="f2384def-2f45-4b53-97eb-749d3397a6fe" providerId="ADAL" clId="{EC53211C-07EC-4A45-8A0E-7CFB1183C40F}" dt="2023-09-29T06:46:08.905" v="125" actId="47"/>
          <pc:sldLayoutMkLst>
            <pc:docMk/>
            <pc:sldMasterMk cId="3377452450" sldId="2147483672"/>
            <pc:sldLayoutMk cId="2988828639" sldId="2147483677"/>
          </pc:sldLayoutMkLst>
        </pc:sldLayoutChg>
        <pc:sldLayoutChg chg="del">
          <pc:chgData name="Hori, Kaori" userId="f2384def-2f45-4b53-97eb-749d3397a6fe" providerId="ADAL" clId="{EC53211C-07EC-4A45-8A0E-7CFB1183C40F}" dt="2023-09-29T06:46:08.905" v="125" actId="47"/>
          <pc:sldLayoutMkLst>
            <pc:docMk/>
            <pc:sldMasterMk cId="3377452450" sldId="2147483672"/>
            <pc:sldLayoutMk cId="3005270553" sldId="2147483678"/>
          </pc:sldLayoutMkLst>
        </pc:sldLayoutChg>
        <pc:sldLayoutChg chg="del">
          <pc:chgData name="Hori, Kaori" userId="f2384def-2f45-4b53-97eb-749d3397a6fe" providerId="ADAL" clId="{EC53211C-07EC-4A45-8A0E-7CFB1183C40F}" dt="2023-09-29T06:46:08.905" v="125" actId="47"/>
          <pc:sldLayoutMkLst>
            <pc:docMk/>
            <pc:sldMasterMk cId="3377452450" sldId="2147483672"/>
            <pc:sldLayoutMk cId="723835870" sldId="2147483679"/>
          </pc:sldLayoutMkLst>
        </pc:sldLayoutChg>
        <pc:sldLayoutChg chg="del">
          <pc:chgData name="Hori, Kaori" userId="f2384def-2f45-4b53-97eb-749d3397a6fe" providerId="ADAL" clId="{EC53211C-07EC-4A45-8A0E-7CFB1183C40F}" dt="2023-09-29T06:46:08.905" v="125" actId="47"/>
          <pc:sldLayoutMkLst>
            <pc:docMk/>
            <pc:sldMasterMk cId="3377452450" sldId="2147483672"/>
            <pc:sldLayoutMk cId="1316825348" sldId="2147483680"/>
          </pc:sldLayoutMkLst>
        </pc:sldLayoutChg>
        <pc:sldLayoutChg chg="del">
          <pc:chgData name="Hori, Kaori" userId="f2384def-2f45-4b53-97eb-749d3397a6fe" providerId="ADAL" clId="{EC53211C-07EC-4A45-8A0E-7CFB1183C40F}" dt="2023-09-29T06:46:08.905" v="125" actId="47"/>
          <pc:sldLayoutMkLst>
            <pc:docMk/>
            <pc:sldMasterMk cId="3377452450" sldId="2147483672"/>
            <pc:sldLayoutMk cId="1959851350" sldId="2147483681"/>
          </pc:sldLayoutMkLst>
        </pc:sldLayoutChg>
        <pc:sldLayoutChg chg="del">
          <pc:chgData name="Hori, Kaori" userId="f2384def-2f45-4b53-97eb-749d3397a6fe" providerId="ADAL" clId="{EC53211C-07EC-4A45-8A0E-7CFB1183C40F}" dt="2023-09-29T06:46:08.905" v="125" actId="47"/>
          <pc:sldLayoutMkLst>
            <pc:docMk/>
            <pc:sldMasterMk cId="3377452450" sldId="2147483672"/>
            <pc:sldLayoutMk cId="2460818973" sldId="2147483682"/>
          </pc:sldLayoutMkLst>
        </pc:sldLayoutChg>
        <pc:sldLayoutChg chg="del">
          <pc:chgData name="Hori, Kaori" userId="f2384def-2f45-4b53-97eb-749d3397a6fe" providerId="ADAL" clId="{EC53211C-07EC-4A45-8A0E-7CFB1183C40F}" dt="2023-09-29T06:46:08.905" v="125" actId="47"/>
          <pc:sldLayoutMkLst>
            <pc:docMk/>
            <pc:sldMasterMk cId="3377452450" sldId="2147483672"/>
            <pc:sldLayoutMk cId="3009990690" sldId="2147483683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3F52B-2D62-4F5B-BDFF-0B865085EDA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BA57-5486-4C7B-90F1-6F8D59F710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296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3F52B-2D62-4F5B-BDFF-0B865085EDA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BA57-5486-4C7B-90F1-6F8D59F710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827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3F52B-2D62-4F5B-BDFF-0B865085EDA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BA57-5486-4C7B-90F1-6F8D59F710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1486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3F52B-2D62-4F5B-BDFF-0B865085EDA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BA57-5486-4C7B-90F1-6F8D59F710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8846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3F52B-2D62-4F5B-BDFF-0B865085EDA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BA57-5486-4C7B-90F1-6F8D59F710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314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3F52B-2D62-4F5B-BDFF-0B865085EDA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BA57-5486-4C7B-90F1-6F8D59F710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134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3F52B-2D62-4F5B-BDFF-0B865085EDA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BA57-5486-4C7B-90F1-6F8D59F710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536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3F52B-2D62-4F5B-BDFF-0B865085EDA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BA57-5486-4C7B-90F1-6F8D59F710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3832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3F52B-2D62-4F5B-BDFF-0B865085EDA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BA57-5486-4C7B-90F1-6F8D59F710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8166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3F52B-2D62-4F5B-BDFF-0B865085EDA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BA57-5486-4C7B-90F1-6F8D59F710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513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3F52B-2D62-4F5B-BDFF-0B865085EDA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2BA57-5486-4C7B-90F1-6F8D59F710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98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3F52B-2D62-4F5B-BDFF-0B865085EDA2}" type="datetimeFigureOut">
              <a:rPr kumimoji="1" lang="ja-JP" altLang="en-US" smtClean="0"/>
              <a:t>2023/9/29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2BA57-5486-4C7B-90F1-6F8D59F710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20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3" name="直線コネクタ 172">
            <a:extLst>
              <a:ext uri="{FF2B5EF4-FFF2-40B4-BE49-F238E27FC236}">
                <a16:creationId xmlns:a16="http://schemas.microsoft.com/office/drawing/2014/main" id="{8F52F3E8-C509-D5F4-45CA-3F017B9DF541}"/>
              </a:ext>
            </a:extLst>
          </p:cNvPr>
          <p:cNvCxnSpPr>
            <a:cxnSpLocks/>
          </p:cNvCxnSpPr>
          <p:nvPr/>
        </p:nvCxnSpPr>
        <p:spPr>
          <a:xfrm>
            <a:off x="0" y="2217915"/>
            <a:ext cx="6858000" cy="16409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直線コネクタ 174">
            <a:extLst>
              <a:ext uri="{FF2B5EF4-FFF2-40B4-BE49-F238E27FC236}">
                <a16:creationId xmlns:a16="http://schemas.microsoft.com/office/drawing/2014/main" id="{C9988E9B-2D94-4742-EB61-AF4D4DDF6859}"/>
              </a:ext>
            </a:extLst>
          </p:cNvPr>
          <p:cNvCxnSpPr>
            <a:cxnSpLocks/>
          </p:cNvCxnSpPr>
          <p:nvPr/>
        </p:nvCxnSpPr>
        <p:spPr>
          <a:xfrm>
            <a:off x="0" y="4044683"/>
            <a:ext cx="6858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直線コネクタ 175">
            <a:extLst>
              <a:ext uri="{FF2B5EF4-FFF2-40B4-BE49-F238E27FC236}">
                <a16:creationId xmlns:a16="http://schemas.microsoft.com/office/drawing/2014/main" id="{2223A6DC-54B8-33F0-E558-235264C270FB}"/>
              </a:ext>
            </a:extLst>
          </p:cNvPr>
          <p:cNvCxnSpPr>
            <a:cxnSpLocks/>
          </p:cNvCxnSpPr>
          <p:nvPr/>
        </p:nvCxnSpPr>
        <p:spPr>
          <a:xfrm>
            <a:off x="0" y="5873262"/>
            <a:ext cx="6858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直線コネクタ 176">
            <a:extLst>
              <a:ext uri="{FF2B5EF4-FFF2-40B4-BE49-F238E27FC236}">
                <a16:creationId xmlns:a16="http://schemas.microsoft.com/office/drawing/2014/main" id="{79CCD04F-A5FB-1839-3BBB-BAB83300A4DD}"/>
              </a:ext>
            </a:extLst>
          </p:cNvPr>
          <p:cNvCxnSpPr>
            <a:cxnSpLocks/>
          </p:cNvCxnSpPr>
          <p:nvPr/>
        </p:nvCxnSpPr>
        <p:spPr>
          <a:xfrm flipV="1">
            <a:off x="2912" y="7699597"/>
            <a:ext cx="6855088" cy="8737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直線コネクタ 177">
            <a:extLst>
              <a:ext uri="{FF2B5EF4-FFF2-40B4-BE49-F238E27FC236}">
                <a16:creationId xmlns:a16="http://schemas.microsoft.com/office/drawing/2014/main" id="{23B7608B-95FE-869B-423C-DEAEE604FA17}"/>
              </a:ext>
            </a:extLst>
          </p:cNvPr>
          <p:cNvCxnSpPr>
            <a:cxnSpLocks/>
          </p:cNvCxnSpPr>
          <p:nvPr/>
        </p:nvCxnSpPr>
        <p:spPr>
          <a:xfrm>
            <a:off x="0" y="9514853"/>
            <a:ext cx="6858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直線コネクタ 185">
            <a:extLst>
              <a:ext uri="{FF2B5EF4-FFF2-40B4-BE49-F238E27FC236}">
                <a16:creationId xmlns:a16="http://schemas.microsoft.com/office/drawing/2014/main" id="{A45737F2-D940-F2C7-A22F-15E26BCEAF8F}"/>
              </a:ext>
            </a:extLst>
          </p:cNvPr>
          <p:cNvCxnSpPr>
            <a:cxnSpLocks/>
          </p:cNvCxnSpPr>
          <p:nvPr/>
        </p:nvCxnSpPr>
        <p:spPr>
          <a:xfrm flipH="1">
            <a:off x="3425585" y="-54909"/>
            <a:ext cx="22802" cy="9974439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直線コネクタ 173">
            <a:extLst>
              <a:ext uri="{FF2B5EF4-FFF2-40B4-BE49-F238E27FC236}">
                <a16:creationId xmlns:a16="http://schemas.microsoft.com/office/drawing/2014/main" id="{7DEBECA3-EE7B-41E7-E20E-8ACA18399610}"/>
              </a:ext>
            </a:extLst>
          </p:cNvPr>
          <p:cNvCxnSpPr>
            <a:cxnSpLocks/>
          </p:cNvCxnSpPr>
          <p:nvPr/>
        </p:nvCxnSpPr>
        <p:spPr>
          <a:xfrm>
            <a:off x="0" y="391147"/>
            <a:ext cx="6858000" cy="13698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" name="直線コネクタ 426">
            <a:extLst>
              <a:ext uri="{FF2B5EF4-FFF2-40B4-BE49-F238E27FC236}">
                <a16:creationId xmlns:a16="http://schemas.microsoft.com/office/drawing/2014/main" id="{67D48C89-BAC7-301D-BAF2-664609C71BE3}"/>
              </a:ext>
            </a:extLst>
          </p:cNvPr>
          <p:cNvCxnSpPr>
            <a:cxnSpLocks/>
          </p:cNvCxnSpPr>
          <p:nvPr/>
        </p:nvCxnSpPr>
        <p:spPr>
          <a:xfrm>
            <a:off x="177511" y="-54909"/>
            <a:ext cx="0" cy="9960909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8" name="直線コネクタ 427">
            <a:extLst>
              <a:ext uri="{FF2B5EF4-FFF2-40B4-BE49-F238E27FC236}">
                <a16:creationId xmlns:a16="http://schemas.microsoft.com/office/drawing/2014/main" id="{901C7B95-7893-6957-2A2E-EAC2414F78CB}"/>
              </a:ext>
            </a:extLst>
          </p:cNvPr>
          <p:cNvCxnSpPr>
            <a:cxnSpLocks/>
          </p:cNvCxnSpPr>
          <p:nvPr/>
        </p:nvCxnSpPr>
        <p:spPr>
          <a:xfrm>
            <a:off x="6680489" y="0"/>
            <a:ext cx="0" cy="991953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1" name="グループ化 300">
            <a:extLst>
              <a:ext uri="{FF2B5EF4-FFF2-40B4-BE49-F238E27FC236}">
                <a16:creationId xmlns:a16="http://schemas.microsoft.com/office/drawing/2014/main" id="{7C974F98-78A0-C9CB-7C85-432C9E1BFF0E}"/>
              </a:ext>
            </a:extLst>
          </p:cNvPr>
          <p:cNvGrpSpPr/>
          <p:nvPr/>
        </p:nvGrpSpPr>
        <p:grpSpPr>
          <a:xfrm>
            <a:off x="190957" y="414137"/>
            <a:ext cx="6492059" cy="1801604"/>
            <a:chOff x="187036" y="414137"/>
            <a:chExt cx="6492059" cy="1801604"/>
          </a:xfrm>
        </p:grpSpPr>
        <p:grpSp>
          <p:nvGrpSpPr>
            <p:cNvPr id="261" name="グループ化 260">
              <a:extLst>
                <a:ext uri="{FF2B5EF4-FFF2-40B4-BE49-F238E27FC236}">
                  <a16:creationId xmlns:a16="http://schemas.microsoft.com/office/drawing/2014/main" id="{0B1FFC89-42EF-4C1F-827B-AF3095671155}"/>
                </a:ext>
              </a:extLst>
            </p:cNvPr>
            <p:cNvGrpSpPr/>
            <p:nvPr/>
          </p:nvGrpSpPr>
          <p:grpSpPr>
            <a:xfrm>
              <a:off x="187036" y="414137"/>
              <a:ext cx="3240088" cy="1800225"/>
              <a:chOff x="0" y="-1"/>
              <a:chExt cx="3240088" cy="1800225"/>
            </a:xfrm>
          </p:grpSpPr>
          <p:sp>
            <p:nvSpPr>
              <p:cNvPr id="141" name="正方形/長方形 140">
                <a:extLst>
                  <a:ext uri="{FF2B5EF4-FFF2-40B4-BE49-F238E27FC236}">
                    <a16:creationId xmlns:a16="http://schemas.microsoft.com/office/drawing/2014/main" id="{80288F13-CBD7-0588-C1A6-4973A8554D9A}"/>
                  </a:ext>
                </a:extLst>
              </p:cNvPr>
              <p:cNvSpPr/>
              <p:nvPr/>
            </p:nvSpPr>
            <p:spPr>
              <a:xfrm>
                <a:off x="0" y="-1"/>
                <a:ext cx="3240088" cy="1800225"/>
              </a:xfrm>
              <a:prstGeom prst="rect">
                <a:avLst/>
              </a:prstGeom>
              <a:solidFill>
                <a:srgbClr val="60BE9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873" kern="0">
                  <a:solidFill>
                    <a:prstClr val="white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pic>
            <p:nvPicPr>
              <p:cNvPr id="142" name="図 141" descr="カレンダー&#10;&#10;中程度の精度で自動的に生成された説明">
                <a:extLst>
                  <a:ext uri="{FF2B5EF4-FFF2-40B4-BE49-F238E27FC236}">
                    <a16:creationId xmlns:a16="http://schemas.microsoft.com/office/drawing/2014/main" id="{FD84678A-E811-317C-DCD3-953105FB11A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9540" y="4848"/>
                <a:ext cx="2939844" cy="1791301"/>
              </a:xfrm>
              <a:prstGeom prst="rect">
                <a:avLst/>
              </a:prstGeom>
            </p:spPr>
          </p:pic>
          <p:sp>
            <p:nvSpPr>
              <p:cNvPr id="180" name="正方形/長方形 179">
                <a:extLst>
                  <a:ext uri="{FF2B5EF4-FFF2-40B4-BE49-F238E27FC236}">
                    <a16:creationId xmlns:a16="http://schemas.microsoft.com/office/drawing/2014/main" id="{E1F06089-2892-9EDB-0623-0955272A46A2}"/>
                  </a:ext>
                </a:extLst>
              </p:cNvPr>
              <p:cNvSpPr/>
              <p:nvPr/>
            </p:nvSpPr>
            <p:spPr>
              <a:xfrm>
                <a:off x="487874" y="174429"/>
                <a:ext cx="1676630" cy="275775"/>
              </a:xfrm>
              <a:prstGeom prst="rect">
                <a:avLst/>
              </a:prstGeom>
              <a:solidFill>
                <a:srgbClr val="60BE9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873" kern="0">
                  <a:solidFill>
                    <a:prstClr val="white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81" name="正方形/長方形 180">
                <a:extLst>
                  <a:ext uri="{FF2B5EF4-FFF2-40B4-BE49-F238E27FC236}">
                    <a16:creationId xmlns:a16="http://schemas.microsoft.com/office/drawing/2014/main" id="{4074C656-832F-E182-FB6B-5D731FD56461}"/>
                  </a:ext>
                </a:extLst>
              </p:cNvPr>
              <p:cNvSpPr/>
              <p:nvPr/>
            </p:nvSpPr>
            <p:spPr>
              <a:xfrm>
                <a:off x="62859" y="151851"/>
                <a:ext cx="3114370" cy="368705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r>
                  <a:rPr lang="ja-JP" altLang="en-US" sz="1809" b="1" ker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電子処方せん希望カード</a:t>
                </a:r>
              </a:p>
            </p:txBody>
          </p:sp>
          <p:sp>
            <p:nvSpPr>
              <p:cNvPr id="184" name="四角形: 角を丸くする 183">
                <a:extLst>
                  <a:ext uri="{FF2B5EF4-FFF2-40B4-BE49-F238E27FC236}">
                    <a16:creationId xmlns:a16="http://schemas.microsoft.com/office/drawing/2014/main" id="{AD1848E9-E74F-3B36-7E02-6AB428F2D097}"/>
                  </a:ext>
                </a:extLst>
              </p:cNvPr>
              <p:cNvSpPr/>
              <p:nvPr/>
            </p:nvSpPr>
            <p:spPr>
              <a:xfrm>
                <a:off x="86367" y="585000"/>
                <a:ext cx="3067352" cy="433190"/>
              </a:xfrm>
              <a:prstGeom prst="roundRect">
                <a:avLst>
                  <a:gd name="adj" fmla="val 13397"/>
                </a:avLst>
              </a:prstGeom>
              <a:solidFill>
                <a:schemeClr val="bg1">
                  <a:alpha val="69804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r>
                  <a:rPr lang="ja-JP" altLang="en-US" sz="873" b="1" kern="0">
                    <a:solidFill>
                      <a:prstClr val="black"/>
                    </a:solidFill>
                    <a:latin typeface="Meiryo UI" panose="020B0604030504040204" pitchFamily="50" charset="-128"/>
                    <a:ea typeface="游ゴシック" panose="020B0400000000000000" pitchFamily="50" charset="-128"/>
                  </a:rPr>
                  <a:t>私は電子処方せんの発行を希望します。</a:t>
                </a:r>
                <a:endParaRPr lang="en-US" altLang="ja-JP" sz="873" b="1" kern="0">
                  <a:solidFill>
                    <a:prstClr val="black"/>
                  </a:solidFill>
                  <a:latin typeface="Meiryo UI" panose="020B0604030504040204" pitchFamily="50" charset="-128"/>
                  <a:ea typeface="游ゴシック" panose="020B0400000000000000" pitchFamily="50" charset="-128"/>
                </a:endParaRPr>
              </a:p>
              <a:p>
                <a:pPr algn="ctr" defTabSz="83122">
                  <a:defRPr/>
                </a:pPr>
                <a:r>
                  <a:rPr lang="ja-JP" altLang="en-US" sz="873" b="1" kern="0">
                    <a:solidFill>
                      <a:prstClr val="black"/>
                    </a:solidFill>
                    <a:latin typeface="Meiryo UI" panose="020B0604030504040204" pitchFamily="50" charset="-128"/>
                    <a:ea typeface="游ゴシック" panose="020B0400000000000000" pitchFamily="50" charset="-128"/>
                  </a:rPr>
                  <a:t>裏面の電子処方せん対応薬局で調剤いただきます。</a:t>
                </a:r>
              </a:p>
            </p:txBody>
          </p:sp>
          <p:sp>
            <p:nvSpPr>
              <p:cNvPr id="185" name="四角形: 角を丸くする 184">
                <a:extLst>
                  <a:ext uri="{FF2B5EF4-FFF2-40B4-BE49-F238E27FC236}">
                    <a16:creationId xmlns:a16="http://schemas.microsoft.com/office/drawing/2014/main" id="{EA2560BD-3E5B-9C02-EC21-4F017C5B8757}"/>
                  </a:ext>
                </a:extLst>
              </p:cNvPr>
              <p:cNvSpPr/>
              <p:nvPr/>
            </p:nvSpPr>
            <p:spPr>
              <a:xfrm>
                <a:off x="1032511" y="59674"/>
                <a:ext cx="1175067" cy="124709"/>
              </a:xfrm>
              <a:prstGeom prst="roundRect">
                <a:avLst/>
              </a:pr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873" kern="0">
                  <a:solidFill>
                    <a:prstClr val="white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87" name="正方形/長方形 186">
                <a:extLst>
                  <a:ext uri="{FF2B5EF4-FFF2-40B4-BE49-F238E27FC236}">
                    <a16:creationId xmlns:a16="http://schemas.microsoft.com/office/drawing/2014/main" id="{9A3618CC-9934-B102-420C-8ED9E060017C}"/>
                  </a:ext>
                </a:extLst>
              </p:cNvPr>
              <p:cNvSpPr/>
              <p:nvPr/>
            </p:nvSpPr>
            <p:spPr>
              <a:xfrm>
                <a:off x="1032511" y="29089"/>
                <a:ext cx="1175067" cy="169613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r>
                  <a:rPr lang="ja-JP" altLang="en-US" sz="728" b="1" kern="0">
                    <a:solidFill>
                      <a:srgbClr val="60BE9E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医師・薬剤師の方へ</a:t>
                </a:r>
              </a:p>
            </p:txBody>
          </p:sp>
          <p:sp>
            <p:nvSpPr>
              <p:cNvPr id="188" name="四角形: 角を丸くする 187">
                <a:extLst>
                  <a:ext uri="{FF2B5EF4-FFF2-40B4-BE49-F238E27FC236}">
                    <a16:creationId xmlns:a16="http://schemas.microsoft.com/office/drawing/2014/main" id="{74CACB48-5E99-6122-7219-FBE0EE973AFB}"/>
                  </a:ext>
                </a:extLst>
              </p:cNvPr>
              <p:cNvSpPr/>
              <p:nvPr/>
            </p:nvSpPr>
            <p:spPr bwMode="auto">
              <a:xfrm>
                <a:off x="68680" y="1103057"/>
                <a:ext cx="3133023" cy="647590"/>
              </a:xfrm>
              <a:prstGeom prst="roundRect">
                <a:avLst>
                  <a:gd name="adj" fmla="val 498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89" name="四角形: 角を丸くする 188">
                <a:extLst>
                  <a:ext uri="{FF2B5EF4-FFF2-40B4-BE49-F238E27FC236}">
                    <a16:creationId xmlns:a16="http://schemas.microsoft.com/office/drawing/2014/main" id="{F4FB58F5-C27D-2B5A-E024-04156B51C555}"/>
                  </a:ext>
                </a:extLst>
              </p:cNvPr>
              <p:cNvSpPr/>
              <p:nvPr/>
            </p:nvSpPr>
            <p:spPr bwMode="auto">
              <a:xfrm>
                <a:off x="85969" y="1097847"/>
                <a:ext cx="2477476" cy="647590"/>
              </a:xfrm>
              <a:prstGeom prst="roundRect">
                <a:avLst>
                  <a:gd name="adj" fmla="val 1360"/>
                </a:avLst>
              </a:prstGeom>
              <a:noFill/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144000" indent="-144000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r>
                  <a:rPr lang="ja-JP" altLang="en-US" sz="694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注意事項</a:t>
                </a:r>
                <a:endParaRPr lang="en-US" altLang="ja-JP" sz="694" b="1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44000" indent="-144000" fontAlgn="base">
                  <a:lnSpc>
                    <a:spcPct val="110000"/>
                  </a:lnSpc>
                  <a:buFont typeface="Meiryo UI" panose="020B0604030504040204" pitchFamily="50" charset="-128"/>
                  <a:buChar char="※"/>
                </a:pPr>
                <a:r>
                  <a:rPr lang="ja-JP" altLang="en-US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  <a:t>電子処方せんを利用する場合でも薬局での受付は必要です。</a:t>
                </a:r>
                <a:endParaRPr kumimoji="1" lang="ja-JP" altLang="en-US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44000" indent="-144000" fontAlgn="base">
                  <a:lnSpc>
                    <a:spcPct val="110000"/>
                  </a:lnSpc>
                  <a:buFont typeface="Meiryo UI" panose="020B0604030504040204" pitchFamily="50" charset="-128"/>
                  <a:buChar char="※"/>
                </a:pPr>
                <a:r>
                  <a:rPr kumimoji="1" lang="ja-JP" altLang="en-US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  <a:t>利用するには、医療機関・薬局が電子処方せんに対応している</a:t>
                </a:r>
                <a:br>
                  <a:rPr kumimoji="1" lang="en-US" altLang="ja-JP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</a:br>
                <a:r>
                  <a:rPr kumimoji="1" lang="ja-JP" altLang="en-US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  <a:t>必要があります。</a:t>
                </a:r>
                <a:endParaRPr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44000" indent="-144000" fontAlgn="base">
                  <a:lnSpc>
                    <a:spcPct val="110000"/>
                  </a:lnSpc>
                  <a:buFont typeface="Meiryo UI" panose="020B0604030504040204" pitchFamily="50" charset="-128"/>
                  <a:buChar char="※"/>
                </a:pPr>
                <a:r>
                  <a:rPr lang="ja-JP" altLang="en-US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  <a:t>電子処方せんの対応施設には右記のポスターが掲示されています。</a:t>
                </a: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pic>
            <p:nvPicPr>
              <p:cNvPr id="190" name="Picture 2">
                <a:extLst>
                  <a:ext uri="{FF2B5EF4-FFF2-40B4-BE49-F238E27FC236}">
                    <a16:creationId xmlns:a16="http://schemas.microsoft.com/office/drawing/2014/main" id="{9DF0C322-4ED2-B778-4661-53F2F64723F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95187" y="1211158"/>
                <a:ext cx="400483" cy="504668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191" name="グループ化 190">
                <a:extLst>
                  <a:ext uri="{FF2B5EF4-FFF2-40B4-BE49-F238E27FC236}">
                    <a16:creationId xmlns:a16="http://schemas.microsoft.com/office/drawing/2014/main" id="{F2DDC6E8-48B9-338F-44BB-AAE5556A5935}"/>
                  </a:ext>
                </a:extLst>
              </p:cNvPr>
              <p:cNvGrpSpPr/>
              <p:nvPr/>
            </p:nvGrpSpPr>
            <p:grpSpPr>
              <a:xfrm>
                <a:off x="2643193" y="1069727"/>
                <a:ext cx="499287" cy="144356"/>
                <a:chOff x="4463897" y="5057951"/>
                <a:chExt cx="740833" cy="212106"/>
              </a:xfrm>
              <a:solidFill>
                <a:schemeClr val="bg1"/>
              </a:solidFill>
            </p:grpSpPr>
            <p:sp>
              <p:nvSpPr>
                <p:cNvPr id="256" name="四角形: 角を丸くする 255">
                  <a:extLst>
                    <a:ext uri="{FF2B5EF4-FFF2-40B4-BE49-F238E27FC236}">
                      <a16:creationId xmlns:a16="http://schemas.microsoft.com/office/drawing/2014/main" id="{C1729C27-CCB5-A58D-BA42-60A8795C8857}"/>
                    </a:ext>
                  </a:extLst>
                </p:cNvPr>
                <p:cNvSpPr/>
                <p:nvPr/>
              </p:nvSpPr>
              <p:spPr bwMode="auto">
                <a:xfrm>
                  <a:off x="4463897" y="5057951"/>
                  <a:ext cx="740833" cy="177800"/>
                </a:xfrm>
                <a:prstGeom prst="roundRect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algn="ctr" defTabSz="83122" fontAlgn="base">
                    <a:lnSpc>
                      <a:spcPct val="110000"/>
                    </a:lnSpc>
                  </a:pPr>
                  <a:endParaRPr kumimoji="1" lang="ja-JP" altLang="en-US" sz="436" b="1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257" name="二等辺三角形 256">
                  <a:extLst>
                    <a:ext uri="{FF2B5EF4-FFF2-40B4-BE49-F238E27FC236}">
                      <a16:creationId xmlns:a16="http://schemas.microsoft.com/office/drawing/2014/main" id="{E28B21CA-3DF9-6E32-8757-33DEFADB87B6}"/>
                    </a:ext>
                  </a:extLst>
                </p:cNvPr>
                <p:cNvSpPr/>
                <p:nvPr/>
              </p:nvSpPr>
              <p:spPr bwMode="auto">
                <a:xfrm rot="10800000">
                  <a:off x="4722131" y="5209583"/>
                  <a:ext cx="177800" cy="60474"/>
                </a:xfrm>
                <a:prstGeom prst="triangle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15585" indent="-15585" defTabSz="83122" fontAlgn="base">
                    <a:lnSpc>
                      <a:spcPct val="110000"/>
                    </a:lnSpc>
                    <a:buFont typeface="Wingdings" panose="05000000000000000000" pitchFamily="2" charset="2"/>
                    <a:buChar char="u"/>
                  </a:pPr>
                  <a:endParaRPr kumimoji="1" lang="ja-JP" altLang="en-US" sz="728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  <p:grpSp>
            <p:nvGrpSpPr>
              <p:cNvPr id="258" name="グループ化 257">
                <a:extLst>
                  <a:ext uri="{FF2B5EF4-FFF2-40B4-BE49-F238E27FC236}">
                    <a16:creationId xmlns:a16="http://schemas.microsoft.com/office/drawing/2014/main" id="{1DEFCF04-11ED-026F-0846-CB6053641D00}"/>
                  </a:ext>
                </a:extLst>
              </p:cNvPr>
              <p:cNvGrpSpPr/>
              <p:nvPr/>
            </p:nvGrpSpPr>
            <p:grpSpPr>
              <a:xfrm>
                <a:off x="2657303" y="1081534"/>
                <a:ext cx="473544" cy="120742"/>
                <a:chOff x="4463897" y="5057951"/>
                <a:chExt cx="740833" cy="212106"/>
              </a:xfrm>
            </p:grpSpPr>
            <p:sp>
              <p:nvSpPr>
                <p:cNvPr id="259" name="四角形: 角を丸くする 258">
                  <a:extLst>
                    <a:ext uri="{FF2B5EF4-FFF2-40B4-BE49-F238E27FC236}">
                      <a16:creationId xmlns:a16="http://schemas.microsoft.com/office/drawing/2014/main" id="{7035B32D-A7E1-2BD8-3D56-F03E056578F1}"/>
                    </a:ext>
                  </a:extLst>
                </p:cNvPr>
                <p:cNvSpPr/>
                <p:nvPr/>
              </p:nvSpPr>
              <p:spPr bwMode="auto">
                <a:xfrm>
                  <a:off x="4463897" y="5057951"/>
                  <a:ext cx="740833" cy="177800"/>
                </a:xfrm>
                <a:prstGeom prst="roundRect">
                  <a:avLst/>
                </a:prstGeom>
                <a:solidFill>
                  <a:srgbClr val="00B05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algn="ctr" defTabSz="83122" fontAlgn="base">
                    <a:lnSpc>
                      <a:spcPct val="110000"/>
                    </a:lnSpc>
                  </a:pPr>
                  <a:r>
                    <a:rPr kumimoji="1" lang="ja-JP" altLang="en-US" sz="436" b="1">
                      <a:solidFill>
                        <a:schemeClr val="bg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対応ポスター</a:t>
                  </a:r>
                </a:p>
              </p:txBody>
            </p:sp>
            <p:sp>
              <p:nvSpPr>
                <p:cNvPr id="260" name="二等辺三角形 259">
                  <a:extLst>
                    <a:ext uri="{FF2B5EF4-FFF2-40B4-BE49-F238E27FC236}">
                      <a16:creationId xmlns:a16="http://schemas.microsoft.com/office/drawing/2014/main" id="{3C2BEF23-5706-4063-4BEF-4EBAF7EBE71C}"/>
                    </a:ext>
                  </a:extLst>
                </p:cNvPr>
                <p:cNvSpPr/>
                <p:nvPr/>
              </p:nvSpPr>
              <p:spPr bwMode="auto">
                <a:xfrm rot="10800000">
                  <a:off x="4722131" y="5209583"/>
                  <a:ext cx="177800" cy="60474"/>
                </a:xfrm>
                <a:prstGeom prst="triangle">
                  <a:avLst/>
                </a:prstGeom>
                <a:solidFill>
                  <a:srgbClr val="00B05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15585" indent="-15585" defTabSz="83122" fontAlgn="base">
                    <a:lnSpc>
                      <a:spcPct val="110000"/>
                    </a:lnSpc>
                    <a:buFont typeface="Wingdings" panose="05000000000000000000" pitchFamily="2" charset="2"/>
                    <a:buChar char="u"/>
                  </a:pPr>
                  <a:endParaRPr kumimoji="1" lang="ja-JP" altLang="en-US" sz="728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</p:grpSp>
        <p:grpSp>
          <p:nvGrpSpPr>
            <p:cNvPr id="300" name="グループ化 299">
              <a:extLst>
                <a:ext uri="{FF2B5EF4-FFF2-40B4-BE49-F238E27FC236}">
                  <a16:creationId xmlns:a16="http://schemas.microsoft.com/office/drawing/2014/main" id="{5015182C-1B46-F0A0-31F0-4D6B680EC938}"/>
                </a:ext>
              </a:extLst>
            </p:cNvPr>
            <p:cNvGrpSpPr/>
            <p:nvPr/>
          </p:nvGrpSpPr>
          <p:grpSpPr>
            <a:xfrm>
              <a:off x="3439007" y="415516"/>
              <a:ext cx="3240088" cy="1800225"/>
              <a:chOff x="0" y="-1"/>
              <a:chExt cx="3240088" cy="1800225"/>
            </a:xfrm>
          </p:grpSpPr>
          <p:sp>
            <p:nvSpPr>
              <p:cNvPr id="262" name="正方形/長方形 261">
                <a:extLst>
                  <a:ext uri="{FF2B5EF4-FFF2-40B4-BE49-F238E27FC236}">
                    <a16:creationId xmlns:a16="http://schemas.microsoft.com/office/drawing/2014/main" id="{C6A7EFDF-0E59-60D4-0ABF-1523A8C49443}"/>
                  </a:ext>
                </a:extLst>
              </p:cNvPr>
              <p:cNvSpPr/>
              <p:nvPr/>
            </p:nvSpPr>
            <p:spPr>
              <a:xfrm>
                <a:off x="0" y="-1"/>
                <a:ext cx="3240088" cy="1800225"/>
              </a:xfrm>
              <a:prstGeom prst="rect">
                <a:avLst/>
              </a:prstGeom>
              <a:solidFill>
                <a:srgbClr val="60BE9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1045" kern="0">
                  <a:solidFill>
                    <a:prstClr val="white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63" name="四角形: 角を丸くする 262">
                <a:extLst>
                  <a:ext uri="{FF2B5EF4-FFF2-40B4-BE49-F238E27FC236}">
                    <a16:creationId xmlns:a16="http://schemas.microsoft.com/office/drawing/2014/main" id="{4724FEB4-FDA8-0A7C-4E21-50A60FBF4828}"/>
                  </a:ext>
                </a:extLst>
              </p:cNvPr>
              <p:cNvSpPr/>
              <p:nvPr/>
            </p:nvSpPr>
            <p:spPr bwMode="auto">
              <a:xfrm>
                <a:off x="31531" y="27070"/>
                <a:ext cx="3177026" cy="1746083"/>
              </a:xfrm>
              <a:prstGeom prst="roundRect">
                <a:avLst>
                  <a:gd name="adj" fmla="val 838"/>
                </a:avLst>
              </a:prstGeom>
              <a:solidFill>
                <a:schemeClr val="bg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728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64" name="正方形/長方形 263">
                <a:extLst>
                  <a:ext uri="{FF2B5EF4-FFF2-40B4-BE49-F238E27FC236}">
                    <a16:creationId xmlns:a16="http://schemas.microsoft.com/office/drawing/2014/main" id="{8D7E4666-4DB3-E758-0996-F9BCFE7FC486}"/>
                  </a:ext>
                </a:extLst>
              </p:cNvPr>
              <p:cNvSpPr/>
              <p:nvPr/>
            </p:nvSpPr>
            <p:spPr>
              <a:xfrm>
                <a:off x="2563712" y="128094"/>
                <a:ext cx="492686" cy="10479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kumimoji="1" lang="ja-JP" altLang="en-US" sz="7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オンライン</a:t>
                </a:r>
                <a:br>
                  <a:rPr kumimoji="1" lang="en-US" altLang="ja-JP" sz="7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</a:br>
                <a:r>
                  <a:rPr kumimoji="1" lang="ja-JP" altLang="en-US" sz="7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服薬指導</a:t>
                </a:r>
              </a:p>
            </p:txBody>
          </p:sp>
          <p:cxnSp>
            <p:nvCxnSpPr>
              <p:cNvPr id="265" name="直線コネクタ 264">
                <a:extLst>
                  <a:ext uri="{FF2B5EF4-FFF2-40B4-BE49-F238E27FC236}">
                    <a16:creationId xmlns:a16="http://schemas.microsoft.com/office/drawing/2014/main" id="{C4CBDE97-264E-709D-E6A1-9536B126C94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63712" y="293599"/>
                <a:ext cx="492686" cy="0"/>
              </a:xfrm>
              <a:prstGeom prst="line">
                <a:avLst/>
              </a:prstGeom>
              <a:ln w="12700">
                <a:solidFill>
                  <a:srgbClr val="60BE9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6" name="四角形: 角を丸くする 265">
                <a:extLst>
                  <a:ext uri="{FF2B5EF4-FFF2-40B4-BE49-F238E27FC236}">
                    <a16:creationId xmlns:a16="http://schemas.microsoft.com/office/drawing/2014/main" id="{5DB19934-B918-FC01-81EA-4E7F382980D6}"/>
                  </a:ext>
                </a:extLst>
              </p:cNvPr>
              <p:cNvSpPr/>
              <p:nvPr/>
            </p:nvSpPr>
            <p:spPr>
              <a:xfrm>
                <a:off x="90371" y="531239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2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67" name="四角形: 角を丸くする 266">
                <a:extLst>
                  <a:ext uri="{FF2B5EF4-FFF2-40B4-BE49-F238E27FC236}">
                    <a16:creationId xmlns:a16="http://schemas.microsoft.com/office/drawing/2014/main" id="{6F63C7D1-1D7D-7407-BEAF-4AFB4B0DAF27}"/>
                  </a:ext>
                </a:extLst>
              </p:cNvPr>
              <p:cNvSpPr/>
              <p:nvPr/>
            </p:nvSpPr>
            <p:spPr>
              <a:xfrm>
                <a:off x="90371" y="737622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3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68" name="四角形: 角を丸くする 267">
                <a:extLst>
                  <a:ext uri="{FF2B5EF4-FFF2-40B4-BE49-F238E27FC236}">
                    <a16:creationId xmlns:a16="http://schemas.microsoft.com/office/drawing/2014/main" id="{282522C7-CC10-7A9C-5671-409963240811}"/>
                  </a:ext>
                </a:extLst>
              </p:cNvPr>
              <p:cNvSpPr/>
              <p:nvPr/>
            </p:nvSpPr>
            <p:spPr>
              <a:xfrm>
                <a:off x="90371" y="944005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4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69" name="四角形: 角を丸くする 268">
                <a:extLst>
                  <a:ext uri="{FF2B5EF4-FFF2-40B4-BE49-F238E27FC236}">
                    <a16:creationId xmlns:a16="http://schemas.microsoft.com/office/drawing/2014/main" id="{C1BD38B8-C22C-CCFA-952E-32A5CA9CB3A5}"/>
                  </a:ext>
                </a:extLst>
              </p:cNvPr>
              <p:cNvSpPr/>
              <p:nvPr/>
            </p:nvSpPr>
            <p:spPr>
              <a:xfrm>
                <a:off x="90371" y="1152726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5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grpSp>
            <p:nvGrpSpPr>
              <p:cNvPr id="270" name="グループ化 269">
                <a:extLst>
                  <a:ext uri="{FF2B5EF4-FFF2-40B4-BE49-F238E27FC236}">
                    <a16:creationId xmlns:a16="http://schemas.microsoft.com/office/drawing/2014/main" id="{9D7E8AE0-3EF6-E06C-5BDB-D3C8FA5B71BC}"/>
                  </a:ext>
                </a:extLst>
              </p:cNvPr>
              <p:cNvGrpSpPr/>
              <p:nvPr/>
            </p:nvGrpSpPr>
            <p:grpSpPr>
              <a:xfrm>
                <a:off x="0" y="1462469"/>
                <a:ext cx="3160282" cy="285428"/>
                <a:chOff x="0" y="1478613"/>
                <a:chExt cx="3160282" cy="285428"/>
              </a:xfrm>
            </p:grpSpPr>
            <p:sp>
              <p:nvSpPr>
                <p:cNvPr id="271" name="四角形: 角を丸くする 270">
                  <a:extLst>
                    <a:ext uri="{FF2B5EF4-FFF2-40B4-BE49-F238E27FC236}">
                      <a16:creationId xmlns:a16="http://schemas.microsoft.com/office/drawing/2014/main" id="{B6453B06-CE86-8374-909D-DFAD7DA2CC73}"/>
                    </a:ext>
                  </a:extLst>
                </p:cNvPr>
                <p:cNvSpPr/>
                <p:nvPr/>
              </p:nvSpPr>
              <p:spPr>
                <a:xfrm>
                  <a:off x="0" y="1532433"/>
                  <a:ext cx="2925055" cy="177788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ja-JP" altLang="en-US" sz="7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電子処方せんについての詳しい情報は</a:t>
                  </a:r>
                  <a:endParaRPr kumimoji="1" lang="en-US" altLang="ja-JP" sz="7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  <a:p>
                  <a:r>
                    <a:rPr lang="ja-JP" altLang="en-US" sz="7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厚生労働省の</a:t>
                  </a:r>
                  <a:r>
                    <a:rPr kumimoji="1" lang="ja-JP" altLang="en-US" sz="7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国民向けホームページをご覧ください</a:t>
                  </a:r>
                </a:p>
              </p:txBody>
            </p:sp>
            <p:grpSp>
              <p:nvGrpSpPr>
                <p:cNvPr id="272" name="グループ化 271">
                  <a:extLst>
                    <a:ext uri="{FF2B5EF4-FFF2-40B4-BE49-F238E27FC236}">
                      <a16:creationId xmlns:a16="http://schemas.microsoft.com/office/drawing/2014/main" id="{106A9431-3FBD-3675-E11D-7B2DC0E3C714}"/>
                    </a:ext>
                  </a:extLst>
                </p:cNvPr>
                <p:cNvGrpSpPr/>
                <p:nvPr/>
              </p:nvGrpSpPr>
              <p:grpSpPr>
                <a:xfrm>
                  <a:off x="1938191" y="1532433"/>
                  <a:ext cx="910856" cy="177788"/>
                  <a:chOff x="1750790" y="6025865"/>
                  <a:chExt cx="1633187" cy="312318"/>
                </a:xfrm>
              </p:grpSpPr>
              <p:sp>
                <p:nvSpPr>
                  <p:cNvPr id="274" name="四角形: 角を丸くする 273">
                    <a:extLst>
                      <a:ext uri="{FF2B5EF4-FFF2-40B4-BE49-F238E27FC236}">
                        <a16:creationId xmlns:a16="http://schemas.microsoft.com/office/drawing/2014/main" id="{49F18733-9479-FBA6-4C16-DF4B361B01E5}"/>
                      </a:ext>
                    </a:extLst>
                  </p:cNvPr>
                  <p:cNvSpPr/>
                  <p:nvPr/>
                </p:nvSpPr>
                <p:spPr>
                  <a:xfrm>
                    <a:off x="3043767" y="6025865"/>
                    <a:ext cx="340210" cy="312318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rgbClr val="00B050"/>
                  </a:solidFill>
                  <a:ln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sz="800">
                      <a:solidFill>
                        <a:schemeClr val="bg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</p:txBody>
              </p:sp>
              <p:sp>
                <p:nvSpPr>
                  <p:cNvPr id="275" name="四角形: 角を丸くする 274">
                    <a:extLst>
                      <a:ext uri="{FF2B5EF4-FFF2-40B4-BE49-F238E27FC236}">
                        <a16:creationId xmlns:a16="http://schemas.microsoft.com/office/drawing/2014/main" id="{0B37EAA9-4F99-CD48-CD48-945622ED1EC9}"/>
                      </a:ext>
                    </a:extLst>
                  </p:cNvPr>
                  <p:cNvSpPr/>
                  <p:nvPr/>
                </p:nvSpPr>
                <p:spPr>
                  <a:xfrm>
                    <a:off x="1750790" y="6025865"/>
                    <a:ext cx="1290106" cy="312318"/>
                  </a:xfrm>
                  <a:prstGeom prst="roundRect">
                    <a:avLst>
                      <a:gd name="adj" fmla="val 0"/>
                    </a:avLst>
                  </a:prstGeom>
                  <a:noFill/>
                  <a:ln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kumimoji="1" lang="ja-JP" altLang="en-US" sz="728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電子処方せん</a:t>
                    </a:r>
                  </a:p>
                </p:txBody>
              </p:sp>
              <p:sp>
                <p:nvSpPr>
                  <p:cNvPr id="276" name="グラフィックス 17" descr="拡大鏡 単色塗りつぶし">
                    <a:extLst>
                      <a:ext uri="{FF2B5EF4-FFF2-40B4-BE49-F238E27FC236}">
                        <a16:creationId xmlns:a16="http://schemas.microsoft.com/office/drawing/2014/main" id="{FFB94F41-3DCB-1A36-9760-7F5796E3C2DA}"/>
                      </a:ext>
                    </a:extLst>
                  </p:cNvPr>
                  <p:cNvSpPr/>
                  <p:nvPr/>
                </p:nvSpPr>
                <p:spPr>
                  <a:xfrm>
                    <a:off x="3109462" y="6078140"/>
                    <a:ext cx="208132" cy="208295"/>
                  </a:xfrm>
                  <a:custGeom>
                    <a:avLst/>
                    <a:gdLst>
                      <a:gd name="connsiteX0" fmla="*/ 202760 w 208132"/>
                      <a:gd name="connsiteY0" fmla="*/ 176655 h 208295"/>
                      <a:gd name="connsiteX1" fmla="*/ 169801 w 208132"/>
                      <a:gd name="connsiteY1" fmla="*/ 143697 h 208295"/>
                      <a:gd name="connsiteX2" fmla="*/ 153454 w 208132"/>
                      <a:gd name="connsiteY2" fmla="*/ 138688 h 208295"/>
                      <a:gd name="connsiteX3" fmla="*/ 141853 w 208132"/>
                      <a:gd name="connsiteY3" fmla="*/ 127086 h 208295"/>
                      <a:gd name="connsiteX4" fmla="*/ 158200 w 208132"/>
                      <a:gd name="connsiteY4" fmla="*/ 79099 h 208295"/>
                      <a:gd name="connsiteX5" fmla="*/ 79100 w 208132"/>
                      <a:gd name="connsiteY5" fmla="*/ 0 h 208295"/>
                      <a:gd name="connsiteX6" fmla="*/ 0 w 208132"/>
                      <a:gd name="connsiteY6" fmla="*/ 79099 h 208295"/>
                      <a:gd name="connsiteX7" fmla="*/ 79100 w 208132"/>
                      <a:gd name="connsiteY7" fmla="*/ 158199 h 208295"/>
                      <a:gd name="connsiteX8" fmla="*/ 127087 w 208132"/>
                      <a:gd name="connsiteY8" fmla="*/ 141852 h 208295"/>
                      <a:gd name="connsiteX9" fmla="*/ 138689 w 208132"/>
                      <a:gd name="connsiteY9" fmla="*/ 153453 h 208295"/>
                      <a:gd name="connsiteX10" fmla="*/ 143698 w 208132"/>
                      <a:gd name="connsiteY10" fmla="*/ 169800 h 208295"/>
                      <a:gd name="connsiteX11" fmla="*/ 176657 w 208132"/>
                      <a:gd name="connsiteY11" fmla="*/ 202758 h 208295"/>
                      <a:gd name="connsiteX12" fmla="*/ 189840 w 208132"/>
                      <a:gd name="connsiteY12" fmla="*/ 208295 h 208295"/>
                      <a:gd name="connsiteX13" fmla="*/ 203023 w 208132"/>
                      <a:gd name="connsiteY13" fmla="*/ 202758 h 208295"/>
                      <a:gd name="connsiteX14" fmla="*/ 202760 w 208132"/>
                      <a:gd name="connsiteY14" fmla="*/ 176655 h 208295"/>
                      <a:gd name="connsiteX15" fmla="*/ 78836 w 208132"/>
                      <a:gd name="connsiteY15" fmla="*/ 142115 h 208295"/>
                      <a:gd name="connsiteX16" fmla="*/ 15556 w 208132"/>
                      <a:gd name="connsiteY16" fmla="*/ 78836 h 208295"/>
                      <a:gd name="connsiteX17" fmla="*/ 78836 w 208132"/>
                      <a:gd name="connsiteY17" fmla="*/ 15556 h 208295"/>
                      <a:gd name="connsiteX18" fmla="*/ 142116 w 208132"/>
                      <a:gd name="connsiteY18" fmla="*/ 78836 h 208295"/>
                      <a:gd name="connsiteX19" fmla="*/ 78836 w 208132"/>
                      <a:gd name="connsiteY19" fmla="*/ 142115 h 2082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208132" h="208295">
                        <a:moveTo>
                          <a:pt x="202760" y="176655"/>
                        </a:moveTo>
                        <a:lnTo>
                          <a:pt x="169801" y="143697"/>
                        </a:lnTo>
                        <a:cubicBezTo>
                          <a:pt x="165319" y="139215"/>
                          <a:pt x="159255" y="137633"/>
                          <a:pt x="153454" y="138688"/>
                        </a:cubicBezTo>
                        <a:lnTo>
                          <a:pt x="141853" y="127086"/>
                        </a:lnTo>
                        <a:cubicBezTo>
                          <a:pt x="152136" y="113903"/>
                          <a:pt x="158200" y="97029"/>
                          <a:pt x="158200" y="79099"/>
                        </a:cubicBezTo>
                        <a:cubicBezTo>
                          <a:pt x="158200" y="35595"/>
                          <a:pt x="122605" y="0"/>
                          <a:pt x="79100" y="0"/>
                        </a:cubicBezTo>
                        <a:cubicBezTo>
                          <a:pt x="35595" y="0"/>
                          <a:pt x="0" y="35595"/>
                          <a:pt x="0" y="79099"/>
                        </a:cubicBezTo>
                        <a:cubicBezTo>
                          <a:pt x="0" y="122604"/>
                          <a:pt x="35595" y="158199"/>
                          <a:pt x="79100" y="158199"/>
                        </a:cubicBezTo>
                        <a:cubicBezTo>
                          <a:pt x="97029" y="158199"/>
                          <a:pt x="113640" y="152134"/>
                          <a:pt x="127087" y="141852"/>
                        </a:cubicBezTo>
                        <a:lnTo>
                          <a:pt x="138689" y="153453"/>
                        </a:lnTo>
                        <a:cubicBezTo>
                          <a:pt x="137634" y="159253"/>
                          <a:pt x="139216" y="165318"/>
                          <a:pt x="143698" y="169800"/>
                        </a:cubicBezTo>
                        <a:lnTo>
                          <a:pt x="176657" y="202758"/>
                        </a:lnTo>
                        <a:cubicBezTo>
                          <a:pt x="180348" y="206449"/>
                          <a:pt x="185094" y="208295"/>
                          <a:pt x="189840" y="208295"/>
                        </a:cubicBezTo>
                        <a:cubicBezTo>
                          <a:pt x="194586" y="208295"/>
                          <a:pt x="199332" y="206449"/>
                          <a:pt x="203023" y="202758"/>
                        </a:cubicBezTo>
                        <a:cubicBezTo>
                          <a:pt x="209879" y="195375"/>
                          <a:pt x="209879" y="183774"/>
                          <a:pt x="202760" y="176655"/>
                        </a:cubicBezTo>
                        <a:close/>
                        <a:moveTo>
                          <a:pt x="78836" y="142115"/>
                        </a:moveTo>
                        <a:cubicBezTo>
                          <a:pt x="44032" y="142115"/>
                          <a:pt x="15556" y="113639"/>
                          <a:pt x="15556" y="78836"/>
                        </a:cubicBezTo>
                        <a:cubicBezTo>
                          <a:pt x="15556" y="44032"/>
                          <a:pt x="44032" y="15556"/>
                          <a:pt x="78836" y="15556"/>
                        </a:cubicBezTo>
                        <a:cubicBezTo>
                          <a:pt x="113640" y="15556"/>
                          <a:pt x="142116" y="44032"/>
                          <a:pt x="142116" y="78836"/>
                        </a:cubicBezTo>
                        <a:cubicBezTo>
                          <a:pt x="142116" y="113639"/>
                          <a:pt x="113640" y="142115"/>
                          <a:pt x="78836" y="142115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258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ja-JP" altLang="en-US" sz="1045"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</p:txBody>
              </p:sp>
            </p:grpSp>
            <p:pic>
              <p:nvPicPr>
                <p:cNvPr id="273" name="図 272" descr="QR コード&#10;&#10;自動的に生成された説明">
                  <a:extLst>
                    <a:ext uri="{FF2B5EF4-FFF2-40B4-BE49-F238E27FC236}">
                      <a16:creationId xmlns:a16="http://schemas.microsoft.com/office/drawing/2014/main" id="{F1EAB592-1BB7-32CD-E055-42549F5B40B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880640" y="1478613"/>
                  <a:ext cx="279642" cy="285428"/>
                </a:xfrm>
                <a:prstGeom prst="rect">
                  <a:avLst/>
                </a:prstGeom>
              </p:spPr>
            </p:pic>
          </p:grpSp>
          <p:sp>
            <p:nvSpPr>
              <p:cNvPr id="277" name="正方形/長方形 276">
                <a:extLst>
                  <a:ext uri="{FF2B5EF4-FFF2-40B4-BE49-F238E27FC236}">
                    <a16:creationId xmlns:a16="http://schemas.microsoft.com/office/drawing/2014/main" id="{998418E4-BA99-B2DE-E520-5E2DCDBFE1D7}"/>
                  </a:ext>
                </a:extLst>
              </p:cNvPr>
              <p:cNvSpPr/>
              <p:nvPr/>
            </p:nvSpPr>
            <p:spPr>
              <a:xfrm>
                <a:off x="67733" y="1330508"/>
                <a:ext cx="3100340" cy="881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kumimoji="1" lang="en-US" altLang="ja-JP" sz="6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※</a:t>
                </a:r>
                <a:r>
                  <a:rPr kumimoji="1" lang="ja-JP" altLang="en-US" sz="6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医療機関を訪れる前に、上記にお薬を受け取る電子処方せん対応の薬局をご記入ください。</a:t>
                </a:r>
                <a:endParaRPr kumimoji="1" lang="en-US" altLang="ja-JP" sz="6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78" name="四角形: 角を丸くする 277">
                <a:extLst>
                  <a:ext uri="{FF2B5EF4-FFF2-40B4-BE49-F238E27FC236}">
                    <a16:creationId xmlns:a16="http://schemas.microsoft.com/office/drawing/2014/main" id="{78E3A63C-FDB4-BAAC-BE8B-9277D80F45AB}"/>
                  </a:ext>
                </a:extLst>
              </p:cNvPr>
              <p:cNvSpPr/>
              <p:nvPr/>
            </p:nvSpPr>
            <p:spPr bwMode="auto">
              <a:xfrm>
                <a:off x="68680" y="1466967"/>
                <a:ext cx="3102729" cy="276433"/>
              </a:xfrm>
              <a:prstGeom prst="roundRect">
                <a:avLst>
                  <a:gd name="adj" fmla="val 1360"/>
                </a:avLst>
              </a:prstGeom>
              <a:noFill/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728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79" name="四角形: 角を丸くする 278">
                <a:extLst>
                  <a:ext uri="{FF2B5EF4-FFF2-40B4-BE49-F238E27FC236}">
                    <a16:creationId xmlns:a16="http://schemas.microsoft.com/office/drawing/2014/main" id="{B0D4127A-2EE5-99FA-1BA5-EE413D211FD8}"/>
                  </a:ext>
                </a:extLst>
              </p:cNvPr>
              <p:cNvSpPr/>
              <p:nvPr/>
            </p:nvSpPr>
            <p:spPr bwMode="auto">
              <a:xfrm>
                <a:off x="68680" y="55624"/>
                <a:ext cx="3102729" cy="1379298"/>
              </a:xfrm>
              <a:prstGeom prst="roundRect">
                <a:avLst>
                  <a:gd name="adj" fmla="val 30"/>
                </a:avLst>
              </a:prstGeom>
              <a:noFill/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cxnSp>
            <p:nvCxnSpPr>
              <p:cNvPr id="280" name="直線コネクタ 279">
                <a:extLst>
                  <a:ext uri="{FF2B5EF4-FFF2-40B4-BE49-F238E27FC236}">
                    <a16:creationId xmlns:a16="http://schemas.microsoft.com/office/drawing/2014/main" id="{1B28B4CE-C6AF-587E-0CC1-7FECA01A34C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1484" y="293598"/>
                <a:ext cx="1980000" cy="0"/>
              </a:xfrm>
              <a:prstGeom prst="line">
                <a:avLst/>
              </a:prstGeom>
              <a:ln w="12700">
                <a:solidFill>
                  <a:srgbClr val="60BE9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1" name="正方形/長方形 280">
                <a:extLst>
                  <a:ext uri="{FF2B5EF4-FFF2-40B4-BE49-F238E27FC236}">
                    <a16:creationId xmlns:a16="http://schemas.microsoft.com/office/drawing/2014/main" id="{FBB1543D-8F3A-261A-7677-3C8E1F091928}"/>
                  </a:ext>
                </a:extLst>
              </p:cNvPr>
              <p:cNvSpPr/>
              <p:nvPr/>
            </p:nvSpPr>
            <p:spPr>
              <a:xfrm>
                <a:off x="463657" y="133271"/>
                <a:ext cx="1595654" cy="1047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7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調剤を受ける電子処方せん対応薬局</a:t>
                </a:r>
              </a:p>
            </p:txBody>
          </p:sp>
          <p:sp>
            <p:nvSpPr>
              <p:cNvPr id="282" name="正方形/長方形 281">
                <a:extLst>
                  <a:ext uri="{FF2B5EF4-FFF2-40B4-BE49-F238E27FC236}">
                    <a16:creationId xmlns:a16="http://schemas.microsoft.com/office/drawing/2014/main" id="{8B56BAD3-1397-F60F-E087-FFEF6ECCDF96}"/>
                  </a:ext>
                </a:extLst>
              </p:cNvPr>
              <p:cNvSpPr/>
              <p:nvPr/>
            </p:nvSpPr>
            <p:spPr>
              <a:xfrm>
                <a:off x="286439" y="941665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84" name="正方形/長方形 283">
                <a:extLst>
                  <a:ext uri="{FF2B5EF4-FFF2-40B4-BE49-F238E27FC236}">
                    <a16:creationId xmlns:a16="http://schemas.microsoft.com/office/drawing/2014/main" id="{E5B568C1-B1A0-9CC9-8E52-6E472FD29B12}"/>
                  </a:ext>
                </a:extLst>
              </p:cNvPr>
              <p:cNvSpPr/>
              <p:nvPr/>
            </p:nvSpPr>
            <p:spPr>
              <a:xfrm>
                <a:off x="286439" y="1150386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cxnSp>
            <p:nvCxnSpPr>
              <p:cNvPr id="285" name="直線コネクタ 284">
                <a:extLst>
                  <a:ext uri="{FF2B5EF4-FFF2-40B4-BE49-F238E27FC236}">
                    <a16:creationId xmlns:a16="http://schemas.microsoft.com/office/drawing/2014/main" id="{464C0124-7704-3E89-2F4D-A03C761DC5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537" y="506395"/>
                <a:ext cx="198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286" name="直線コネクタ 285">
                <a:extLst>
                  <a:ext uri="{FF2B5EF4-FFF2-40B4-BE49-F238E27FC236}">
                    <a16:creationId xmlns:a16="http://schemas.microsoft.com/office/drawing/2014/main" id="{248D5B3E-D2A2-48F6-ACFC-1FD62EA120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537" y="712778"/>
                <a:ext cx="198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287" name="直線コネクタ 286">
                <a:extLst>
                  <a:ext uri="{FF2B5EF4-FFF2-40B4-BE49-F238E27FC236}">
                    <a16:creationId xmlns:a16="http://schemas.microsoft.com/office/drawing/2014/main" id="{E76CBB02-DB85-1B77-6893-FAC87C40179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537" y="1125544"/>
                <a:ext cx="198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288" name="直線コネクタ 287">
                <a:extLst>
                  <a:ext uri="{FF2B5EF4-FFF2-40B4-BE49-F238E27FC236}">
                    <a16:creationId xmlns:a16="http://schemas.microsoft.com/office/drawing/2014/main" id="{0340BDCB-DD45-8483-F127-7731B1AF76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537" y="919161"/>
                <a:ext cx="198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sp>
            <p:nvSpPr>
              <p:cNvPr id="289" name="正方形/長方形 288">
                <a:extLst>
                  <a:ext uri="{FF2B5EF4-FFF2-40B4-BE49-F238E27FC236}">
                    <a16:creationId xmlns:a16="http://schemas.microsoft.com/office/drawing/2014/main" id="{5DA7E51A-D9C3-6F9C-46D6-8FD6EAE77264}"/>
                  </a:ext>
                </a:extLst>
              </p:cNvPr>
              <p:cNvSpPr/>
              <p:nvPr/>
            </p:nvSpPr>
            <p:spPr>
              <a:xfrm>
                <a:off x="286439" y="528899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90" name="正方形/長方形 289">
                <a:extLst>
                  <a:ext uri="{FF2B5EF4-FFF2-40B4-BE49-F238E27FC236}">
                    <a16:creationId xmlns:a16="http://schemas.microsoft.com/office/drawing/2014/main" id="{97ABAD63-9B27-BF2D-A41A-700E21B882FD}"/>
                  </a:ext>
                </a:extLst>
              </p:cNvPr>
              <p:cNvSpPr/>
              <p:nvPr/>
            </p:nvSpPr>
            <p:spPr>
              <a:xfrm>
                <a:off x="286439" y="735282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91" name="正方形/長方形 290">
                <a:extLst>
                  <a:ext uri="{FF2B5EF4-FFF2-40B4-BE49-F238E27FC236}">
                    <a16:creationId xmlns:a16="http://schemas.microsoft.com/office/drawing/2014/main" id="{365CA4AD-16A2-FBB2-F511-A37A64119EDE}"/>
                  </a:ext>
                </a:extLst>
              </p:cNvPr>
              <p:cNvSpPr/>
              <p:nvPr/>
            </p:nvSpPr>
            <p:spPr>
              <a:xfrm>
                <a:off x="286439" y="322516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92" name="四角形: 角を丸くする 291">
                <a:extLst>
                  <a:ext uri="{FF2B5EF4-FFF2-40B4-BE49-F238E27FC236}">
                    <a16:creationId xmlns:a16="http://schemas.microsoft.com/office/drawing/2014/main" id="{526B75FD-FCDB-31D1-4DF3-4714CBCF6E03}"/>
                  </a:ext>
                </a:extLst>
              </p:cNvPr>
              <p:cNvSpPr/>
              <p:nvPr/>
            </p:nvSpPr>
            <p:spPr bwMode="auto">
              <a:xfrm>
                <a:off x="2732655" y="327286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93" name="四角形: 角を丸くする 292">
                <a:extLst>
                  <a:ext uri="{FF2B5EF4-FFF2-40B4-BE49-F238E27FC236}">
                    <a16:creationId xmlns:a16="http://schemas.microsoft.com/office/drawing/2014/main" id="{62882E15-A8CB-D2F3-350F-0266269C2D18}"/>
                  </a:ext>
                </a:extLst>
              </p:cNvPr>
              <p:cNvSpPr/>
              <p:nvPr/>
            </p:nvSpPr>
            <p:spPr bwMode="auto">
              <a:xfrm>
                <a:off x="2732655" y="528454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94" name="四角形: 角を丸くする 293">
                <a:extLst>
                  <a:ext uri="{FF2B5EF4-FFF2-40B4-BE49-F238E27FC236}">
                    <a16:creationId xmlns:a16="http://schemas.microsoft.com/office/drawing/2014/main" id="{0624AAF4-DC69-865F-7928-CD0433324630}"/>
                  </a:ext>
                </a:extLst>
              </p:cNvPr>
              <p:cNvSpPr/>
              <p:nvPr/>
            </p:nvSpPr>
            <p:spPr bwMode="auto">
              <a:xfrm>
                <a:off x="2732655" y="734837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95" name="四角形: 角を丸くする 294">
                <a:extLst>
                  <a:ext uri="{FF2B5EF4-FFF2-40B4-BE49-F238E27FC236}">
                    <a16:creationId xmlns:a16="http://schemas.microsoft.com/office/drawing/2014/main" id="{5B1432B2-1D33-5E3B-4AE4-D11C4392E040}"/>
                  </a:ext>
                </a:extLst>
              </p:cNvPr>
              <p:cNvSpPr/>
              <p:nvPr/>
            </p:nvSpPr>
            <p:spPr bwMode="auto">
              <a:xfrm>
                <a:off x="2732655" y="941220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96" name="四角形: 角を丸くする 295">
                <a:extLst>
                  <a:ext uri="{FF2B5EF4-FFF2-40B4-BE49-F238E27FC236}">
                    <a16:creationId xmlns:a16="http://schemas.microsoft.com/office/drawing/2014/main" id="{BB2EBE5B-0D93-3665-8928-B780E0B73F21}"/>
                  </a:ext>
                </a:extLst>
              </p:cNvPr>
              <p:cNvSpPr/>
              <p:nvPr/>
            </p:nvSpPr>
            <p:spPr bwMode="auto">
              <a:xfrm>
                <a:off x="2732655" y="1149941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97" name="矢印: 右 296">
                <a:extLst>
                  <a:ext uri="{FF2B5EF4-FFF2-40B4-BE49-F238E27FC236}">
                    <a16:creationId xmlns:a16="http://schemas.microsoft.com/office/drawing/2014/main" id="{051181A5-7ACB-801A-3455-4BEA7B792476}"/>
                  </a:ext>
                </a:extLst>
              </p:cNvPr>
              <p:cNvSpPr/>
              <p:nvPr/>
            </p:nvSpPr>
            <p:spPr>
              <a:xfrm>
                <a:off x="2334176" y="117055"/>
                <a:ext cx="144675" cy="152336"/>
              </a:xfrm>
              <a:prstGeom prst="rightArrow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8" name="四角形: 角を丸くする 297">
                <a:extLst>
                  <a:ext uri="{FF2B5EF4-FFF2-40B4-BE49-F238E27FC236}">
                    <a16:creationId xmlns:a16="http://schemas.microsoft.com/office/drawing/2014/main" id="{44CDCE29-A949-7005-93E1-EE373C710EDC}"/>
                  </a:ext>
                </a:extLst>
              </p:cNvPr>
              <p:cNvSpPr/>
              <p:nvPr/>
            </p:nvSpPr>
            <p:spPr>
              <a:xfrm>
                <a:off x="2323271" y="304850"/>
                <a:ext cx="166486" cy="995740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wrap="none" rtlCol="0" anchor="ctr"/>
              <a:lstStyle/>
              <a:p>
                <a:pPr algn="ctr"/>
                <a:r>
                  <a:rPr kumimoji="1" lang="ja-JP" altLang="en-US" sz="500" b="1"/>
                  <a:t>対応可能であれば</a:t>
                </a:r>
                <a:r>
                  <a:rPr kumimoji="1" lang="en-US" altLang="ja-JP" sz="500" b="1"/>
                  <a:t>【</a:t>
                </a:r>
                <a:r>
                  <a:rPr kumimoji="1" lang="ja-JP" altLang="en-US" sz="500" b="1"/>
                  <a:t>✔</a:t>
                </a:r>
                <a:r>
                  <a:rPr kumimoji="1" lang="en-US" altLang="ja-JP" sz="500" b="1"/>
                  <a:t>】</a:t>
                </a:r>
                <a:r>
                  <a:rPr kumimoji="1" lang="ja-JP" altLang="en-US" sz="500" b="1"/>
                  <a:t>を記入</a:t>
                </a:r>
              </a:p>
            </p:txBody>
          </p:sp>
          <p:sp>
            <p:nvSpPr>
              <p:cNvPr id="299" name="四角形: 角を丸くする 298">
                <a:extLst>
                  <a:ext uri="{FF2B5EF4-FFF2-40B4-BE49-F238E27FC236}">
                    <a16:creationId xmlns:a16="http://schemas.microsoft.com/office/drawing/2014/main" id="{D86A3F1C-986E-4CC6-CCEA-15C32A84D941}"/>
                  </a:ext>
                </a:extLst>
              </p:cNvPr>
              <p:cNvSpPr/>
              <p:nvPr/>
            </p:nvSpPr>
            <p:spPr>
              <a:xfrm>
                <a:off x="90371" y="327196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1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302" name="グループ化 301">
            <a:extLst>
              <a:ext uri="{FF2B5EF4-FFF2-40B4-BE49-F238E27FC236}">
                <a16:creationId xmlns:a16="http://schemas.microsoft.com/office/drawing/2014/main" id="{540DFCB6-FC87-EA64-515B-D0EF2620F94F}"/>
              </a:ext>
            </a:extLst>
          </p:cNvPr>
          <p:cNvGrpSpPr/>
          <p:nvPr/>
        </p:nvGrpSpPr>
        <p:grpSpPr>
          <a:xfrm>
            <a:off x="190957" y="2238728"/>
            <a:ext cx="6492059" cy="1801604"/>
            <a:chOff x="187036" y="414137"/>
            <a:chExt cx="6492059" cy="1801604"/>
          </a:xfrm>
        </p:grpSpPr>
        <p:grpSp>
          <p:nvGrpSpPr>
            <p:cNvPr id="303" name="グループ化 302">
              <a:extLst>
                <a:ext uri="{FF2B5EF4-FFF2-40B4-BE49-F238E27FC236}">
                  <a16:creationId xmlns:a16="http://schemas.microsoft.com/office/drawing/2014/main" id="{A7C9B90A-662C-F397-190B-D342FFB9BCD1}"/>
                </a:ext>
              </a:extLst>
            </p:cNvPr>
            <p:cNvGrpSpPr/>
            <p:nvPr/>
          </p:nvGrpSpPr>
          <p:grpSpPr>
            <a:xfrm>
              <a:off x="187036" y="414137"/>
              <a:ext cx="3240088" cy="1800225"/>
              <a:chOff x="0" y="-1"/>
              <a:chExt cx="3240088" cy="1800225"/>
            </a:xfrm>
          </p:grpSpPr>
          <p:sp>
            <p:nvSpPr>
              <p:cNvPr id="452" name="正方形/長方形 451">
                <a:extLst>
                  <a:ext uri="{FF2B5EF4-FFF2-40B4-BE49-F238E27FC236}">
                    <a16:creationId xmlns:a16="http://schemas.microsoft.com/office/drawing/2014/main" id="{2304665E-1BDB-C5E4-8650-8DCA9BF98D86}"/>
                  </a:ext>
                </a:extLst>
              </p:cNvPr>
              <p:cNvSpPr/>
              <p:nvPr/>
            </p:nvSpPr>
            <p:spPr>
              <a:xfrm>
                <a:off x="0" y="-1"/>
                <a:ext cx="3240088" cy="1800225"/>
              </a:xfrm>
              <a:prstGeom prst="rect">
                <a:avLst/>
              </a:prstGeom>
              <a:solidFill>
                <a:srgbClr val="60BE9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873" kern="0">
                  <a:solidFill>
                    <a:prstClr val="white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pic>
            <p:nvPicPr>
              <p:cNvPr id="453" name="図 452" descr="カレンダー&#10;&#10;中程度の精度で自動的に生成された説明">
                <a:extLst>
                  <a:ext uri="{FF2B5EF4-FFF2-40B4-BE49-F238E27FC236}">
                    <a16:creationId xmlns:a16="http://schemas.microsoft.com/office/drawing/2014/main" id="{6CB5A4D9-138A-9C8C-72A0-FADA76D691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9540" y="4848"/>
                <a:ext cx="2939844" cy="1791301"/>
              </a:xfrm>
              <a:prstGeom prst="rect">
                <a:avLst/>
              </a:prstGeom>
            </p:spPr>
          </p:pic>
          <p:sp>
            <p:nvSpPr>
              <p:cNvPr id="454" name="正方形/長方形 453">
                <a:extLst>
                  <a:ext uri="{FF2B5EF4-FFF2-40B4-BE49-F238E27FC236}">
                    <a16:creationId xmlns:a16="http://schemas.microsoft.com/office/drawing/2014/main" id="{81642B55-ADAE-3051-A41A-D0E031B8069A}"/>
                  </a:ext>
                </a:extLst>
              </p:cNvPr>
              <p:cNvSpPr/>
              <p:nvPr/>
            </p:nvSpPr>
            <p:spPr>
              <a:xfrm>
                <a:off x="487874" y="174429"/>
                <a:ext cx="1676630" cy="275775"/>
              </a:xfrm>
              <a:prstGeom prst="rect">
                <a:avLst/>
              </a:prstGeom>
              <a:solidFill>
                <a:srgbClr val="60BE9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873" kern="0">
                  <a:solidFill>
                    <a:prstClr val="white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455" name="正方形/長方形 454">
                <a:extLst>
                  <a:ext uri="{FF2B5EF4-FFF2-40B4-BE49-F238E27FC236}">
                    <a16:creationId xmlns:a16="http://schemas.microsoft.com/office/drawing/2014/main" id="{3BFA4021-6761-8919-2EAA-4B1B0348AB48}"/>
                  </a:ext>
                </a:extLst>
              </p:cNvPr>
              <p:cNvSpPr/>
              <p:nvPr/>
            </p:nvSpPr>
            <p:spPr>
              <a:xfrm>
                <a:off x="62859" y="151851"/>
                <a:ext cx="3114370" cy="368705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r>
                  <a:rPr lang="ja-JP" altLang="en-US" sz="1809" b="1" ker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電子処方せん希望カード</a:t>
                </a:r>
              </a:p>
            </p:txBody>
          </p:sp>
          <p:sp>
            <p:nvSpPr>
              <p:cNvPr id="456" name="四角形: 角を丸くする 455">
                <a:extLst>
                  <a:ext uri="{FF2B5EF4-FFF2-40B4-BE49-F238E27FC236}">
                    <a16:creationId xmlns:a16="http://schemas.microsoft.com/office/drawing/2014/main" id="{73431852-66CE-053F-60EF-580CE88F4061}"/>
                  </a:ext>
                </a:extLst>
              </p:cNvPr>
              <p:cNvSpPr/>
              <p:nvPr/>
            </p:nvSpPr>
            <p:spPr>
              <a:xfrm>
                <a:off x="86367" y="585000"/>
                <a:ext cx="3067352" cy="433190"/>
              </a:xfrm>
              <a:prstGeom prst="roundRect">
                <a:avLst>
                  <a:gd name="adj" fmla="val 13397"/>
                </a:avLst>
              </a:prstGeom>
              <a:solidFill>
                <a:schemeClr val="bg1">
                  <a:alpha val="69804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r>
                  <a:rPr lang="ja-JP" altLang="en-US" sz="873" b="1" kern="0">
                    <a:solidFill>
                      <a:prstClr val="black"/>
                    </a:solidFill>
                    <a:latin typeface="Meiryo UI" panose="020B0604030504040204" pitchFamily="50" charset="-128"/>
                    <a:ea typeface="游ゴシック" panose="020B0400000000000000" pitchFamily="50" charset="-128"/>
                  </a:rPr>
                  <a:t>私は電子処方せんの発行を希望します。</a:t>
                </a:r>
                <a:endParaRPr lang="en-US" altLang="ja-JP" sz="873" b="1" kern="0">
                  <a:solidFill>
                    <a:prstClr val="black"/>
                  </a:solidFill>
                  <a:latin typeface="Meiryo UI" panose="020B0604030504040204" pitchFamily="50" charset="-128"/>
                  <a:ea typeface="游ゴシック" panose="020B0400000000000000" pitchFamily="50" charset="-128"/>
                </a:endParaRPr>
              </a:p>
              <a:p>
                <a:pPr algn="ctr" defTabSz="83122">
                  <a:defRPr/>
                </a:pPr>
                <a:r>
                  <a:rPr lang="ja-JP" altLang="en-US" sz="873" b="1" kern="0">
                    <a:solidFill>
                      <a:prstClr val="black"/>
                    </a:solidFill>
                    <a:latin typeface="Meiryo UI" panose="020B0604030504040204" pitchFamily="50" charset="-128"/>
                    <a:ea typeface="游ゴシック" panose="020B0400000000000000" pitchFamily="50" charset="-128"/>
                  </a:rPr>
                  <a:t>裏面の電子処方せん対応薬局で調剤いただきます。</a:t>
                </a:r>
              </a:p>
            </p:txBody>
          </p:sp>
          <p:sp>
            <p:nvSpPr>
              <p:cNvPr id="457" name="四角形: 角を丸くする 456">
                <a:extLst>
                  <a:ext uri="{FF2B5EF4-FFF2-40B4-BE49-F238E27FC236}">
                    <a16:creationId xmlns:a16="http://schemas.microsoft.com/office/drawing/2014/main" id="{21E22445-46A8-DCAC-1727-3B186DEB9586}"/>
                  </a:ext>
                </a:extLst>
              </p:cNvPr>
              <p:cNvSpPr/>
              <p:nvPr/>
            </p:nvSpPr>
            <p:spPr>
              <a:xfrm>
                <a:off x="1032511" y="59674"/>
                <a:ext cx="1175067" cy="124709"/>
              </a:xfrm>
              <a:prstGeom prst="roundRect">
                <a:avLst/>
              </a:pr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873" kern="0">
                  <a:solidFill>
                    <a:prstClr val="white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458" name="正方形/長方形 457">
                <a:extLst>
                  <a:ext uri="{FF2B5EF4-FFF2-40B4-BE49-F238E27FC236}">
                    <a16:creationId xmlns:a16="http://schemas.microsoft.com/office/drawing/2014/main" id="{4C5D78B1-DA78-2FC6-4CE3-4B5A807344F1}"/>
                  </a:ext>
                </a:extLst>
              </p:cNvPr>
              <p:cNvSpPr/>
              <p:nvPr/>
            </p:nvSpPr>
            <p:spPr>
              <a:xfrm>
                <a:off x="1032511" y="29089"/>
                <a:ext cx="1175067" cy="169613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r>
                  <a:rPr lang="ja-JP" altLang="en-US" sz="728" b="1" kern="0">
                    <a:solidFill>
                      <a:srgbClr val="60BE9E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医師・薬剤師の方へ</a:t>
                </a:r>
              </a:p>
            </p:txBody>
          </p:sp>
          <p:sp>
            <p:nvSpPr>
              <p:cNvPr id="459" name="四角形: 角を丸くする 458">
                <a:extLst>
                  <a:ext uri="{FF2B5EF4-FFF2-40B4-BE49-F238E27FC236}">
                    <a16:creationId xmlns:a16="http://schemas.microsoft.com/office/drawing/2014/main" id="{453AA8C4-EC1E-EFCC-5F5F-46B914169189}"/>
                  </a:ext>
                </a:extLst>
              </p:cNvPr>
              <p:cNvSpPr/>
              <p:nvPr/>
            </p:nvSpPr>
            <p:spPr bwMode="auto">
              <a:xfrm>
                <a:off x="68680" y="1103057"/>
                <a:ext cx="3133023" cy="647590"/>
              </a:xfrm>
              <a:prstGeom prst="roundRect">
                <a:avLst>
                  <a:gd name="adj" fmla="val 498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60" name="四角形: 角を丸くする 459">
                <a:extLst>
                  <a:ext uri="{FF2B5EF4-FFF2-40B4-BE49-F238E27FC236}">
                    <a16:creationId xmlns:a16="http://schemas.microsoft.com/office/drawing/2014/main" id="{977A5845-CC39-1C6F-8AE0-C57DF4C02506}"/>
                  </a:ext>
                </a:extLst>
              </p:cNvPr>
              <p:cNvSpPr/>
              <p:nvPr/>
            </p:nvSpPr>
            <p:spPr bwMode="auto">
              <a:xfrm>
                <a:off x="85969" y="1097847"/>
                <a:ext cx="2477476" cy="647590"/>
              </a:xfrm>
              <a:prstGeom prst="roundRect">
                <a:avLst>
                  <a:gd name="adj" fmla="val 1360"/>
                </a:avLst>
              </a:prstGeom>
              <a:noFill/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144000" indent="-144000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r>
                  <a:rPr lang="ja-JP" altLang="en-US" sz="694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注意事項</a:t>
                </a:r>
                <a:endParaRPr lang="en-US" altLang="ja-JP" sz="694" b="1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44000" indent="-144000" fontAlgn="base">
                  <a:lnSpc>
                    <a:spcPct val="110000"/>
                  </a:lnSpc>
                  <a:buFont typeface="Meiryo UI" panose="020B0604030504040204" pitchFamily="50" charset="-128"/>
                  <a:buChar char="※"/>
                </a:pPr>
                <a:r>
                  <a:rPr lang="ja-JP" altLang="en-US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  <a:t>電子処方せんを利用する場合でも薬局での受付は必要です。</a:t>
                </a:r>
                <a:endParaRPr kumimoji="1" lang="ja-JP" altLang="en-US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44000" indent="-144000" fontAlgn="base">
                  <a:lnSpc>
                    <a:spcPct val="110000"/>
                  </a:lnSpc>
                  <a:buFont typeface="Meiryo UI" panose="020B0604030504040204" pitchFamily="50" charset="-128"/>
                  <a:buChar char="※"/>
                </a:pPr>
                <a:r>
                  <a:rPr kumimoji="1" lang="ja-JP" altLang="en-US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  <a:t>利用するには、医療機関・薬局が電子処方せんに対応している</a:t>
                </a:r>
                <a:br>
                  <a:rPr kumimoji="1" lang="en-US" altLang="ja-JP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</a:br>
                <a:r>
                  <a:rPr kumimoji="1" lang="ja-JP" altLang="en-US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  <a:t>必要があります。</a:t>
                </a:r>
                <a:endParaRPr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44000" indent="-144000" fontAlgn="base">
                  <a:lnSpc>
                    <a:spcPct val="110000"/>
                  </a:lnSpc>
                  <a:buFont typeface="Meiryo UI" panose="020B0604030504040204" pitchFamily="50" charset="-128"/>
                  <a:buChar char="※"/>
                </a:pPr>
                <a:r>
                  <a:rPr lang="ja-JP" altLang="en-US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  <a:t>電子処方せんの対応施設には右記のポスターが掲示されています。</a:t>
                </a: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pic>
            <p:nvPicPr>
              <p:cNvPr id="461" name="Picture 2">
                <a:extLst>
                  <a:ext uri="{FF2B5EF4-FFF2-40B4-BE49-F238E27FC236}">
                    <a16:creationId xmlns:a16="http://schemas.microsoft.com/office/drawing/2014/main" id="{15459328-77EE-9BDC-4B2A-4F34D98A37B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95187" y="1211158"/>
                <a:ext cx="400483" cy="504668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462" name="グループ化 461">
                <a:extLst>
                  <a:ext uri="{FF2B5EF4-FFF2-40B4-BE49-F238E27FC236}">
                    <a16:creationId xmlns:a16="http://schemas.microsoft.com/office/drawing/2014/main" id="{DC639CAB-52A7-9C8E-9131-1E4EDB835670}"/>
                  </a:ext>
                </a:extLst>
              </p:cNvPr>
              <p:cNvGrpSpPr/>
              <p:nvPr/>
            </p:nvGrpSpPr>
            <p:grpSpPr>
              <a:xfrm>
                <a:off x="2643193" y="1069727"/>
                <a:ext cx="499287" cy="144356"/>
                <a:chOff x="4463897" y="5057951"/>
                <a:chExt cx="740833" cy="212106"/>
              </a:xfrm>
              <a:solidFill>
                <a:schemeClr val="bg1"/>
              </a:solidFill>
            </p:grpSpPr>
            <p:sp>
              <p:nvSpPr>
                <p:cNvPr id="466" name="四角形: 角を丸くする 465">
                  <a:extLst>
                    <a:ext uri="{FF2B5EF4-FFF2-40B4-BE49-F238E27FC236}">
                      <a16:creationId xmlns:a16="http://schemas.microsoft.com/office/drawing/2014/main" id="{8D7B5AA6-3F65-01AD-9DA3-1783A0F207C1}"/>
                    </a:ext>
                  </a:extLst>
                </p:cNvPr>
                <p:cNvSpPr/>
                <p:nvPr/>
              </p:nvSpPr>
              <p:spPr bwMode="auto">
                <a:xfrm>
                  <a:off x="4463897" y="5057951"/>
                  <a:ext cx="740833" cy="177800"/>
                </a:xfrm>
                <a:prstGeom prst="roundRect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algn="ctr" defTabSz="83122" fontAlgn="base">
                    <a:lnSpc>
                      <a:spcPct val="110000"/>
                    </a:lnSpc>
                  </a:pPr>
                  <a:endParaRPr kumimoji="1" lang="ja-JP" altLang="en-US" sz="436" b="1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467" name="二等辺三角形 466">
                  <a:extLst>
                    <a:ext uri="{FF2B5EF4-FFF2-40B4-BE49-F238E27FC236}">
                      <a16:creationId xmlns:a16="http://schemas.microsoft.com/office/drawing/2014/main" id="{B2A47995-4EE1-C241-E55E-C290FB63CD1C}"/>
                    </a:ext>
                  </a:extLst>
                </p:cNvPr>
                <p:cNvSpPr/>
                <p:nvPr/>
              </p:nvSpPr>
              <p:spPr bwMode="auto">
                <a:xfrm rot="10800000">
                  <a:off x="4722131" y="5209583"/>
                  <a:ext cx="177800" cy="60474"/>
                </a:xfrm>
                <a:prstGeom prst="triangle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15585" indent="-15585" defTabSz="83122" fontAlgn="base">
                    <a:lnSpc>
                      <a:spcPct val="110000"/>
                    </a:lnSpc>
                    <a:buFont typeface="Wingdings" panose="05000000000000000000" pitchFamily="2" charset="2"/>
                    <a:buChar char="u"/>
                  </a:pPr>
                  <a:endParaRPr kumimoji="1" lang="ja-JP" altLang="en-US" sz="728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  <p:grpSp>
            <p:nvGrpSpPr>
              <p:cNvPr id="463" name="グループ化 462">
                <a:extLst>
                  <a:ext uri="{FF2B5EF4-FFF2-40B4-BE49-F238E27FC236}">
                    <a16:creationId xmlns:a16="http://schemas.microsoft.com/office/drawing/2014/main" id="{4C3F20B2-BB53-A416-FB8A-038CAD8C3C50}"/>
                  </a:ext>
                </a:extLst>
              </p:cNvPr>
              <p:cNvGrpSpPr/>
              <p:nvPr/>
            </p:nvGrpSpPr>
            <p:grpSpPr>
              <a:xfrm>
                <a:off x="2657303" y="1081534"/>
                <a:ext cx="473544" cy="120742"/>
                <a:chOff x="4463897" y="5057951"/>
                <a:chExt cx="740833" cy="212106"/>
              </a:xfrm>
            </p:grpSpPr>
            <p:sp>
              <p:nvSpPr>
                <p:cNvPr id="464" name="四角形: 角を丸くする 463">
                  <a:extLst>
                    <a:ext uri="{FF2B5EF4-FFF2-40B4-BE49-F238E27FC236}">
                      <a16:creationId xmlns:a16="http://schemas.microsoft.com/office/drawing/2014/main" id="{73D04100-2625-3F03-AE89-CDD1C22B58C7}"/>
                    </a:ext>
                  </a:extLst>
                </p:cNvPr>
                <p:cNvSpPr/>
                <p:nvPr/>
              </p:nvSpPr>
              <p:spPr bwMode="auto">
                <a:xfrm>
                  <a:off x="4463897" y="5057951"/>
                  <a:ext cx="740833" cy="177800"/>
                </a:xfrm>
                <a:prstGeom prst="roundRect">
                  <a:avLst/>
                </a:prstGeom>
                <a:solidFill>
                  <a:srgbClr val="00B05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algn="ctr" defTabSz="83122" fontAlgn="base">
                    <a:lnSpc>
                      <a:spcPct val="110000"/>
                    </a:lnSpc>
                  </a:pPr>
                  <a:r>
                    <a:rPr kumimoji="1" lang="ja-JP" altLang="en-US" sz="436" b="1">
                      <a:solidFill>
                        <a:schemeClr val="bg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対応ポスター</a:t>
                  </a:r>
                </a:p>
              </p:txBody>
            </p:sp>
            <p:sp>
              <p:nvSpPr>
                <p:cNvPr id="465" name="二等辺三角形 464">
                  <a:extLst>
                    <a:ext uri="{FF2B5EF4-FFF2-40B4-BE49-F238E27FC236}">
                      <a16:creationId xmlns:a16="http://schemas.microsoft.com/office/drawing/2014/main" id="{A8006059-FC4D-2680-97C7-FFC118A56F38}"/>
                    </a:ext>
                  </a:extLst>
                </p:cNvPr>
                <p:cNvSpPr/>
                <p:nvPr/>
              </p:nvSpPr>
              <p:spPr bwMode="auto">
                <a:xfrm rot="10800000">
                  <a:off x="4722131" y="5209583"/>
                  <a:ext cx="177800" cy="60474"/>
                </a:xfrm>
                <a:prstGeom prst="triangle">
                  <a:avLst/>
                </a:prstGeom>
                <a:solidFill>
                  <a:srgbClr val="00B05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15585" indent="-15585" defTabSz="83122" fontAlgn="base">
                    <a:lnSpc>
                      <a:spcPct val="110000"/>
                    </a:lnSpc>
                    <a:buFont typeface="Wingdings" panose="05000000000000000000" pitchFamily="2" charset="2"/>
                    <a:buChar char="u"/>
                  </a:pPr>
                  <a:endParaRPr kumimoji="1" lang="ja-JP" altLang="en-US" sz="728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</p:grpSp>
        <p:grpSp>
          <p:nvGrpSpPr>
            <p:cNvPr id="304" name="グループ化 303">
              <a:extLst>
                <a:ext uri="{FF2B5EF4-FFF2-40B4-BE49-F238E27FC236}">
                  <a16:creationId xmlns:a16="http://schemas.microsoft.com/office/drawing/2014/main" id="{FC9DC8C1-4124-A427-329E-24B125021ED0}"/>
                </a:ext>
              </a:extLst>
            </p:cNvPr>
            <p:cNvGrpSpPr/>
            <p:nvPr/>
          </p:nvGrpSpPr>
          <p:grpSpPr>
            <a:xfrm>
              <a:off x="3439007" y="415516"/>
              <a:ext cx="3240088" cy="1800225"/>
              <a:chOff x="0" y="-1"/>
              <a:chExt cx="3240088" cy="1800225"/>
            </a:xfrm>
          </p:grpSpPr>
          <p:sp>
            <p:nvSpPr>
              <p:cNvPr id="305" name="正方形/長方形 304">
                <a:extLst>
                  <a:ext uri="{FF2B5EF4-FFF2-40B4-BE49-F238E27FC236}">
                    <a16:creationId xmlns:a16="http://schemas.microsoft.com/office/drawing/2014/main" id="{1CA92153-F0D9-F026-73F6-5E07B312D461}"/>
                  </a:ext>
                </a:extLst>
              </p:cNvPr>
              <p:cNvSpPr/>
              <p:nvPr/>
            </p:nvSpPr>
            <p:spPr>
              <a:xfrm>
                <a:off x="0" y="-1"/>
                <a:ext cx="3240088" cy="1800225"/>
              </a:xfrm>
              <a:prstGeom prst="rect">
                <a:avLst/>
              </a:prstGeom>
              <a:solidFill>
                <a:srgbClr val="60BE9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1045" kern="0">
                  <a:solidFill>
                    <a:prstClr val="white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06" name="四角形: 角を丸くする 305">
                <a:extLst>
                  <a:ext uri="{FF2B5EF4-FFF2-40B4-BE49-F238E27FC236}">
                    <a16:creationId xmlns:a16="http://schemas.microsoft.com/office/drawing/2014/main" id="{B1DD6245-9245-7457-2A09-4287D71568CE}"/>
                  </a:ext>
                </a:extLst>
              </p:cNvPr>
              <p:cNvSpPr/>
              <p:nvPr/>
            </p:nvSpPr>
            <p:spPr bwMode="auto">
              <a:xfrm>
                <a:off x="31531" y="27070"/>
                <a:ext cx="3177026" cy="1746083"/>
              </a:xfrm>
              <a:prstGeom prst="roundRect">
                <a:avLst>
                  <a:gd name="adj" fmla="val 838"/>
                </a:avLst>
              </a:prstGeom>
              <a:solidFill>
                <a:schemeClr val="bg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728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07" name="正方形/長方形 306">
                <a:extLst>
                  <a:ext uri="{FF2B5EF4-FFF2-40B4-BE49-F238E27FC236}">
                    <a16:creationId xmlns:a16="http://schemas.microsoft.com/office/drawing/2014/main" id="{58AD677D-C4A5-78FD-9991-46398B6D586E}"/>
                  </a:ext>
                </a:extLst>
              </p:cNvPr>
              <p:cNvSpPr/>
              <p:nvPr/>
            </p:nvSpPr>
            <p:spPr>
              <a:xfrm>
                <a:off x="2563712" y="128094"/>
                <a:ext cx="492686" cy="10479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kumimoji="1" lang="ja-JP" altLang="en-US" sz="7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オンライン</a:t>
                </a:r>
                <a:br>
                  <a:rPr kumimoji="1" lang="en-US" altLang="ja-JP" sz="7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</a:br>
                <a:r>
                  <a:rPr kumimoji="1" lang="ja-JP" altLang="en-US" sz="7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服薬指導</a:t>
                </a:r>
              </a:p>
            </p:txBody>
          </p:sp>
          <p:cxnSp>
            <p:nvCxnSpPr>
              <p:cNvPr id="308" name="直線コネクタ 307">
                <a:extLst>
                  <a:ext uri="{FF2B5EF4-FFF2-40B4-BE49-F238E27FC236}">
                    <a16:creationId xmlns:a16="http://schemas.microsoft.com/office/drawing/2014/main" id="{A6B2D167-3E38-2C18-B56C-427236D79B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63712" y="293599"/>
                <a:ext cx="492686" cy="0"/>
              </a:xfrm>
              <a:prstGeom prst="line">
                <a:avLst/>
              </a:prstGeom>
              <a:ln w="12700">
                <a:solidFill>
                  <a:srgbClr val="60BE9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9" name="四角形: 角を丸くする 308">
                <a:extLst>
                  <a:ext uri="{FF2B5EF4-FFF2-40B4-BE49-F238E27FC236}">
                    <a16:creationId xmlns:a16="http://schemas.microsoft.com/office/drawing/2014/main" id="{F884C954-E4A6-B360-9AC1-0C4D1EE5A6F9}"/>
                  </a:ext>
                </a:extLst>
              </p:cNvPr>
              <p:cNvSpPr/>
              <p:nvPr/>
            </p:nvSpPr>
            <p:spPr>
              <a:xfrm>
                <a:off x="90371" y="531239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2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10" name="四角形: 角を丸くする 309">
                <a:extLst>
                  <a:ext uri="{FF2B5EF4-FFF2-40B4-BE49-F238E27FC236}">
                    <a16:creationId xmlns:a16="http://schemas.microsoft.com/office/drawing/2014/main" id="{FA275B49-4471-74A3-944A-69EB7A12BC18}"/>
                  </a:ext>
                </a:extLst>
              </p:cNvPr>
              <p:cNvSpPr/>
              <p:nvPr/>
            </p:nvSpPr>
            <p:spPr>
              <a:xfrm>
                <a:off x="90371" y="737622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3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11" name="四角形: 角を丸くする 310">
                <a:extLst>
                  <a:ext uri="{FF2B5EF4-FFF2-40B4-BE49-F238E27FC236}">
                    <a16:creationId xmlns:a16="http://schemas.microsoft.com/office/drawing/2014/main" id="{DABF4154-63EF-5868-069B-612F077FE289}"/>
                  </a:ext>
                </a:extLst>
              </p:cNvPr>
              <p:cNvSpPr/>
              <p:nvPr/>
            </p:nvSpPr>
            <p:spPr>
              <a:xfrm>
                <a:off x="90371" y="944005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4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12" name="四角形: 角を丸くする 311">
                <a:extLst>
                  <a:ext uri="{FF2B5EF4-FFF2-40B4-BE49-F238E27FC236}">
                    <a16:creationId xmlns:a16="http://schemas.microsoft.com/office/drawing/2014/main" id="{61B972B7-B819-800E-4AC2-28AAB9B99B50}"/>
                  </a:ext>
                </a:extLst>
              </p:cNvPr>
              <p:cNvSpPr/>
              <p:nvPr/>
            </p:nvSpPr>
            <p:spPr>
              <a:xfrm>
                <a:off x="90371" y="1152726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5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grpSp>
            <p:nvGrpSpPr>
              <p:cNvPr id="313" name="グループ化 312">
                <a:extLst>
                  <a:ext uri="{FF2B5EF4-FFF2-40B4-BE49-F238E27FC236}">
                    <a16:creationId xmlns:a16="http://schemas.microsoft.com/office/drawing/2014/main" id="{67A35A55-A3F3-16A4-F1EC-59C700EBE3BB}"/>
                  </a:ext>
                </a:extLst>
              </p:cNvPr>
              <p:cNvGrpSpPr/>
              <p:nvPr/>
            </p:nvGrpSpPr>
            <p:grpSpPr>
              <a:xfrm>
                <a:off x="0" y="1462469"/>
                <a:ext cx="3160282" cy="285428"/>
                <a:chOff x="0" y="1478613"/>
                <a:chExt cx="3160282" cy="285428"/>
              </a:xfrm>
            </p:grpSpPr>
            <p:sp>
              <p:nvSpPr>
                <p:cNvPr id="446" name="四角形: 角を丸くする 445">
                  <a:extLst>
                    <a:ext uri="{FF2B5EF4-FFF2-40B4-BE49-F238E27FC236}">
                      <a16:creationId xmlns:a16="http://schemas.microsoft.com/office/drawing/2014/main" id="{0937BD65-7EE3-86AD-021C-C9341CEC0E71}"/>
                    </a:ext>
                  </a:extLst>
                </p:cNvPr>
                <p:cNvSpPr/>
                <p:nvPr/>
              </p:nvSpPr>
              <p:spPr>
                <a:xfrm>
                  <a:off x="0" y="1532433"/>
                  <a:ext cx="2925055" cy="177788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ja-JP" altLang="en-US" sz="7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電子処方せんについての詳しい情報は</a:t>
                  </a:r>
                  <a:endParaRPr kumimoji="1" lang="en-US" altLang="ja-JP" sz="7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  <a:p>
                  <a:r>
                    <a:rPr lang="ja-JP" altLang="en-US" sz="7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厚生労働省の</a:t>
                  </a:r>
                  <a:r>
                    <a:rPr kumimoji="1" lang="ja-JP" altLang="en-US" sz="7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国民向けホームページをご覧ください</a:t>
                  </a:r>
                </a:p>
              </p:txBody>
            </p:sp>
            <p:grpSp>
              <p:nvGrpSpPr>
                <p:cNvPr id="447" name="グループ化 446">
                  <a:extLst>
                    <a:ext uri="{FF2B5EF4-FFF2-40B4-BE49-F238E27FC236}">
                      <a16:creationId xmlns:a16="http://schemas.microsoft.com/office/drawing/2014/main" id="{23240FE8-A763-87D2-8865-E62755B6FAC1}"/>
                    </a:ext>
                  </a:extLst>
                </p:cNvPr>
                <p:cNvGrpSpPr/>
                <p:nvPr/>
              </p:nvGrpSpPr>
              <p:grpSpPr>
                <a:xfrm>
                  <a:off x="1938191" y="1532433"/>
                  <a:ext cx="910856" cy="177788"/>
                  <a:chOff x="1750790" y="6025865"/>
                  <a:chExt cx="1633187" cy="312318"/>
                </a:xfrm>
              </p:grpSpPr>
              <p:sp>
                <p:nvSpPr>
                  <p:cNvPr id="449" name="四角形: 角を丸くする 448">
                    <a:extLst>
                      <a:ext uri="{FF2B5EF4-FFF2-40B4-BE49-F238E27FC236}">
                        <a16:creationId xmlns:a16="http://schemas.microsoft.com/office/drawing/2014/main" id="{9BBB8C3A-D50E-C91A-50AE-E8A3EFA12076}"/>
                      </a:ext>
                    </a:extLst>
                  </p:cNvPr>
                  <p:cNvSpPr/>
                  <p:nvPr/>
                </p:nvSpPr>
                <p:spPr>
                  <a:xfrm>
                    <a:off x="3043767" y="6025865"/>
                    <a:ext cx="340210" cy="312318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rgbClr val="00B050"/>
                  </a:solidFill>
                  <a:ln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sz="800">
                      <a:solidFill>
                        <a:schemeClr val="bg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</p:txBody>
              </p:sp>
              <p:sp>
                <p:nvSpPr>
                  <p:cNvPr id="450" name="四角形: 角を丸くする 449">
                    <a:extLst>
                      <a:ext uri="{FF2B5EF4-FFF2-40B4-BE49-F238E27FC236}">
                        <a16:creationId xmlns:a16="http://schemas.microsoft.com/office/drawing/2014/main" id="{3A77A842-48F9-BF1A-72EB-13AAC8264508}"/>
                      </a:ext>
                    </a:extLst>
                  </p:cNvPr>
                  <p:cNvSpPr/>
                  <p:nvPr/>
                </p:nvSpPr>
                <p:spPr>
                  <a:xfrm>
                    <a:off x="1750790" y="6025865"/>
                    <a:ext cx="1290106" cy="312318"/>
                  </a:xfrm>
                  <a:prstGeom prst="roundRect">
                    <a:avLst>
                      <a:gd name="adj" fmla="val 0"/>
                    </a:avLst>
                  </a:prstGeom>
                  <a:noFill/>
                  <a:ln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kumimoji="1" lang="ja-JP" altLang="en-US" sz="728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電子処方せん</a:t>
                    </a:r>
                  </a:p>
                </p:txBody>
              </p:sp>
              <p:sp>
                <p:nvSpPr>
                  <p:cNvPr id="451" name="グラフィックス 17" descr="拡大鏡 単色塗りつぶし">
                    <a:extLst>
                      <a:ext uri="{FF2B5EF4-FFF2-40B4-BE49-F238E27FC236}">
                        <a16:creationId xmlns:a16="http://schemas.microsoft.com/office/drawing/2014/main" id="{B98D55C6-AD4F-8DD9-BFC4-E9D9AE9105AB}"/>
                      </a:ext>
                    </a:extLst>
                  </p:cNvPr>
                  <p:cNvSpPr/>
                  <p:nvPr/>
                </p:nvSpPr>
                <p:spPr>
                  <a:xfrm>
                    <a:off x="3109462" y="6078140"/>
                    <a:ext cx="208132" cy="208295"/>
                  </a:xfrm>
                  <a:custGeom>
                    <a:avLst/>
                    <a:gdLst>
                      <a:gd name="connsiteX0" fmla="*/ 202760 w 208132"/>
                      <a:gd name="connsiteY0" fmla="*/ 176655 h 208295"/>
                      <a:gd name="connsiteX1" fmla="*/ 169801 w 208132"/>
                      <a:gd name="connsiteY1" fmla="*/ 143697 h 208295"/>
                      <a:gd name="connsiteX2" fmla="*/ 153454 w 208132"/>
                      <a:gd name="connsiteY2" fmla="*/ 138688 h 208295"/>
                      <a:gd name="connsiteX3" fmla="*/ 141853 w 208132"/>
                      <a:gd name="connsiteY3" fmla="*/ 127086 h 208295"/>
                      <a:gd name="connsiteX4" fmla="*/ 158200 w 208132"/>
                      <a:gd name="connsiteY4" fmla="*/ 79099 h 208295"/>
                      <a:gd name="connsiteX5" fmla="*/ 79100 w 208132"/>
                      <a:gd name="connsiteY5" fmla="*/ 0 h 208295"/>
                      <a:gd name="connsiteX6" fmla="*/ 0 w 208132"/>
                      <a:gd name="connsiteY6" fmla="*/ 79099 h 208295"/>
                      <a:gd name="connsiteX7" fmla="*/ 79100 w 208132"/>
                      <a:gd name="connsiteY7" fmla="*/ 158199 h 208295"/>
                      <a:gd name="connsiteX8" fmla="*/ 127087 w 208132"/>
                      <a:gd name="connsiteY8" fmla="*/ 141852 h 208295"/>
                      <a:gd name="connsiteX9" fmla="*/ 138689 w 208132"/>
                      <a:gd name="connsiteY9" fmla="*/ 153453 h 208295"/>
                      <a:gd name="connsiteX10" fmla="*/ 143698 w 208132"/>
                      <a:gd name="connsiteY10" fmla="*/ 169800 h 208295"/>
                      <a:gd name="connsiteX11" fmla="*/ 176657 w 208132"/>
                      <a:gd name="connsiteY11" fmla="*/ 202758 h 208295"/>
                      <a:gd name="connsiteX12" fmla="*/ 189840 w 208132"/>
                      <a:gd name="connsiteY12" fmla="*/ 208295 h 208295"/>
                      <a:gd name="connsiteX13" fmla="*/ 203023 w 208132"/>
                      <a:gd name="connsiteY13" fmla="*/ 202758 h 208295"/>
                      <a:gd name="connsiteX14" fmla="*/ 202760 w 208132"/>
                      <a:gd name="connsiteY14" fmla="*/ 176655 h 208295"/>
                      <a:gd name="connsiteX15" fmla="*/ 78836 w 208132"/>
                      <a:gd name="connsiteY15" fmla="*/ 142115 h 208295"/>
                      <a:gd name="connsiteX16" fmla="*/ 15556 w 208132"/>
                      <a:gd name="connsiteY16" fmla="*/ 78836 h 208295"/>
                      <a:gd name="connsiteX17" fmla="*/ 78836 w 208132"/>
                      <a:gd name="connsiteY17" fmla="*/ 15556 h 208295"/>
                      <a:gd name="connsiteX18" fmla="*/ 142116 w 208132"/>
                      <a:gd name="connsiteY18" fmla="*/ 78836 h 208295"/>
                      <a:gd name="connsiteX19" fmla="*/ 78836 w 208132"/>
                      <a:gd name="connsiteY19" fmla="*/ 142115 h 2082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208132" h="208295">
                        <a:moveTo>
                          <a:pt x="202760" y="176655"/>
                        </a:moveTo>
                        <a:lnTo>
                          <a:pt x="169801" y="143697"/>
                        </a:lnTo>
                        <a:cubicBezTo>
                          <a:pt x="165319" y="139215"/>
                          <a:pt x="159255" y="137633"/>
                          <a:pt x="153454" y="138688"/>
                        </a:cubicBezTo>
                        <a:lnTo>
                          <a:pt x="141853" y="127086"/>
                        </a:lnTo>
                        <a:cubicBezTo>
                          <a:pt x="152136" y="113903"/>
                          <a:pt x="158200" y="97029"/>
                          <a:pt x="158200" y="79099"/>
                        </a:cubicBezTo>
                        <a:cubicBezTo>
                          <a:pt x="158200" y="35595"/>
                          <a:pt x="122605" y="0"/>
                          <a:pt x="79100" y="0"/>
                        </a:cubicBezTo>
                        <a:cubicBezTo>
                          <a:pt x="35595" y="0"/>
                          <a:pt x="0" y="35595"/>
                          <a:pt x="0" y="79099"/>
                        </a:cubicBezTo>
                        <a:cubicBezTo>
                          <a:pt x="0" y="122604"/>
                          <a:pt x="35595" y="158199"/>
                          <a:pt x="79100" y="158199"/>
                        </a:cubicBezTo>
                        <a:cubicBezTo>
                          <a:pt x="97029" y="158199"/>
                          <a:pt x="113640" y="152134"/>
                          <a:pt x="127087" y="141852"/>
                        </a:cubicBezTo>
                        <a:lnTo>
                          <a:pt x="138689" y="153453"/>
                        </a:lnTo>
                        <a:cubicBezTo>
                          <a:pt x="137634" y="159253"/>
                          <a:pt x="139216" y="165318"/>
                          <a:pt x="143698" y="169800"/>
                        </a:cubicBezTo>
                        <a:lnTo>
                          <a:pt x="176657" y="202758"/>
                        </a:lnTo>
                        <a:cubicBezTo>
                          <a:pt x="180348" y="206449"/>
                          <a:pt x="185094" y="208295"/>
                          <a:pt x="189840" y="208295"/>
                        </a:cubicBezTo>
                        <a:cubicBezTo>
                          <a:pt x="194586" y="208295"/>
                          <a:pt x="199332" y="206449"/>
                          <a:pt x="203023" y="202758"/>
                        </a:cubicBezTo>
                        <a:cubicBezTo>
                          <a:pt x="209879" y="195375"/>
                          <a:pt x="209879" y="183774"/>
                          <a:pt x="202760" y="176655"/>
                        </a:cubicBezTo>
                        <a:close/>
                        <a:moveTo>
                          <a:pt x="78836" y="142115"/>
                        </a:moveTo>
                        <a:cubicBezTo>
                          <a:pt x="44032" y="142115"/>
                          <a:pt x="15556" y="113639"/>
                          <a:pt x="15556" y="78836"/>
                        </a:cubicBezTo>
                        <a:cubicBezTo>
                          <a:pt x="15556" y="44032"/>
                          <a:pt x="44032" y="15556"/>
                          <a:pt x="78836" y="15556"/>
                        </a:cubicBezTo>
                        <a:cubicBezTo>
                          <a:pt x="113640" y="15556"/>
                          <a:pt x="142116" y="44032"/>
                          <a:pt x="142116" y="78836"/>
                        </a:cubicBezTo>
                        <a:cubicBezTo>
                          <a:pt x="142116" y="113639"/>
                          <a:pt x="113640" y="142115"/>
                          <a:pt x="78836" y="142115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258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ja-JP" altLang="en-US" sz="1045"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</p:txBody>
              </p:sp>
            </p:grpSp>
            <p:pic>
              <p:nvPicPr>
                <p:cNvPr id="448" name="図 447" descr="QR コード&#10;&#10;自動的に生成された説明">
                  <a:extLst>
                    <a:ext uri="{FF2B5EF4-FFF2-40B4-BE49-F238E27FC236}">
                      <a16:creationId xmlns:a16="http://schemas.microsoft.com/office/drawing/2014/main" id="{1518C185-468F-DD11-A264-5FEF3D5C495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880640" y="1478613"/>
                  <a:ext cx="279642" cy="285428"/>
                </a:xfrm>
                <a:prstGeom prst="rect">
                  <a:avLst/>
                </a:prstGeom>
              </p:spPr>
            </p:pic>
          </p:grpSp>
          <p:sp>
            <p:nvSpPr>
              <p:cNvPr id="314" name="正方形/長方形 313">
                <a:extLst>
                  <a:ext uri="{FF2B5EF4-FFF2-40B4-BE49-F238E27FC236}">
                    <a16:creationId xmlns:a16="http://schemas.microsoft.com/office/drawing/2014/main" id="{8EF2861F-6C1C-8050-760F-26EEE3FB628A}"/>
                  </a:ext>
                </a:extLst>
              </p:cNvPr>
              <p:cNvSpPr/>
              <p:nvPr/>
            </p:nvSpPr>
            <p:spPr>
              <a:xfrm>
                <a:off x="67733" y="1330508"/>
                <a:ext cx="3100340" cy="881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kumimoji="1" lang="en-US" altLang="ja-JP" sz="6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※</a:t>
                </a:r>
                <a:r>
                  <a:rPr kumimoji="1" lang="ja-JP" altLang="en-US" sz="6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医療機関を訪れる前に、上記にお薬を受け取る電子処方せん対応の薬局をご記入ください。</a:t>
                </a:r>
                <a:endParaRPr kumimoji="1" lang="en-US" altLang="ja-JP" sz="6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15" name="四角形: 角を丸くする 314">
                <a:extLst>
                  <a:ext uri="{FF2B5EF4-FFF2-40B4-BE49-F238E27FC236}">
                    <a16:creationId xmlns:a16="http://schemas.microsoft.com/office/drawing/2014/main" id="{7F80B509-B3AC-E80A-032E-64560795C7BD}"/>
                  </a:ext>
                </a:extLst>
              </p:cNvPr>
              <p:cNvSpPr/>
              <p:nvPr/>
            </p:nvSpPr>
            <p:spPr bwMode="auto">
              <a:xfrm>
                <a:off x="68680" y="1466967"/>
                <a:ext cx="3102729" cy="276433"/>
              </a:xfrm>
              <a:prstGeom prst="roundRect">
                <a:avLst>
                  <a:gd name="adj" fmla="val 1360"/>
                </a:avLst>
              </a:prstGeom>
              <a:noFill/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728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16" name="四角形: 角を丸くする 315">
                <a:extLst>
                  <a:ext uri="{FF2B5EF4-FFF2-40B4-BE49-F238E27FC236}">
                    <a16:creationId xmlns:a16="http://schemas.microsoft.com/office/drawing/2014/main" id="{009D5A03-BC29-E10A-5B04-97F18D57C079}"/>
                  </a:ext>
                </a:extLst>
              </p:cNvPr>
              <p:cNvSpPr/>
              <p:nvPr/>
            </p:nvSpPr>
            <p:spPr bwMode="auto">
              <a:xfrm>
                <a:off x="68680" y="55624"/>
                <a:ext cx="3102729" cy="1379298"/>
              </a:xfrm>
              <a:prstGeom prst="roundRect">
                <a:avLst>
                  <a:gd name="adj" fmla="val 30"/>
                </a:avLst>
              </a:prstGeom>
              <a:noFill/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cxnSp>
            <p:nvCxnSpPr>
              <p:cNvPr id="317" name="直線コネクタ 316">
                <a:extLst>
                  <a:ext uri="{FF2B5EF4-FFF2-40B4-BE49-F238E27FC236}">
                    <a16:creationId xmlns:a16="http://schemas.microsoft.com/office/drawing/2014/main" id="{70423ACE-F5B3-9033-E821-13635D5367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1484" y="293598"/>
                <a:ext cx="1980000" cy="0"/>
              </a:xfrm>
              <a:prstGeom prst="line">
                <a:avLst/>
              </a:prstGeom>
              <a:ln w="12700">
                <a:solidFill>
                  <a:srgbClr val="60BE9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8" name="正方形/長方形 317">
                <a:extLst>
                  <a:ext uri="{FF2B5EF4-FFF2-40B4-BE49-F238E27FC236}">
                    <a16:creationId xmlns:a16="http://schemas.microsoft.com/office/drawing/2014/main" id="{FA23C77C-1601-2BEF-391E-5506B755A74D}"/>
                  </a:ext>
                </a:extLst>
              </p:cNvPr>
              <p:cNvSpPr/>
              <p:nvPr/>
            </p:nvSpPr>
            <p:spPr>
              <a:xfrm>
                <a:off x="463657" y="133271"/>
                <a:ext cx="1595654" cy="1047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7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調剤を受ける電子処方せん対応薬局</a:t>
                </a:r>
              </a:p>
            </p:txBody>
          </p:sp>
          <p:sp>
            <p:nvSpPr>
              <p:cNvPr id="319" name="正方形/長方形 318">
                <a:extLst>
                  <a:ext uri="{FF2B5EF4-FFF2-40B4-BE49-F238E27FC236}">
                    <a16:creationId xmlns:a16="http://schemas.microsoft.com/office/drawing/2014/main" id="{257EE199-3832-99EF-D7CA-8F66AE2A148F}"/>
                  </a:ext>
                </a:extLst>
              </p:cNvPr>
              <p:cNvSpPr/>
              <p:nvPr/>
            </p:nvSpPr>
            <p:spPr>
              <a:xfrm>
                <a:off x="286439" y="941665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84" name="正方形/長方形 383">
                <a:extLst>
                  <a:ext uri="{FF2B5EF4-FFF2-40B4-BE49-F238E27FC236}">
                    <a16:creationId xmlns:a16="http://schemas.microsoft.com/office/drawing/2014/main" id="{F356960D-445A-58A6-FFDA-C9815DC8EF24}"/>
                  </a:ext>
                </a:extLst>
              </p:cNvPr>
              <p:cNvSpPr/>
              <p:nvPr/>
            </p:nvSpPr>
            <p:spPr>
              <a:xfrm>
                <a:off x="286439" y="1150386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cxnSp>
            <p:nvCxnSpPr>
              <p:cNvPr id="385" name="直線コネクタ 384">
                <a:extLst>
                  <a:ext uri="{FF2B5EF4-FFF2-40B4-BE49-F238E27FC236}">
                    <a16:creationId xmlns:a16="http://schemas.microsoft.com/office/drawing/2014/main" id="{C79EDE06-8170-680A-CC7C-9DFD3C99955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537" y="506395"/>
                <a:ext cx="198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432" name="直線コネクタ 431">
                <a:extLst>
                  <a:ext uri="{FF2B5EF4-FFF2-40B4-BE49-F238E27FC236}">
                    <a16:creationId xmlns:a16="http://schemas.microsoft.com/office/drawing/2014/main" id="{696F3F6C-9B91-445A-4864-3F3013007F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537" y="712778"/>
                <a:ext cx="198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433" name="直線コネクタ 432">
                <a:extLst>
                  <a:ext uri="{FF2B5EF4-FFF2-40B4-BE49-F238E27FC236}">
                    <a16:creationId xmlns:a16="http://schemas.microsoft.com/office/drawing/2014/main" id="{9EF7AA2E-9D45-3136-8D43-B1FE5188AA8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537" y="1125544"/>
                <a:ext cx="198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434" name="直線コネクタ 433">
                <a:extLst>
                  <a:ext uri="{FF2B5EF4-FFF2-40B4-BE49-F238E27FC236}">
                    <a16:creationId xmlns:a16="http://schemas.microsoft.com/office/drawing/2014/main" id="{3CF45448-2D79-08C3-5B49-78FBFAB196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537" y="919161"/>
                <a:ext cx="198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sp>
            <p:nvSpPr>
              <p:cNvPr id="435" name="正方形/長方形 434">
                <a:extLst>
                  <a:ext uri="{FF2B5EF4-FFF2-40B4-BE49-F238E27FC236}">
                    <a16:creationId xmlns:a16="http://schemas.microsoft.com/office/drawing/2014/main" id="{816EB5C8-8AF9-93B0-C09D-714CD34B1D39}"/>
                  </a:ext>
                </a:extLst>
              </p:cNvPr>
              <p:cNvSpPr/>
              <p:nvPr/>
            </p:nvSpPr>
            <p:spPr>
              <a:xfrm>
                <a:off x="286439" y="528899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36" name="正方形/長方形 435">
                <a:extLst>
                  <a:ext uri="{FF2B5EF4-FFF2-40B4-BE49-F238E27FC236}">
                    <a16:creationId xmlns:a16="http://schemas.microsoft.com/office/drawing/2014/main" id="{B3E90902-6FB7-2FF2-348F-11707F54ACA3}"/>
                  </a:ext>
                </a:extLst>
              </p:cNvPr>
              <p:cNvSpPr/>
              <p:nvPr/>
            </p:nvSpPr>
            <p:spPr>
              <a:xfrm>
                <a:off x="286439" y="735282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37" name="正方形/長方形 436">
                <a:extLst>
                  <a:ext uri="{FF2B5EF4-FFF2-40B4-BE49-F238E27FC236}">
                    <a16:creationId xmlns:a16="http://schemas.microsoft.com/office/drawing/2014/main" id="{892EE2DC-8137-FA8B-66C0-262900B5D3AF}"/>
                  </a:ext>
                </a:extLst>
              </p:cNvPr>
              <p:cNvSpPr/>
              <p:nvPr/>
            </p:nvSpPr>
            <p:spPr>
              <a:xfrm>
                <a:off x="286439" y="322516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38" name="四角形: 角を丸くする 437">
                <a:extLst>
                  <a:ext uri="{FF2B5EF4-FFF2-40B4-BE49-F238E27FC236}">
                    <a16:creationId xmlns:a16="http://schemas.microsoft.com/office/drawing/2014/main" id="{B9CF220D-6DC5-0F7E-D270-5098708AEFF9}"/>
                  </a:ext>
                </a:extLst>
              </p:cNvPr>
              <p:cNvSpPr/>
              <p:nvPr/>
            </p:nvSpPr>
            <p:spPr bwMode="auto">
              <a:xfrm>
                <a:off x="2732655" y="327286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39" name="四角形: 角を丸くする 438">
                <a:extLst>
                  <a:ext uri="{FF2B5EF4-FFF2-40B4-BE49-F238E27FC236}">
                    <a16:creationId xmlns:a16="http://schemas.microsoft.com/office/drawing/2014/main" id="{470D643D-8AB8-883D-2BB4-8F6AF01C6ABA}"/>
                  </a:ext>
                </a:extLst>
              </p:cNvPr>
              <p:cNvSpPr/>
              <p:nvPr/>
            </p:nvSpPr>
            <p:spPr bwMode="auto">
              <a:xfrm>
                <a:off x="2732655" y="528454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40" name="四角形: 角を丸くする 439">
                <a:extLst>
                  <a:ext uri="{FF2B5EF4-FFF2-40B4-BE49-F238E27FC236}">
                    <a16:creationId xmlns:a16="http://schemas.microsoft.com/office/drawing/2014/main" id="{B2BE91EA-16E9-D402-351D-8556F87A2268}"/>
                  </a:ext>
                </a:extLst>
              </p:cNvPr>
              <p:cNvSpPr/>
              <p:nvPr/>
            </p:nvSpPr>
            <p:spPr bwMode="auto">
              <a:xfrm>
                <a:off x="2732655" y="734837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41" name="四角形: 角を丸くする 440">
                <a:extLst>
                  <a:ext uri="{FF2B5EF4-FFF2-40B4-BE49-F238E27FC236}">
                    <a16:creationId xmlns:a16="http://schemas.microsoft.com/office/drawing/2014/main" id="{0FED3D57-BBD9-EE0B-55B9-A9A80180D8AE}"/>
                  </a:ext>
                </a:extLst>
              </p:cNvPr>
              <p:cNvSpPr/>
              <p:nvPr/>
            </p:nvSpPr>
            <p:spPr bwMode="auto">
              <a:xfrm>
                <a:off x="2732655" y="941220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42" name="四角形: 角を丸くする 441">
                <a:extLst>
                  <a:ext uri="{FF2B5EF4-FFF2-40B4-BE49-F238E27FC236}">
                    <a16:creationId xmlns:a16="http://schemas.microsoft.com/office/drawing/2014/main" id="{FF6F54F8-4EC4-77FD-4976-4A00DB1846F7}"/>
                  </a:ext>
                </a:extLst>
              </p:cNvPr>
              <p:cNvSpPr/>
              <p:nvPr/>
            </p:nvSpPr>
            <p:spPr bwMode="auto">
              <a:xfrm>
                <a:off x="2732655" y="1149941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43" name="矢印: 右 442">
                <a:extLst>
                  <a:ext uri="{FF2B5EF4-FFF2-40B4-BE49-F238E27FC236}">
                    <a16:creationId xmlns:a16="http://schemas.microsoft.com/office/drawing/2014/main" id="{5A1BD6B8-3251-A992-F5E9-1B729A86ED29}"/>
                  </a:ext>
                </a:extLst>
              </p:cNvPr>
              <p:cNvSpPr/>
              <p:nvPr/>
            </p:nvSpPr>
            <p:spPr>
              <a:xfrm>
                <a:off x="2334176" y="117055"/>
                <a:ext cx="144675" cy="152336"/>
              </a:xfrm>
              <a:prstGeom prst="rightArrow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44" name="四角形: 角を丸くする 443">
                <a:extLst>
                  <a:ext uri="{FF2B5EF4-FFF2-40B4-BE49-F238E27FC236}">
                    <a16:creationId xmlns:a16="http://schemas.microsoft.com/office/drawing/2014/main" id="{0332CAF8-03FC-3DF5-786A-1618DA957D93}"/>
                  </a:ext>
                </a:extLst>
              </p:cNvPr>
              <p:cNvSpPr/>
              <p:nvPr/>
            </p:nvSpPr>
            <p:spPr>
              <a:xfrm>
                <a:off x="2323271" y="304850"/>
                <a:ext cx="166486" cy="995740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wrap="none" rtlCol="0" anchor="ctr"/>
              <a:lstStyle/>
              <a:p>
                <a:pPr algn="ctr"/>
                <a:r>
                  <a:rPr kumimoji="1" lang="ja-JP" altLang="en-US" sz="500" b="1"/>
                  <a:t>対応可能であれば</a:t>
                </a:r>
                <a:r>
                  <a:rPr kumimoji="1" lang="en-US" altLang="ja-JP" sz="500" b="1"/>
                  <a:t>【</a:t>
                </a:r>
                <a:r>
                  <a:rPr kumimoji="1" lang="ja-JP" altLang="en-US" sz="500" b="1"/>
                  <a:t>✔</a:t>
                </a:r>
                <a:r>
                  <a:rPr kumimoji="1" lang="en-US" altLang="ja-JP" sz="500" b="1"/>
                  <a:t>】</a:t>
                </a:r>
                <a:r>
                  <a:rPr kumimoji="1" lang="ja-JP" altLang="en-US" sz="500" b="1"/>
                  <a:t>を記入</a:t>
                </a:r>
              </a:p>
            </p:txBody>
          </p:sp>
          <p:sp>
            <p:nvSpPr>
              <p:cNvPr id="445" name="四角形: 角を丸くする 444">
                <a:extLst>
                  <a:ext uri="{FF2B5EF4-FFF2-40B4-BE49-F238E27FC236}">
                    <a16:creationId xmlns:a16="http://schemas.microsoft.com/office/drawing/2014/main" id="{6C4DF427-A630-7010-250F-ED90FE62FBE7}"/>
                  </a:ext>
                </a:extLst>
              </p:cNvPr>
              <p:cNvSpPr/>
              <p:nvPr/>
            </p:nvSpPr>
            <p:spPr>
              <a:xfrm>
                <a:off x="90371" y="327196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1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468" name="グループ化 467">
            <a:extLst>
              <a:ext uri="{FF2B5EF4-FFF2-40B4-BE49-F238E27FC236}">
                <a16:creationId xmlns:a16="http://schemas.microsoft.com/office/drawing/2014/main" id="{057554F6-4299-0E84-67FA-7FFF9B89A5E2}"/>
              </a:ext>
            </a:extLst>
          </p:cNvPr>
          <p:cNvGrpSpPr/>
          <p:nvPr/>
        </p:nvGrpSpPr>
        <p:grpSpPr>
          <a:xfrm>
            <a:off x="190957" y="4056231"/>
            <a:ext cx="6492059" cy="1801604"/>
            <a:chOff x="187036" y="414137"/>
            <a:chExt cx="6492059" cy="1801604"/>
          </a:xfrm>
        </p:grpSpPr>
        <p:grpSp>
          <p:nvGrpSpPr>
            <p:cNvPr id="469" name="グループ化 468">
              <a:extLst>
                <a:ext uri="{FF2B5EF4-FFF2-40B4-BE49-F238E27FC236}">
                  <a16:creationId xmlns:a16="http://schemas.microsoft.com/office/drawing/2014/main" id="{0F26BC6D-4BEC-5312-A813-812F013E05E1}"/>
                </a:ext>
              </a:extLst>
            </p:cNvPr>
            <p:cNvGrpSpPr/>
            <p:nvPr/>
          </p:nvGrpSpPr>
          <p:grpSpPr>
            <a:xfrm>
              <a:off x="187036" y="414137"/>
              <a:ext cx="3240088" cy="1800225"/>
              <a:chOff x="0" y="-1"/>
              <a:chExt cx="3240088" cy="1800225"/>
            </a:xfrm>
          </p:grpSpPr>
          <p:sp>
            <p:nvSpPr>
              <p:cNvPr id="508" name="正方形/長方形 507">
                <a:extLst>
                  <a:ext uri="{FF2B5EF4-FFF2-40B4-BE49-F238E27FC236}">
                    <a16:creationId xmlns:a16="http://schemas.microsoft.com/office/drawing/2014/main" id="{2714B9D0-5D93-E67E-3E84-055E93AD2ED2}"/>
                  </a:ext>
                </a:extLst>
              </p:cNvPr>
              <p:cNvSpPr/>
              <p:nvPr/>
            </p:nvSpPr>
            <p:spPr>
              <a:xfrm>
                <a:off x="0" y="-1"/>
                <a:ext cx="3240088" cy="1800225"/>
              </a:xfrm>
              <a:prstGeom prst="rect">
                <a:avLst/>
              </a:prstGeom>
              <a:solidFill>
                <a:srgbClr val="60BE9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873" kern="0">
                  <a:solidFill>
                    <a:prstClr val="white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pic>
            <p:nvPicPr>
              <p:cNvPr id="509" name="図 508" descr="カレンダー&#10;&#10;中程度の精度で自動的に生成された説明">
                <a:extLst>
                  <a:ext uri="{FF2B5EF4-FFF2-40B4-BE49-F238E27FC236}">
                    <a16:creationId xmlns:a16="http://schemas.microsoft.com/office/drawing/2014/main" id="{0043AA2B-07CD-3906-29AF-E713FEC895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9540" y="4848"/>
                <a:ext cx="2939844" cy="1791301"/>
              </a:xfrm>
              <a:prstGeom prst="rect">
                <a:avLst/>
              </a:prstGeom>
            </p:spPr>
          </p:pic>
          <p:sp>
            <p:nvSpPr>
              <p:cNvPr id="510" name="正方形/長方形 509">
                <a:extLst>
                  <a:ext uri="{FF2B5EF4-FFF2-40B4-BE49-F238E27FC236}">
                    <a16:creationId xmlns:a16="http://schemas.microsoft.com/office/drawing/2014/main" id="{4C7CDDD5-A492-3976-3BA4-4753C178B437}"/>
                  </a:ext>
                </a:extLst>
              </p:cNvPr>
              <p:cNvSpPr/>
              <p:nvPr/>
            </p:nvSpPr>
            <p:spPr>
              <a:xfrm>
                <a:off x="487874" y="174429"/>
                <a:ext cx="1676630" cy="275775"/>
              </a:xfrm>
              <a:prstGeom prst="rect">
                <a:avLst/>
              </a:prstGeom>
              <a:solidFill>
                <a:srgbClr val="60BE9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873" kern="0">
                  <a:solidFill>
                    <a:prstClr val="white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511" name="正方形/長方形 510">
                <a:extLst>
                  <a:ext uri="{FF2B5EF4-FFF2-40B4-BE49-F238E27FC236}">
                    <a16:creationId xmlns:a16="http://schemas.microsoft.com/office/drawing/2014/main" id="{89F7291F-0987-0065-83A7-608AEC7547A5}"/>
                  </a:ext>
                </a:extLst>
              </p:cNvPr>
              <p:cNvSpPr/>
              <p:nvPr/>
            </p:nvSpPr>
            <p:spPr>
              <a:xfrm>
                <a:off x="62859" y="151851"/>
                <a:ext cx="3114370" cy="368705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r>
                  <a:rPr lang="ja-JP" altLang="en-US" sz="1809" b="1" ker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電子処方せん希望カード</a:t>
                </a:r>
              </a:p>
            </p:txBody>
          </p:sp>
          <p:sp>
            <p:nvSpPr>
              <p:cNvPr id="512" name="四角形: 角を丸くする 511">
                <a:extLst>
                  <a:ext uri="{FF2B5EF4-FFF2-40B4-BE49-F238E27FC236}">
                    <a16:creationId xmlns:a16="http://schemas.microsoft.com/office/drawing/2014/main" id="{6F6A51DC-696D-4462-9FF4-5BBC1A94A6D6}"/>
                  </a:ext>
                </a:extLst>
              </p:cNvPr>
              <p:cNvSpPr/>
              <p:nvPr/>
            </p:nvSpPr>
            <p:spPr>
              <a:xfrm>
                <a:off x="86367" y="585000"/>
                <a:ext cx="3067352" cy="433190"/>
              </a:xfrm>
              <a:prstGeom prst="roundRect">
                <a:avLst>
                  <a:gd name="adj" fmla="val 13397"/>
                </a:avLst>
              </a:prstGeom>
              <a:solidFill>
                <a:schemeClr val="bg1">
                  <a:alpha val="69804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r>
                  <a:rPr lang="ja-JP" altLang="en-US" sz="873" b="1" kern="0">
                    <a:solidFill>
                      <a:prstClr val="black"/>
                    </a:solidFill>
                    <a:latin typeface="Meiryo UI" panose="020B0604030504040204" pitchFamily="50" charset="-128"/>
                    <a:ea typeface="游ゴシック" panose="020B0400000000000000" pitchFamily="50" charset="-128"/>
                  </a:rPr>
                  <a:t>私は電子処方せんの発行を希望します。</a:t>
                </a:r>
                <a:endParaRPr lang="en-US" altLang="ja-JP" sz="873" b="1" kern="0">
                  <a:solidFill>
                    <a:prstClr val="black"/>
                  </a:solidFill>
                  <a:latin typeface="Meiryo UI" panose="020B0604030504040204" pitchFamily="50" charset="-128"/>
                  <a:ea typeface="游ゴシック" panose="020B0400000000000000" pitchFamily="50" charset="-128"/>
                </a:endParaRPr>
              </a:p>
              <a:p>
                <a:pPr algn="ctr" defTabSz="83122">
                  <a:defRPr/>
                </a:pPr>
                <a:r>
                  <a:rPr lang="ja-JP" altLang="en-US" sz="873" b="1" kern="0">
                    <a:solidFill>
                      <a:prstClr val="black"/>
                    </a:solidFill>
                    <a:latin typeface="Meiryo UI" panose="020B0604030504040204" pitchFamily="50" charset="-128"/>
                    <a:ea typeface="游ゴシック" panose="020B0400000000000000" pitchFamily="50" charset="-128"/>
                  </a:rPr>
                  <a:t>裏面の電子処方せん対応薬局で調剤いただきます。</a:t>
                </a:r>
              </a:p>
            </p:txBody>
          </p:sp>
          <p:sp>
            <p:nvSpPr>
              <p:cNvPr id="513" name="四角形: 角を丸くする 512">
                <a:extLst>
                  <a:ext uri="{FF2B5EF4-FFF2-40B4-BE49-F238E27FC236}">
                    <a16:creationId xmlns:a16="http://schemas.microsoft.com/office/drawing/2014/main" id="{EF4CC61C-D571-6EFD-6DF6-E8B85EEEF708}"/>
                  </a:ext>
                </a:extLst>
              </p:cNvPr>
              <p:cNvSpPr/>
              <p:nvPr/>
            </p:nvSpPr>
            <p:spPr>
              <a:xfrm>
                <a:off x="1032511" y="59674"/>
                <a:ext cx="1175067" cy="124709"/>
              </a:xfrm>
              <a:prstGeom prst="roundRect">
                <a:avLst/>
              </a:pr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873" kern="0">
                  <a:solidFill>
                    <a:prstClr val="white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514" name="正方形/長方形 513">
                <a:extLst>
                  <a:ext uri="{FF2B5EF4-FFF2-40B4-BE49-F238E27FC236}">
                    <a16:creationId xmlns:a16="http://schemas.microsoft.com/office/drawing/2014/main" id="{F657F5AC-795F-7B24-1A9B-78DB1F424701}"/>
                  </a:ext>
                </a:extLst>
              </p:cNvPr>
              <p:cNvSpPr/>
              <p:nvPr/>
            </p:nvSpPr>
            <p:spPr>
              <a:xfrm>
                <a:off x="1032511" y="29089"/>
                <a:ext cx="1175067" cy="169613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r>
                  <a:rPr lang="ja-JP" altLang="en-US" sz="728" b="1" kern="0">
                    <a:solidFill>
                      <a:srgbClr val="60BE9E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医師・薬剤師の方へ</a:t>
                </a:r>
              </a:p>
            </p:txBody>
          </p:sp>
          <p:sp>
            <p:nvSpPr>
              <p:cNvPr id="515" name="四角形: 角を丸くする 514">
                <a:extLst>
                  <a:ext uri="{FF2B5EF4-FFF2-40B4-BE49-F238E27FC236}">
                    <a16:creationId xmlns:a16="http://schemas.microsoft.com/office/drawing/2014/main" id="{ED166DAA-FDF3-4F60-1153-BDA0D057C01F}"/>
                  </a:ext>
                </a:extLst>
              </p:cNvPr>
              <p:cNvSpPr/>
              <p:nvPr/>
            </p:nvSpPr>
            <p:spPr bwMode="auto">
              <a:xfrm>
                <a:off x="68680" y="1103057"/>
                <a:ext cx="3133023" cy="647590"/>
              </a:xfrm>
              <a:prstGeom prst="roundRect">
                <a:avLst>
                  <a:gd name="adj" fmla="val 498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16" name="四角形: 角を丸くする 515">
                <a:extLst>
                  <a:ext uri="{FF2B5EF4-FFF2-40B4-BE49-F238E27FC236}">
                    <a16:creationId xmlns:a16="http://schemas.microsoft.com/office/drawing/2014/main" id="{572D3B04-8366-8D76-6E35-73C9FF5EB63E}"/>
                  </a:ext>
                </a:extLst>
              </p:cNvPr>
              <p:cNvSpPr/>
              <p:nvPr/>
            </p:nvSpPr>
            <p:spPr bwMode="auto">
              <a:xfrm>
                <a:off x="85969" y="1097847"/>
                <a:ext cx="2477476" cy="647590"/>
              </a:xfrm>
              <a:prstGeom prst="roundRect">
                <a:avLst>
                  <a:gd name="adj" fmla="val 1360"/>
                </a:avLst>
              </a:prstGeom>
              <a:noFill/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144000" indent="-144000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r>
                  <a:rPr lang="ja-JP" altLang="en-US" sz="694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注意事項</a:t>
                </a:r>
                <a:endParaRPr lang="en-US" altLang="ja-JP" sz="694" b="1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44000" indent="-144000" fontAlgn="base">
                  <a:lnSpc>
                    <a:spcPct val="110000"/>
                  </a:lnSpc>
                  <a:buFont typeface="Meiryo UI" panose="020B0604030504040204" pitchFamily="50" charset="-128"/>
                  <a:buChar char="※"/>
                </a:pPr>
                <a:r>
                  <a:rPr lang="ja-JP" altLang="en-US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  <a:t>電子処方せんを利用する場合でも薬局での受付は必要です。</a:t>
                </a:r>
                <a:endParaRPr kumimoji="1" lang="ja-JP" altLang="en-US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44000" indent="-144000" fontAlgn="base">
                  <a:lnSpc>
                    <a:spcPct val="110000"/>
                  </a:lnSpc>
                  <a:buFont typeface="Meiryo UI" panose="020B0604030504040204" pitchFamily="50" charset="-128"/>
                  <a:buChar char="※"/>
                </a:pPr>
                <a:r>
                  <a:rPr kumimoji="1" lang="ja-JP" altLang="en-US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  <a:t>利用するには、医療機関・薬局が電子処方せんに対応している</a:t>
                </a:r>
                <a:br>
                  <a:rPr kumimoji="1" lang="en-US" altLang="ja-JP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</a:br>
                <a:r>
                  <a:rPr kumimoji="1" lang="ja-JP" altLang="en-US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  <a:t>必要があります。</a:t>
                </a:r>
                <a:endParaRPr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44000" indent="-144000" fontAlgn="base">
                  <a:lnSpc>
                    <a:spcPct val="110000"/>
                  </a:lnSpc>
                  <a:buFont typeface="Meiryo UI" panose="020B0604030504040204" pitchFamily="50" charset="-128"/>
                  <a:buChar char="※"/>
                </a:pPr>
                <a:r>
                  <a:rPr lang="ja-JP" altLang="en-US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  <a:t>電子処方せんの対応施設には右記のポスターが掲示されています。</a:t>
                </a: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pic>
            <p:nvPicPr>
              <p:cNvPr id="517" name="Picture 2">
                <a:extLst>
                  <a:ext uri="{FF2B5EF4-FFF2-40B4-BE49-F238E27FC236}">
                    <a16:creationId xmlns:a16="http://schemas.microsoft.com/office/drawing/2014/main" id="{A554863C-2222-2094-77AF-3F08327FCB1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95187" y="1211158"/>
                <a:ext cx="400483" cy="504668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518" name="グループ化 517">
                <a:extLst>
                  <a:ext uri="{FF2B5EF4-FFF2-40B4-BE49-F238E27FC236}">
                    <a16:creationId xmlns:a16="http://schemas.microsoft.com/office/drawing/2014/main" id="{BB4F3022-607F-0E9B-60FF-A0897381AE0F}"/>
                  </a:ext>
                </a:extLst>
              </p:cNvPr>
              <p:cNvGrpSpPr/>
              <p:nvPr/>
            </p:nvGrpSpPr>
            <p:grpSpPr>
              <a:xfrm>
                <a:off x="2643193" y="1069727"/>
                <a:ext cx="499287" cy="144356"/>
                <a:chOff x="4463897" y="5057951"/>
                <a:chExt cx="740833" cy="212106"/>
              </a:xfrm>
              <a:solidFill>
                <a:schemeClr val="bg1"/>
              </a:solidFill>
            </p:grpSpPr>
            <p:sp>
              <p:nvSpPr>
                <p:cNvPr id="522" name="四角形: 角を丸くする 521">
                  <a:extLst>
                    <a:ext uri="{FF2B5EF4-FFF2-40B4-BE49-F238E27FC236}">
                      <a16:creationId xmlns:a16="http://schemas.microsoft.com/office/drawing/2014/main" id="{57AD94C0-5119-A96E-D60A-7EB877FBE876}"/>
                    </a:ext>
                  </a:extLst>
                </p:cNvPr>
                <p:cNvSpPr/>
                <p:nvPr/>
              </p:nvSpPr>
              <p:spPr bwMode="auto">
                <a:xfrm>
                  <a:off x="4463897" y="5057951"/>
                  <a:ext cx="740833" cy="177800"/>
                </a:xfrm>
                <a:prstGeom prst="roundRect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algn="ctr" defTabSz="83122" fontAlgn="base">
                    <a:lnSpc>
                      <a:spcPct val="110000"/>
                    </a:lnSpc>
                  </a:pPr>
                  <a:endParaRPr kumimoji="1" lang="ja-JP" altLang="en-US" sz="436" b="1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523" name="二等辺三角形 522">
                  <a:extLst>
                    <a:ext uri="{FF2B5EF4-FFF2-40B4-BE49-F238E27FC236}">
                      <a16:creationId xmlns:a16="http://schemas.microsoft.com/office/drawing/2014/main" id="{A20CEA40-CF35-B912-79D4-B7D33E9D36D5}"/>
                    </a:ext>
                  </a:extLst>
                </p:cNvPr>
                <p:cNvSpPr/>
                <p:nvPr/>
              </p:nvSpPr>
              <p:spPr bwMode="auto">
                <a:xfrm rot="10800000">
                  <a:off x="4722131" y="5209583"/>
                  <a:ext cx="177800" cy="60474"/>
                </a:xfrm>
                <a:prstGeom prst="triangle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15585" indent="-15585" defTabSz="83122" fontAlgn="base">
                    <a:lnSpc>
                      <a:spcPct val="110000"/>
                    </a:lnSpc>
                    <a:buFont typeface="Wingdings" panose="05000000000000000000" pitchFamily="2" charset="2"/>
                    <a:buChar char="u"/>
                  </a:pPr>
                  <a:endParaRPr kumimoji="1" lang="ja-JP" altLang="en-US" sz="728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  <p:grpSp>
            <p:nvGrpSpPr>
              <p:cNvPr id="519" name="グループ化 518">
                <a:extLst>
                  <a:ext uri="{FF2B5EF4-FFF2-40B4-BE49-F238E27FC236}">
                    <a16:creationId xmlns:a16="http://schemas.microsoft.com/office/drawing/2014/main" id="{B7B65C29-1FBA-FD31-3C5A-3AA1FBEEBF20}"/>
                  </a:ext>
                </a:extLst>
              </p:cNvPr>
              <p:cNvGrpSpPr/>
              <p:nvPr/>
            </p:nvGrpSpPr>
            <p:grpSpPr>
              <a:xfrm>
                <a:off x="2657303" y="1081534"/>
                <a:ext cx="473544" cy="120742"/>
                <a:chOff x="4463897" y="5057951"/>
                <a:chExt cx="740833" cy="212106"/>
              </a:xfrm>
            </p:grpSpPr>
            <p:sp>
              <p:nvSpPr>
                <p:cNvPr id="520" name="四角形: 角を丸くする 519">
                  <a:extLst>
                    <a:ext uri="{FF2B5EF4-FFF2-40B4-BE49-F238E27FC236}">
                      <a16:creationId xmlns:a16="http://schemas.microsoft.com/office/drawing/2014/main" id="{A1E29A64-D444-D185-54FA-EF818AD9D167}"/>
                    </a:ext>
                  </a:extLst>
                </p:cNvPr>
                <p:cNvSpPr/>
                <p:nvPr/>
              </p:nvSpPr>
              <p:spPr bwMode="auto">
                <a:xfrm>
                  <a:off x="4463897" y="5057951"/>
                  <a:ext cx="740833" cy="177800"/>
                </a:xfrm>
                <a:prstGeom prst="roundRect">
                  <a:avLst/>
                </a:prstGeom>
                <a:solidFill>
                  <a:srgbClr val="00B05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algn="ctr" defTabSz="83122" fontAlgn="base">
                    <a:lnSpc>
                      <a:spcPct val="110000"/>
                    </a:lnSpc>
                  </a:pPr>
                  <a:r>
                    <a:rPr kumimoji="1" lang="ja-JP" altLang="en-US" sz="436" b="1">
                      <a:solidFill>
                        <a:schemeClr val="bg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対応ポスター</a:t>
                  </a:r>
                </a:p>
              </p:txBody>
            </p:sp>
            <p:sp>
              <p:nvSpPr>
                <p:cNvPr id="521" name="二等辺三角形 520">
                  <a:extLst>
                    <a:ext uri="{FF2B5EF4-FFF2-40B4-BE49-F238E27FC236}">
                      <a16:creationId xmlns:a16="http://schemas.microsoft.com/office/drawing/2014/main" id="{1367CF46-06B5-435B-6122-3C76E6733AE5}"/>
                    </a:ext>
                  </a:extLst>
                </p:cNvPr>
                <p:cNvSpPr/>
                <p:nvPr/>
              </p:nvSpPr>
              <p:spPr bwMode="auto">
                <a:xfrm rot="10800000">
                  <a:off x="4722131" y="5209583"/>
                  <a:ext cx="177800" cy="60474"/>
                </a:xfrm>
                <a:prstGeom prst="triangle">
                  <a:avLst/>
                </a:prstGeom>
                <a:solidFill>
                  <a:srgbClr val="00B05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15585" indent="-15585" defTabSz="83122" fontAlgn="base">
                    <a:lnSpc>
                      <a:spcPct val="110000"/>
                    </a:lnSpc>
                    <a:buFont typeface="Wingdings" panose="05000000000000000000" pitchFamily="2" charset="2"/>
                    <a:buChar char="u"/>
                  </a:pPr>
                  <a:endParaRPr kumimoji="1" lang="ja-JP" altLang="en-US" sz="728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</p:grpSp>
        <p:grpSp>
          <p:nvGrpSpPr>
            <p:cNvPr id="470" name="グループ化 469">
              <a:extLst>
                <a:ext uri="{FF2B5EF4-FFF2-40B4-BE49-F238E27FC236}">
                  <a16:creationId xmlns:a16="http://schemas.microsoft.com/office/drawing/2014/main" id="{5EF5B68A-8101-43FE-0633-18C539ACD888}"/>
                </a:ext>
              </a:extLst>
            </p:cNvPr>
            <p:cNvGrpSpPr/>
            <p:nvPr/>
          </p:nvGrpSpPr>
          <p:grpSpPr>
            <a:xfrm>
              <a:off x="3439007" y="415516"/>
              <a:ext cx="3240088" cy="1800225"/>
              <a:chOff x="0" y="-1"/>
              <a:chExt cx="3240088" cy="1800225"/>
            </a:xfrm>
          </p:grpSpPr>
          <p:sp>
            <p:nvSpPr>
              <p:cNvPr id="471" name="正方形/長方形 470">
                <a:extLst>
                  <a:ext uri="{FF2B5EF4-FFF2-40B4-BE49-F238E27FC236}">
                    <a16:creationId xmlns:a16="http://schemas.microsoft.com/office/drawing/2014/main" id="{BC3E17FD-2C25-6064-2842-8254EE1E5164}"/>
                  </a:ext>
                </a:extLst>
              </p:cNvPr>
              <p:cNvSpPr/>
              <p:nvPr/>
            </p:nvSpPr>
            <p:spPr>
              <a:xfrm>
                <a:off x="0" y="-1"/>
                <a:ext cx="3240088" cy="1800225"/>
              </a:xfrm>
              <a:prstGeom prst="rect">
                <a:avLst/>
              </a:prstGeom>
              <a:solidFill>
                <a:srgbClr val="60BE9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1045" kern="0">
                  <a:solidFill>
                    <a:prstClr val="white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72" name="四角形: 角を丸くする 471">
                <a:extLst>
                  <a:ext uri="{FF2B5EF4-FFF2-40B4-BE49-F238E27FC236}">
                    <a16:creationId xmlns:a16="http://schemas.microsoft.com/office/drawing/2014/main" id="{2CDBCFA8-DA53-36CE-74CE-BADFE1389AFE}"/>
                  </a:ext>
                </a:extLst>
              </p:cNvPr>
              <p:cNvSpPr/>
              <p:nvPr/>
            </p:nvSpPr>
            <p:spPr bwMode="auto">
              <a:xfrm>
                <a:off x="31531" y="27070"/>
                <a:ext cx="3177026" cy="1746083"/>
              </a:xfrm>
              <a:prstGeom prst="roundRect">
                <a:avLst>
                  <a:gd name="adj" fmla="val 838"/>
                </a:avLst>
              </a:prstGeom>
              <a:solidFill>
                <a:schemeClr val="bg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728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73" name="正方形/長方形 472">
                <a:extLst>
                  <a:ext uri="{FF2B5EF4-FFF2-40B4-BE49-F238E27FC236}">
                    <a16:creationId xmlns:a16="http://schemas.microsoft.com/office/drawing/2014/main" id="{8CA45361-7613-3C15-A1B4-E0FF47BAAA03}"/>
                  </a:ext>
                </a:extLst>
              </p:cNvPr>
              <p:cNvSpPr/>
              <p:nvPr/>
            </p:nvSpPr>
            <p:spPr>
              <a:xfrm>
                <a:off x="2563712" y="128094"/>
                <a:ext cx="492686" cy="10479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kumimoji="1" lang="ja-JP" altLang="en-US" sz="7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オンライン</a:t>
                </a:r>
                <a:br>
                  <a:rPr kumimoji="1" lang="en-US" altLang="ja-JP" sz="7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</a:br>
                <a:r>
                  <a:rPr kumimoji="1" lang="ja-JP" altLang="en-US" sz="7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服薬指導</a:t>
                </a:r>
              </a:p>
            </p:txBody>
          </p:sp>
          <p:cxnSp>
            <p:nvCxnSpPr>
              <p:cNvPr id="474" name="直線コネクタ 473">
                <a:extLst>
                  <a:ext uri="{FF2B5EF4-FFF2-40B4-BE49-F238E27FC236}">
                    <a16:creationId xmlns:a16="http://schemas.microsoft.com/office/drawing/2014/main" id="{44BAD1D6-32BD-4AB7-E881-8A518C5F26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63712" y="293599"/>
                <a:ext cx="492686" cy="0"/>
              </a:xfrm>
              <a:prstGeom prst="line">
                <a:avLst/>
              </a:prstGeom>
              <a:ln w="12700">
                <a:solidFill>
                  <a:srgbClr val="60BE9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5" name="四角形: 角を丸くする 474">
                <a:extLst>
                  <a:ext uri="{FF2B5EF4-FFF2-40B4-BE49-F238E27FC236}">
                    <a16:creationId xmlns:a16="http://schemas.microsoft.com/office/drawing/2014/main" id="{79D8F56B-537A-5E34-A0A1-088690661870}"/>
                  </a:ext>
                </a:extLst>
              </p:cNvPr>
              <p:cNvSpPr/>
              <p:nvPr/>
            </p:nvSpPr>
            <p:spPr>
              <a:xfrm>
                <a:off x="90371" y="531239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2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76" name="四角形: 角を丸くする 475">
                <a:extLst>
                  <a:ext uri="{FF2B5EF4-FFF2-40B4-BE49-F238E27FC236}">
                    <a16:creationId xmlns:a16="http://schemas.microsoft.com/office/drawing/2014/main" id="{59E8A7B6-3C8F-CBA2-B25C-41851514A262}"/>
                  </a:ext>
                </a:extLst>
              </p:cNvPr>
              <p:cNvSpPr/>
              <p:nvPr/>
            </p:nvSpPr>
            <p:spPr>
              <a:xfrm>
                <a:off x="90371" y="737622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3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77" name="四角形: 角を丸くする 476">
                <a:extLst>
                  <a:ext uri="{FF2B5EF4-FFF2-40B4-BE49-F238E27FC236}">
                    <a16:creationId xmlns:a16="http://schemas.microsoft.com/office/drawing/2014/main" id="{6BC9070D-AB60-29DD-7B80-605869E6E444}"/>
                  </a:ext>
                </a:extLst>
              </p:cNvPr>
              <p:cNvSpPr/>
              <p:nvPr/>
            </p:nvSpPr>
            <p:spPr>
              <a:xfrm>
                <a:off x="90371" y="944005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4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78" name="四角形: 角を丸くする 477">
                <a:extLst>
                  <a:ext uri="{FF2B5EF4-FFF2-40B4-BE49-F238E27FC236}">
                    <a16:creationId xmlns:a16="http://schemas.microsoft.com/office/drawing/2014/main" id="{F3CE0882-F8DA-C3E0-2B76-78F9BBDCDEC6}"/>
                  </a:ext>
                </a:extLst>
              </p:cNvPr>
              <p:cNvSpPr/>
              <p:nvPr/>
            </p:nvSpPr>
            <p:spPr>
              <a:xfrm>
                <a:off x="90371" y="1152726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5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grpSp>
            <p:nvGrpSpPr>
              <p:cNvPr id="479" name="グループ化 478">
                <a:extLst>
                  <a:ext uri="{FF2B5EF4-FFF2-40B4-BE49-F238E27FC236}">
                    <a16:creationId xmlns:a16="http://schemas.microsoft.com/office/drawing/2014/main" id="{175FB6BA-6141-F9E0-8FE8-93F914192B09}"/>
                  </a:ext>
                </a:extLst>
              </p:cNvPr>
              <p:cNvGrpSpPr/>
              <p:nvPr/>
            </p:nvGrpSpPr>
            <p:grpSpPr>
              <a:xfrm>
                <a:off x="0" y="1462469"/>
                <a:ext cx="3160282" cy="285428"/>
                <a:chOff x="0" y="1478613"/>
                <a:chExt cx="3160282" cy="285428"/>
              </a:xfrm>
            </p:grpSpPr>
            <p:sp>
              <p:nvSpPr>
                <p:cNvPr id="502" name="四角形: 角を丸くする 501">
                  <a:extLst>
                    <a:ext uri="{FF2B5EF4-FFF2-40B4-BE49-F238E27FC236}">
                      <a16:creationId xmlns:a16="http://schemas.microsoft.com/office/drawing/2014/main" id="{C4CAA426-CE31-86E0-0E3D-3F336E4B3CA3}"/>
                    </a:ext>
                  </a:extLst>
                </p:cNvPr>
                <p:cNvSpPr/>
                <p:nvPr/>
              </p:nvSpPr>
              <p:spPr>
                <a:xfrm>
                  <a:off x="0" y="1532433"/>
                  <a:ext cx="2925055" cy="177788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ja-JP" altLang="en-US" sz="7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電子処方せんについての詳しい情報は</a:t>
                  </a:r>
                  <a:endParaRPr kumimoji="1" lang="en-US" altLang="ja-JP" sz="7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  <a:p>
                  <a:r>
                    <a:rPr lang="ja-JP" altLang="en-US" sz="7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厚生労働省の</a:t>
                  </a:r>
                  <a:r>
                    <a:rPr kumimoji="1" lang="ja-JP" altLang="en-US" sz="7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国民向けホームページをご覧ください</a:t>
                  </a:r>
                </a:p>
              </p:txBody>
            </p:sp>
            <p:grpSp>
              <p:nvGrpSpPr>
                <p:cNvPr id="503" name="グループ化 502">
                  <a:extLst>
                    <a:ext uri="{FF2B5EF4-FFF2-40B4-BE49-F238E27FC236}">
                      <a16:creationId xmlns:a16="http://schemas.microsoft.com/office/drawing/2014/main" id="{0403098E-ECDC-26BF-5AB2-6B8A1CB5E011}"/>
                    </a:ext>
                  </a:extLst>
                </p:cNvPr>
                <p:cNvGrpSpPr/>
                <p:nvPr/>
              </p:nvGrpSpPr>
              <p:grpSpPr>
                <a:xfrm>
                  <a:off x="1938191" y="1532433"/>
                  <a:ext cx="910856" cy="177788"/>
                  <a:chOff x="1750790" y="6025865"/>
                  <a:chExt cx="1633187" cy="312318"/>
                </a:xfrm>
              </p:grpSpPr>
              <p:sp>
                <p:nvSpPr>
                  <p:cNvPr id="505" name="四角形: 角を丸くする 504">
                    <a:extLst>
                      <a:ext uri="{FF2B5EF4-FFF2-40B4-BE49-F238E27FC236}">
                        <a16:creationId xmlns:a16="http://schemas.microsoft.com/office/drawing/2014/main" id="{0B0FCC7C-FB97-A7A6-09D2-6A2877D27C94}"/>
                      </a:ext>
                    </a:extLst>
                  </p:cNvPr>
                  <p:cNvSpPr/>
                  <p:nvPr/>
                </p:nvSpPr>
                <p:spPr>
                  <a:xfrm>
                    <a:off x="3043767" y="6025865"/>
                    <a:ext cx="340210" cy="312318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rgbClr val="00B050"/>
                  </a:solidFill>
                  <a:ln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sz="800">
                      <a:solidFill>
                        <a:schemeClr val="bg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</p:txBody>
              </p:sp>
              <p:sp>
                <p:nvSpPr>
                  <p:cNvPr id="506" name="四角形: 角を丸くする 505">
                    <a:extLst>
                      <a:ext uri="{FF2B5EF4-FFF2-40B4-BE49-F238E27FC236}">
                        <a16:creationId xmlns:a16="http://schemas.microsoft.com/office/drawing/2014/main" id="{77A68122-A8D7-BC41-0488-E82D91BE44E5}"/>
                      </a:ext>
                    </a:extLst>
                  </p:cNvPr>
                  <p:cNvSpPr/>
                  <p:nvPr/>
                </p:nvSpPr>
                <p:spPr>
                  <a:xfrm>
                    <a:off x="1750790" y="6025865"/>
                    <a:ext cx="1290106" cy="312318"/>
                  </a:xfrm>
                  <a:prstGeom prst="roundRect">
                    <a:avLst>
                      <a:gd name="adj" fmla="val 0"/>
                    </a:avLst>
                  </a:prstGeom>
                  <a:noFill/>
                  <a:ln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kumimoji="1" lang="ja-JP" altLang="en-US" sz="728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電子処方せん</a:t>
                    </a:r>
                  </a:p>
                </p:txBody>
              </p:sp>
              <p:sp>
                <p:nvSpPr>
                  <p:cNvPr id="507" name="グラフィックス 17" descr="拡大鏡 単色塗りつぶし">
                    <a:extLst>
                      <a:ext uri="{FF2B5EF4-FFF2-40B4-BE49-F238E27FC236}">
                        <a16:creationId xmlns:a16="http://schemas.microsoft.com/office/drawing/2014/main" id="{DA1E77D1-C303-06D9-214E-B659009805AD}"/>
                      </a:ext>
                    </a:extLst>
                  </p:cNvPr>
                  <p:cNvSpPr/>
                  <p:nvPr/>
                </p:nvSpPr>
                <p:spPr>
                  <a:xfrm>
                    <a:off x="3109462" y="6078140"/>
                    <a:ext cx="208132" cy="208295"/>
                  </a:xfrm>
                  <a:custGeom>
                    <a:avLst/>
                    <a:gdLst>
                      <a:gd name="connsiteX0" fmla="*/ 202760 w 208132"/>
                      <a:gd name="connsiteY0" fmla="*/ 176655 h 208295"/>
                      <a:gd name="connsiteX1" fmla="*/ 169801 w 208132"/>
                      <a:gd name="connsiteY1" fmla="*/ 143697 h 208295"/>
                      <a:gd name="connsiteX2" fmla="*/ 153454 w 208132"/>
                      <a:gd name="connsiteY2" fmla="*/ 138688 h 208295"/>
                      <a:gd name="connsiteX3" fmla="*/ 141853 w 208132"/>
                      <a:gd name="connsiteY3" fmla="*/ 127086 h 208295"/>
                      <a:gd name="connsiteX4" fmla="*/ 158200 w 208132"/>
                      <a:gd name="connsiteY4" fmla="*/ 79099 h 208295"/>
                      <a:gd name="connsiteX5" fmla="*/ 79100 w 208132"/>
                      <a:gd name="connsiteY5" fmla="*/ 0 h 208295"/>
                      <a:gd name="connsiteX6" fmla="*/ 0 w 208132"/>
                      <a:gd name="connsiteY6" fmla="*/ 79099 h 208295"/>
                      <a:gd name="connsiteX7" fmla="*/ 79100 w 208132"/>
                      <a:gd name="connsiteY7" fmla="*/ 158199 h 208295"/>
                      <a:gd name="connsiteX8" fmla="*/ 127087 w 208132"/>
                      <a:gd name="connsiteY8" fmla="*/ 141852 h 208295"/>
                      <a:gd name="connsiteX9" fmla="*/ 138689 w 208132"/>
                      <a:gd name="connsiteY9" fmla="*/ 153453 h 208295"/>
                      <a:gd name="connsiteX10" fmla="*/ 143698 w 208132"/>
                      <a:gd name="connsiteY10" fmla="*/ 169800 h 208295"/>
                      <a:gd name="connsiteX11" fmla="*/ 176657 w 208132"/>
                      <a:gd name="connsiteY11" fmla="*/ 202758 h 208295"/>
                      <a:gd name="connsiteX12" fmla="*/ 189840 w 208132"/>
                      <a:gd name="connsiteY12" fmla="*/ 208295 h 208295"/>
                      <a:gd name="connsiteX13" fmla="*/ 203023 w 208132"/>
                      <a:gd name="connsiteY13" fmla="*/ 202758 h 208295"/>
                      <a:gd name="connsiteX14" fmla="*/ 202760 w 208132"/>
                      <a:gd name="connsiteY14" fmla="*/ 176655 h 208295"/>
                      <a:gd name="connsiteX15" fmla="*/ 78836 w 208132"/>
                      <a:gd name="connsiteY15" fmla="*/ 142115 h 208295"/>
                      <a:gd name="connsiteX16" fmla="*/ 15556 w 208132"/>
                      <a:gd name="connsiteY16" fmla="*/ 78836 h 208295"/>
                      <a:gd name="connsiteX17" fmla="*/ 78836 w 208132"/>
                      <a:gd name="connsiteY17" fmla="*/ 15556 h 208295"/>
                      <a:gd name="connsiteX18" fmla="*/ 142116 w 208132"/>
                      <a:gd name="connsiteY18" fmla="*/ 78836 h 208295"/>
                      <a:gd name="connsiteX19" fmla="*/ 78836 w 208132"/>
                      <a:gd name="connsiteY19" fmla="*/ 142115 h 2082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208132" h="208295">
                        <a:moveTo>
                          <a:pt x="202760" y="176655"/>
                        </a:moveTo>
                        <a:lnTo>
                          <a:pt x="169801" y="143697"/>
                        </a:lnTo>
                        <a:cubicBezTo>
                          <a:pt x="165319" y="139215"/>
                          <a:pt x="159255" y="137633"/>
                          <a:pt x="153454" y="138688"/>
                        </a:cubicBezTo>
                        <a:lnTo>
                          <a:pt x="141853" y="127086"/>
                        </a:lnTo>
                        <a:cubicBezTo>
                          <a:pt x="152136" y="113903"/>
                          <a:pt x="158200" y="97029"/>
                          <a:pt x="158200" y="79099"/>
                        </a:cubicBezTo>
                        <a:cubicBezTo>
                          <a:pt x="158200" y="35595"/>
                          <a:pt x="122605" y="0"/>
                          <a:pt x="79100" y="0"/>
                        </a:cubicBezTo>
                        <a:cubicBezTo>
                          <a:pt x="35595" y="0"/>
                          <a:pt x="0" y="35595"/>
                          <a:pt x="0" y="79099"/>
                        </a:cubicBezTo>
                        <a:cubicBezTo>
                          <a:pt x="0" y="122604"/>
                          <a:pt x="35595" y="158199"/>
                          <a:pt x="79100" y="158199"/>
                        </a:cubicBezTo>
                        <a:cubicBezTo>
                          <a:pt x="97029" y="158199"/>
                          <a:pt x="113640" y="152134"/>
                          <a:pt x="127087" y="141852"/>
                        </a:cubicBezTo>
                        <a:lnTo>
                          <a:pt x="138689" y="153453"/>
                        </a:lnTo>
                        <a:cubicBezTo>
                          <a:pt x="137634" y="159253"/>
                          <a:pt x="139216" y="165318"/>
                          <a:pt x="143698" y="169800"/>
                        </a:cubicBezTo>
                        <a:lnTo>
                          <a:pt x="176657" y="202758"/>
                        </a:lnTo>
                        <a:cubicBezTo>
                          <a:pt x="180348" y="206449"/>
                          <a:pt x="185094" y="208295"/>
                          <a:pt x="189840" y="208295"/>
                        </a:cubicBezTo>
                        <a:cubicBezTo>
                          <a:pt x="194586" y="208295"/>
                          <a:pt x="199332" y="206449"/>
                          <a:pt x="203023" y="202758"/>
                        </a:cubicBezTo>
                        <a:cubicBezTo>
                          <a:pt x="209879" y="195375"/>
                          <a:pt x="209879" y="183774"/>
                          <a:pt x="202760" y="176655"/>
                        </a:cubicBezTo>
                        <a:close/>
                        <a:moveTo>
                          <a:pt x="78836" y="142115"/>
                        </a:moveTo>
                        <a:cubicBezTo>
                          <a:pt x="44032" y="142115"/>
                          <a:pt x="15556" y="113639"/>
                          <a:pt x="15556" y="78836"/>
                        </a:cubicBezTo>
                        <a:cubicBezTo>
                          <a:pt x="15556" y="44032"/>
                          <a:pt x="44032" y="15556"/>
                          <a:pt x="78836" y="15556"/>
                        </a:cubicBezTo>
                        <a:cubicBezTo>
                          <a:pt x="113640" y="15556"/>
                          <a:pt x="142116" y="44032"/>
                          <a:pt x="142116" y="78836"/>
                        </a:cubicBezTo>
                        <a:cubicBezTo>
                          <a:pt x="142116" y="113639"/>
                          <a:pt x="113640" y="142115"/>
                          <a:pt x="78836" y="142115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258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ja-JP" altLang="en-US" sz="1045"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</p:txBody>
              </p:sp>
            </p:grpSp>
            <p:pic>
              <p:nvPicPr>
                <p:cNvPr id="504" name="図 503" descr="QR コード&#10;&#10;自動的に生成された説明">
                  <a:extLst>
                    <a:ext uri="{FF2B5EF4-FFF2-40B4-BE49-F238E27FC236}">
                      <a16:creationId xmlns:a16="http://schemas.microsoft.com/office/drawing/2014/main" id="{3C878535-1A39-1105-2CAA-3F5C1B65E7A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880640" y="1478613"/>
                  <a:ext cx="279642" cy="285428"/>
                </a:xfrm>
                <a:prstGeom prst="rect">
                  <a:avLst/>
                </a:prstGeom>
              </p:spPr>
            </p:pic>
          </p:grpSp>
          <p:sp>
            <p:nvSpPr>
              <p:cNvPr id="480" name="正方形/長方形 479">
                <a:extLst>
                  <a:ext uri="{FF2B5EF4-FFF2-40B4-BE49-F238E27FC236}">
                    <a16:creationId xmlns:a16="http://schemas.microsoft.com/office/drawing/2014/main" id="{7EC4A8DD-15F8-F5B0-68E6-29CFE693FD37}"/>
                  </a:ext>
                </a:extLst>
              </p:cNvPr>
              <p:cNvSpPr/>
              <p:nvPr/>
            </p:nvSpPr>
            <p:spPr>
              <a:xfrm>
                <a:off x="67733" y="1330508"/>
                <a:ext cx="3100340" cy="881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kumimoji="1" lang="en-US" altLang="ja-JP" sz="6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※</a:t>
                </a:r>
                <a:r>
                  <a:rPr kumimoji="1" lang="ja-JP" altLang="en-US" sz="6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医療機関を訪れる前に、上記にお薬を受け取る電子処方せん対応の薬局をご記入ください。</a:t>
                </a:r>
                <a:endParaRPr kumimoji="1" lang="en-US" altLang="ja-JP" sz="6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81" name="四角形: 角を丸くする 480">
                <a:extLst>
                  <a:ext uri="{FF2B5EF4-FFF2-40B4-BE49-F238E27FC236}">
                    <a16:creationId xmlns:a16="http://schemas.microsoft.com/office/drawing/2014/main" id="{3FC1DF42-EBDB-580A-CE45-2F0E7189A973}"/>
                  </a:ext>
                </a:extLst>
              </p:cNvPr>
              <p:cNvSpPr/>
              <p:nvPr/>
            </p:nvSpPr>
            <p:spPr bwMode="auto">
              <a:xfrm>
                <a:off x="68680" y="1466967"/>
                <a:ext cx="3102729" cy="276433"/>
              </a:xfrm>
              <a:prstGeom prst="roundRect">
                <a:avLst>
                  <a:gd name="adj" fmla="val 1360"/>
                </a:avLst>
              </a:prstGeom>
              <a:noFill/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728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82" name="四角形: 角を丸くする 481">
                <a:extLst>
                  <a:ext uri="{FF2B5EF4-FFF2-40B4-BE49-F238E27FC236}">
                    <a16:creationId xmlns:a16="http://schemas.microsoft.com/office/drawing/2014/main" id="{BB5305A4-F513-353A-7AA0-BDFE5B0B5269}"/>
                  </a:ext>
                </a:extLst>
              </p:cNvPr>
              <p:cNvSpPr/>
              <p:nvPr/>
            </p:nvSpPr>
            <p:spPr bwMode="auto">
              <a:xfrm>
                <a:off x="68680" y="55624"/>
                <a:ext cx="3102729" cy="1379298"/>
              </a:xfrm>
              <a:prstGeom prst="roundRect">
                <a:avLst>
                  <a:gd name="adj" fmla="val 30"/>
                </a:avLst>
              </a:prstGeom>
              <a:noFill/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cxnSp>
            <p:nvCxnSpPr>
              <p:cNvPr id="483" name="直線コネクタ 482">
                <a:extLst>
                  <a:ext uri="{FF2B5EF4-FFF2-40B4-BE49-F238E27FC236}">
                    <a16:creationId xmlns:a16="http://schemas.microsoft.com/office/drawing/2014/main" id="{5612A27F-9BC4-6443-D9CB-9C01BA4D8B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1484" y="293598"/>
                <a:ext cx="1980000" cy="0"/>
              </a:xfrm>
              <a:prstGeom prst="line">
                <a:avLst/>
              </a:prstGeom>
              <a:ln w="12700">
                <a:solidFill>
                  <a:srgbClr val="60BE9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4" name="正方形/長方形 483">
                <a:extLst>
                  <a:ext uri="{FF2B5EF4-FFF2-40B4-BE49-F238E27FC236}">
                    <a16:creationId xmlns:a16="http://schemas.microsoft.com/office/drawing/2014/main" id="{746FB67B-251F-CB42-77E5-487EFF7DE492}"/>
                  </a:ext>
                </a:extLst>
              </p:cNvPr>
              <p:cNvSpPr/>
              <p:nvPr/>
            </p:nvSpPr>
            <p:spPr>
              <a:xfrm>
                <a:off x="463657" y="133271"/>
                <a:ext cx="1595654" cy="1047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7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調剤を受ける電子処方せん対応薬局</a:t>
                </a:r>
              </a:p>
            </p:txBody>
          </p:sp>
          <p:sp>
            <p:nvSpPr>
              <p:cNvPr id="485" name="正方形/長方形 484">
                <a:extLst>
                  <a:ext uri="{FF2B5EF4-FFF2-40B4-BE49-F238E27FC236}">
                    <a16:creationId xmlns:a16="http://schemas.microsoft.com/office/drawing/2014/main" id="{068EA5A2-7AD5-A6ED-3B1D-D7A7CB3F41F7}"/>
                  </a:ext>
                </a:extLst>
              </p:cNvPr>
              <p:cNvSpPr/>
              <p:nvPr/>
            </p:nvSpPr>
            <p:spPr>
              <a:xfrm>
                <a:off x="286439" y="941665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86" name="正方形/長方形 485">
                <a:extLst>
                  <a:ext uri="{FF2B5EF4-FFF2-40B4-BE49-F238E27FC236}">
                    <a16:creationId xmlns:a16="http://schemas.microsoft.com/office/drawing/2014/main" id="{AF635403-1520-9642-050B-F18FF1296FEE}"/>
                  </a:ext>
                </a:extLst>
              </p:cNvPr>
              <p:cNvSpPr/>
              <p:nvPr/>
            </p:nvSpPr>
            <p:spPr>
              <a:xfrm>
                <a:off x="286439" y="1150386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cxnSp>
            <p:nvCxnSpPr>
              <p:cNvPr id="487" name="直線コネクタ 486">
                <a:extLst>
                  <a:ext uri="{FF2B5EF4-FFF2-40B4-BE49-F238E27FC236}">
                    <a16:creationId xmlns:a16="http://schemas.microsoft.com/office/drawing/2014/main" id="{09B4D887-EE53-0DA7-9B95-ECCA2A3191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537" y="506395"/>
                <a:ext cx="198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488" name="直線コネクタ 487">
                <a:extLst>
                  <a:ext uri="{FF2B5EF4-FFF2-40B4-BE49-F238E27FC236}">
                    <a16:creationId xmlns:a16="http://schemas.microsoft.com/office/drawing/2014/main" id="{6AA45B1D-DEC5-79A9-BB9E-610B46D832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537" y="712778"/>
                <a:ext cx="198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489" name="直線コネクタ 488">
                <a:extLst>
                  <a:ext uri="{FF2B5EF4-FFF2-40B4-BE49-F238E27FC236}">
                    <a16:creationId xmlns:a16="http://schemas.microsoft.com/office/drawing/2014/main" id="{2797C70B-9510-4E95-F376-43D8230CA8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537" y="1125544"/>
                <a:ext cx="198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490" name="直線コネクタ 489">
                <a:extLst>
                  <a:ext uri="{FF2B5EF4-FFF2-40B4-BE49-F238E27FC236}">
                    <a16:creationId xmlns:a16="http://schemas.microsoft.com/office/drawing/2014/main" id="{00FDF24C-3C05-BDD2-7DA2-58A2D44AC7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537" y="919161"/>
                <a:ext cx="198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sp>
            <p:nvSpPr>
              <p:cNvPr id="491" name="正方形/長方形 490">
                <a:extLst>
                  <a:ext uri="{FF2B5EF4-FFF2-40B4-BE49-F238E27FC236}">
                    <a16:creationId xmlns:a16="http://schemas.microsoft.com/office/drawing/2014/main" id="{A3CF676E-0C6D-36FC-5EF8-BEF87C3B5A02}"/>
                  </a:ext>
                </a:extLst>
              </p:cNvPr>
              <p:cNvSpPr/>
              <p:nvPr/>
            </p:nvSpPr>
            <p:spPr>
              <a:xfrm>
                <a:off x="286439" y="528899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92" name="正方形/長方形 491">
                <a:extLst>
                  <a:ext uri="{FF2B5EF4-FFF2-40B4-BE49-F238E27FC236}">
                    <a16:creationId xmlns:a16="http://schemas.microsoft.com/office/drawing/2014/main" id="{FFAA793C-8CDF-0433-CF86-2348C58D4C07}"/>
                  </a:ext>
                </a:extLst>
              </p:cNvPr>
              <p:cNvSpPr/>
              <p:nvPr/>
            </p:nvSpPr>
            <p:spPr>
              <a:xfrm>
                <a:off x="286439" y="735282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93" name="正方形/長方形 492">
                <a:extLst>
                  <a:ext uri="{FF2B5EF4-FFF2-40B4-BE49-F238E27FC236}">
                    <a16:creationId xmlns:a16="http://schemas.microsoft.com/office/drawing/2014/main" id="{5F90AA69-999B-07F8-6881-D9C71E158C3A}"/>
                  </a:ext>
                </a:extLst>
              </p:cNvPr>
              <p:cNvSpPr/>
              <p:nvPr/>
            </p:nvSpPr>
            <p:spPr>
              <a:xfrm>
                <a:off x="286439" y="322516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94" name="四角形: 角を丸くする 493">
                <a:extLst>
                  <a:ext uri="{FF2B5EF4-FFF2-40B4-BE49-F238E27FC236}">
                    <a16:creationId xmlns:a16="http://schemas.microsoft.com/office/drawing/2014/main" id="{652C6D58-A1BA-9EA3-C9B1-5B395ABE958C}"/>
                  </a:ext>
                </a:extLst>
              </p:cNvPr>
              <p:cNvSpPr/>
              <p:nvPr/>
            </p:nvSpPr>
            <p:spPr bwMode="auto">
              <a:xfrm>
                <a:off x="2732655" y="327286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95" name="四角形: 角を丸くする 494">
                <a:extLst>
                  <a:ext uri="{FF2B5EF4-FFF2-40B4-BE49-F238E27FC236}">
                    <a16:creationId xmlns:a16="http://schemas.microsoft.com/office/drawing/2014/main" id="{E3E2C669-CAD3-AE68-ED89-D3C71EC4B3FF}"/>
                  </a:ext>
                </a:extLst>
              </p:cNvPr>
              <p:cNvSpPr/>
              <p:nvPr/>
            </p:nvSpPr>
            <p:spPr bwMode="auto">
              <a:xfrm>
                <a:off x="2732655" y="528454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96" name="四角形: 角を丸くする 495">
                <a:extLst>
                  <a:ext uri="{FF2B5EF4-FFF2-40B4-BE49-F238E27FC236}">
                    <a16:creationId xmlns:a16="http://schemas.microsoft.com/office/drawing/2014/main" id="{F8D4F056-8271-2933-6743-240B9B312D46}"/>
                  </a:ext>
                </a:extLst>
              </p:cNvPr>
              <p:cNvSpPr/>
              <p:nvPr/>
            </p:nvSpPr>
            <p:spPr bwMode="auto">
              <a:xfrm>
                <a:off x="2732655" y="734837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97" name="四角形: 角を丸くする 496">
                <a:extLst>
                  <a:ext uri="{FF2B5EF4-FFF2-40B4-BE49-F238E27FC236}">
                    <a16:creationId xmlns:a16="http://schemas.microsoft.com/office/drawing/2014/main" id="{03471FDB-24E4-6A74-1EE5-DD7C9CCAF706}"/>
                  </a:ext>
                </a:extLst>
              </p:cNvPr>
              <p:cNvSpPr/>
              <p:nvPr/>
            </p:nvSpPr>
            <p:spPr bwMode="auto">
              <a:xfrm>
                <a:off x="2732655" y="941220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98" name="四角形: 角を丸くする 497">
                <a:extLst>
                  <a:ext uri="{FF2B5EF4-FFF2-40B4-BE49-F238E27FC236}">
                    <a16:creationId xmlns:a16="http://schemas.microsoft.com/office/drawing/2014/main" id="{A0A9251C-DF93-836A-61E7-40857CAFCB70}"/>
                  </a:ext>
                </a:extLst>
              </p:cNvPr>
              <p:cNvSpPr/>
              <p:nvPr/>
            </p:nvSpPr>
            <p:spPr bwMode="auto">
              <a:xfrm>
                <a:off x="2732655" y="1149941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99" name="矢印: 右 498">
                <a:extLst>
                  <a:ext uri="{FF2B5EF4-FFF2-40B4-BE49-F238E27FC236}">
                    <a16:creationId xmlns:a16="http://schemas.microsoft.com/office/drawing/2014/main" id="{2AAA6099-B12F-F528-3C87-4FC6D383DE4B}"/>
                  </a:ext>
                </a:extLst>
              </p:cNvPr>
              <p:cNvSpPr/>
              <p:nvPr/>
            </p:nvSpPr>
            <p:spPr>
              <a:xfrm>
                <a:off x="2334176" y="117055"/>
                <a:ext cx="144675" cy="152336"/>
              </a:xfrm>
              <a:prstGeom prst="rightArrow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00" name="四角形: 角を丸くする 499">
                <a:extLst>
                  <a:ext uri="{FF2B5EF4-FFF2-40B4-BE49-F238E27FC236}">
                    <a16:creationId xmlns:a16="http://schemas.microsoft.com/office/drawing/2014/main" id="{5D9C206D-533C-EEF9-FE78-F46582A336B3}"/>
                  </a:ext>
                </a:extLst>
              </p:cNvPr>
              <p:cNvSpPr/>
              <p:nvPr/>
            </p:nvSpPr>
            <p:spPr>
              <a:xfrm>
                <a:off x="2323271" y="304850"/>
                <a:ext cx="166486" cy="995740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wrap="none" rtlCol="0" anchor="ctr"/>
              <a:lstStyle/>
              <a:p>
                <a:pPr algn="ctr"/>
                <a:r>
                  <a:rPr kumimoji="1" lang="ja-JP" altLang="en-US" sz="500" b="1"/>
                  <a:t>対応可能であれば</a:t>
                </a:r>
                <a:r>
                  <a:rPr kumimoji="1" lang="en-US" altLang="ja-JP" sz="500" b="1"/>
                  <a:t>【</a:t>
                </a:r>
                <a:r>
                  <a:rPr kumimoji="1" lang="ja-JP" altLang="en-US" sz="500" b="1"/>
                  <a:t>✔</a:t>
                </a:r>
                <a:r>
                  <a:rPr kumimoji="1" lang="en-US" altLang="ja-JP" sz="500" b="1"/>
                  <a:t>】</a:t>
                </a:r>
                <a:r>
                  <a:rPr kumimoji="1" lang="ja-JP" altLang="en-US" sz="500" b="1"/>
                  <a:t>を記入</a:t>
                </a:r>
              </a:p>
            </p:txBody>
          </p:sp>
          <p:sp>
            <p:nvSpPr>
              <p:cNvPr id="501" name="四角形: 角を丸くする 500">
                <a:extLst>
                  <a:ext uri="{FF2B5EF4-FFF2-40B4-BE49-F238E27FC236}">
                    <a16:creationId xmlns:a16="http://schemas.microsoft.com/office/drawing/2014/main" id="{7D2E9CE9-62D0-0C9E-4D74-A381B18A0D92}"/>
                  </a:ext>
                </a:extLst>
              </p:cNvPr>
              <p:cNvSpPr/>
              <p:nvPr/>
            </p:nvSpPr>
            <p:spPr>
              <a:xfrm>
                <a:off x="90371" y="327196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1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524" name="グループ化 523">
            <a:extLst>
              <a:ext uri="{FF2B5EF4-FFF2-40B4-BE49-F238E27FC236}">
                <a16:creationId xmlns:a16="http://schemas.microsoft.com/office/drawing/2014/main" id="{B6ED5216-DF50-B474-C395-CA959C09186D}"/>
              </a:ext>
            </a:extLst>
          </p:cNvPr>
          <p:cNvGrpSpPr/>
          <p:nvPr/>
        </p:nvGrpSpPr>
        <p:grpSpPr>
          <a:xfrm>
            <a:off x="190957" y="5894030"/>
            <a:ext cx="6492059" cy="1801604"/>
            <a:chOff x="187036" y="414137"/>
            <a:chExt cx="6492059" cy="1801604"/>
          </a:xfrm>
        </p:grpSpPr>
        <p:grpSp>
          <p:nvGrpSpPr>
            <p:cNvPr id="525" name="グループ化 524">
              <a:extLst>
                <a:ext uri="{FF2B5EF4-FFF2-40B4-BE49-F238E27FC236}">
                  <a16:creationId xmlns:a16="http://schemas.microsoft.com/office/drawing/2014/main" id="{956031FD-D4DF-AD50-E597-EA9B438D3C46}"/>
                </a:ext>
              </a:extLst>
            </p:cNvPr>
            <p:cNvGrpSpPr/>
            <p:nvPr/>
          </p:nvGrpSpPr>
          <p:grpSpPr>
            <a:xfrm>
              <a:off x="187036" y="414137"/>
              <a:ext cx="3240088" cy="1800225"/>
              <a:chOff x="0" y="-1"/>
              <a:chExt cx="3240088" cy="1800225"/>
            </a:xfrm>
          </p:grpSpPr>
          <p:sp>
            <p:nvSpPr>
              <p:cNvPr id="564" name="正方形/長方形 563">
                <a:extLst>
                  <a:ext uri="{FF2B5EF4-FFF2-40B4-BE49-F238E27FC236}">
                    <a16:creationId xmlns:a16="http://schemas.microsoft.com/office/drawing/2014/main" id="{827451A9-BB8B-467B-67C2-837822A20FE3}"/>
                  </a:ext>
                </a:extLst>
              </p:cNvPr>
              <p:cNvSpPr/>
              <p:nvPr/>
            </p:nvSpPr>
            <p:spPr>
              <a:xfrm>
                <a:off x="0" y="-1"/>
                <a:ext cx="3240088" cy="1800225"/>
              </a:xfrm>
              <a:prstGeom prst="rect">
                <a:avLst/>
              </a:prstGeom>
              <a:solidFill>
                <a:srgbClr val="60BE9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873" kern="0">
                  <a:solidFill>
                    <a:prstClr val="white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pic>
            <p:nvPicPr>
              <p:cNvPr id="565" name="図 564" descr="カレンダー&#10;&#10;中程度の精度で自動的に生成された説明">
                <a:extLst>
                  <a:ext uri="{FF2B5EF4-FFF2-40B4-BE49-F238E27FC236}">
                    <a16:creationId xmlns:a16="http://schemas.microsoft.com/office/drawing/2014/main" id="{1D73630A-185B-34C7-541B-55E3A51928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9540" y="4848"/>
                <a:ext cx="2939844" cy="1791301"/>
              </a:xfrm>
              <a:prstGeom prst="rect">
                <a:avLst/>
              </a:prstGeom>
            </p:spPr>
          </p:pic>
          <p:sp>
            <p:nvSpPr>
              <p:cNvPr id="566" name="正方形/長方形 565">
                <a:extLst>
                  <a:ext uri="{FF2B5EF4-FFF2-40B4-BE49-F238E27FC236}">
                    <a16:creationId xmlns:a16="http://schemas.microsoft.com/office/drawing/2014/main" id="{08104766-1CE4-9AE3-7510-6D9CB2C0BA14}"/>
                  </a:ext>
                </a:extLst>
              </p:cNvPr>
              <p:cNvSpPr/>
              <p:nvPr/>
            </p:nvSpPr>
            <p:spPr>
              <a:xfrm>
                <a:off x="487874" y="174429"/>
                <a:ext cx="1676630" cy="275775"/>
              </a:xfrm>
              <a:prstGeom prst="rect">
                <a:avLst/>
              </a:prstGeom>
              <a:solidFill>
                <a:srgbClr val="60BE9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873" kern="0">
                  <a:solidFill>
                    <a:prstClr val="white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567" name="正方形/長方形 566">
                <a:extLst>
                  <a:ext uri="{FF2B5EF4-FFF2-40B4-BE49-F238E27FC236}">
                    <a16:creationId xmlns:a16="http://schemas.microsoft.com/office/drawing/2014/main" id="{754C27EA-4BE5-8535-A681-47273E8309DA}"/>
                  </a:ext>
                </a:extLst>
              </p:cNvPr>
              <p:cNvSpPr/>
              <p:nvPr/>
            </p:nvSpPr>
            <p:spPr>
              <a:xfrm>
                <a:off x="62859" y="151851"/>
                <a:ext cx="3114370" cy="368705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r>
                  <a:rPr lang="ja-JP" altLang="en-US" sz="1809" b="1" ker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電子処方せん希望カード</a:t>
                </a:r>
              </a:p>
            </p:txBody>
          </p:sp>
          <p:sp>
            <p:nvSpPr>
              <p:cNvPr id="568" name="四角形: 角を丸くする 567">
                <a:extLst>
                  <a:ext uri="{FF2B5EF4-FFF2-40B4-BE49-F238E27FC236}">
                    <a16:creationId xmlns:a16="http://schemas.microsoft.com/office/drawing/2014/main" id="{3B576819-3E0A-1800-DF12-943ED5D05E72}"/>
                  </a:ext>
                </a:extLst>
              </p:cNvPr>
              <p:cNvSpPr/>
              <p:nvPr/>
            </p:nvSpPr>
            <p:spPr>
              <a:xfrm>
                <a:off x="86367" y="585000"/>
                <a:ext cx="3067352" cy="433190"/>
              </a:xfrm>
              <a:prstGeom prst="roundRect">
                <a:avLst>
                  <a:gd name="adj" fmla="val 13397"/>
                </a:avLst>
              </a:prstGeom>
              <a:solidFill>
                <a:schemeClr val="bg1">
                  <a:alpha val="69804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r>
                  <a:rPr lang="ja-JP" altLang="en-US" sz="873" b="1" kern="0">
                    <a:solidFill>
                      <a:prstClr val="black"/>
                    </a:solidFill>
                    <a:latin typeface="Meiryo UI" panose="020B0604030504040204" pitchFamily="50" charset="-128"/>
                    <a:ea typeface="游ゴシック" panose="020B0400000000000000" pitchFamily="50" charset="-128"/>
                  </a:rPr>
                  <a:t>私は電子処方せんの発行を希望します。</a:t>
                </a:r>
                <a:endParaRPr lang="en-US" altLang="ja-JP" sz="873" b="1" kern="0">
                  <a:solidFill>
                    <a:prstClr val="black"/>
                  </a:solidFill>
                  <a:latin typeface="Meiryo UI" panose="020B0604030504040204" pitchFamily="50" charset="-128"/>
                  <a:ea typeface="游ゴシック" panose="020B0400000000000000" pitchFamily="50" charset="-128"/>
                </a:endParaRPr>
              </a:p>
              <a:p>
                <a:pPr algn="ctr" defTabSz="83122">
                  <a:defRPr/>
                </a:pPr>
                <a:r>
                  <a:rPr lang="ja-JP" altLang="en-US" sz="873" b="1" kern="0">
                    <a:solidFill>
                      <a:prstClr val="black"/>
                    </a:solidFill>
                    <a:latin typeface="Meiryo UI" panose="020B0604030504040204" pitchFamily="50" charset="-128"/>
                    <a:ea typeface="游ゴシック" panose="020B0400000000000000" pitchFamily="50" charset="-128"/>
                  </a:rPr>
                  <a:t>裏面の電子処方せん対応薬局で調剤いただきます。</a:t>
                </a:r>
              </a:p>
            </p:txBody>
          </p:sp>
          <p:sp>
            <p:nvSpPr>
              <p:cNvPr id="569" name="四角形: 角を丸くする 568">
                <a:extLst>
                  <a:ext uri="{FF2B5EF4-FFF2-40B4-BE49-F238E27FC236}">
                    <a16:creationId xmlns:a16="http://schemas.microsoft.com/office/drawing/2014/main" id="{42E02905-D90E-5E57-3451-DF241375A070}"/>
                  </a:ext>
                </a:extLst>
              </p:cNvPr>
              <p:cNvSpPr/>
              <p:nvPr/>
            </p:nvSpPr>
            <p:spPr>
              <a:xfrm>
                <a:off x="1032511" y="59674"/>
                <a:ext cx="1175067" cy="124709"/>
              </a:xfrm>
              <a:prstGeom prst="roundRect">
                <a:avLst/>
              </a:pr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873" kern="0">
                  <a:solidFill>
                    <a:prstClr val="white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570" name="正方形/長方形 569">
                <a:extLst>
                  <a:ext uri="{FF2B5EF4-FFF2-40B4-BE49-F238E27FC236}">
                    <a16:creationId xmlns:a16="http://schemas.microsoft.com/office/drawing/2014/main" id="{3DBE1F98-01F4-4624-CD3E-2B1783ECBD5D}"/>
                  </a:ext>
                </a:extLst>
              </p:cNvPr>
              <p:cNvSpPr/>
              <p:nvPr/>
            </p:nvSpPr>
            <p:spPr>
              <a:xfrm>
                <a:off x="1032511" y="29089"/>
                <a:ext cx="1175067" cy="169613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r>
                  <a:rPr lang="ja-JP" altLang="en-US" sz="728" b="1" kern="0">
                    <a:solidFill>
                      <a:srgbClr val="60BE9E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医師・薬剤師の方へ</a:t>
                </a:r>
              </a:p>
            </p:txBody>
          </p:sp>
          <p:sp>
            <p:nvSpPr>
              <p:cNvPr id="571" name="四角形: 角を丸くする 570">
                <a:extLst>
                  <a:ext uri="{FF2B5EF4-FFF2-40B4-BE49-F238E27FC236}">
                    <a16:creationId xmlns:a16="http://schemas.microsoft.com/office/drawing/2014/main" id="{24E0DE9E-3CA5-7501-DB08-428161FFEE01}"/>
                  </a:ext>
                </a:extLst>
              </p:cNvPr>
              <p:cNvSpPr/>
              <p:nvPr/>
            </p:nvSpPr>
            <p:spPr bwMode="auto">
              <a:xfrm>
                <a:off x="68680" y="1103057"/>
                <a:ext cx="3133023" cy="647590"/>
              </a:xfrm>
              <a:prstGeom prst="roundRect">
                <a:avLst>
                  <a:gd name="adj" fmla="val 498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72" name="四角形: 角を丸くする 571">
                <a:extLst>
                  <a:ext uri="{FF2B5EF4-FFF2-40B4-BE49-F238E27FC236}">
                    <a16:creationId xmlns:a16="http://schemas.microsoft.com/office/drawing/2014/main" id="{2B2DCA49-796D-B3B2-827C-E5ABFDF35ED1}"/>
                  </a:ext>
                </a:extLst>
              </p:cNvPr>
              <p:cNvSpPr/>
              <p:nvPr/>
            </p:nvSpPr>
            <p:spPr bwMode="auto">
              <a:xfrm>
                <a:off x="85969" y="1097847"/>
                <a:ext cx="2477476" cy="647590"/>
              </a:xfrm>
              <a:prstGeom prst="roundRect">
                <a:avLst>
                  <a:gd name="adj" fmla="val 1360"/>
                </a:avLst>
              </a:prstGeom>
              <a:noFill/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144000" indent="-144000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r>
                  <a:rPr lang="ja-JP" altLang="en-US" sz="694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注意事項</a:t>
                </a:r>
                <a:endParaRPr lang="en-US" altLang="ja-JP" sz="694" b="1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44000" indent="-144000" fontAlgn="base">
                  <a:lnSpc>
                    <a:spcPct val="110000"/>
                  </a:lnSpc>
                  <a:buFont typeface="Meiryo UI" panose="020B0604030504040204" pitchFamily="50" charset="-128"/>
                  <a:buChar char="※"/>
                </a:pPr>
                <a:r>
                  <a:rPr lang="ja-JP" altLang="en-US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  <a:t>電子処方せんを利用する場合でも薬局での受付は必要です。</a:t>
                </a:r>
                <a:endParaRPr kumimoji="1" lang="ja-JP" altLang="en-US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44000" indent="-144000" fontAlgn="base">
                  <a:lnSpc>
                    <a:spcPct val="110000"/>
                  </a:lnSpc>
                  <a:buFont typeface="Meiryo UI" panose="020B0604030504040204" pitchFamily="50" charset="-128"/>
                  <a:buChar char="※"/>
                </a:pPr>
                <a:r>
                  <a:rPr kumimoji="1" lang="ja-JP" altLang="en-US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  <a:t>利用するには、医療機関・薬局が電子処方せんに対応している</a:t>
                </a:r>
                <a:br>
                  <a:rPr kumimoji="1" lang="en-US" altLang="ja-JP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</a:br>
                <a:r>
                  <a:rPr kumimoji="1" lang="ja-JP" altLang="en-US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  <a:t>必要があります。</a:t>
                </a:r>
                <a:endParaRPr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44000" indent="-144000" fontAlgn="base">
                  <a:lnSpc>
                    <a:spcPct val="110000"/>
                  </a:lnSpc>
                  <a:buFont typeface="Meiryo UI" panose="020B0604030504040204" pitchFamily="50" charset="-128"/>
                  <a:buChar char="※"/>
                </a:pPr>
                <a:r>
                  <a:rPr lang="ja-JP" altLang="en-US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  <a:t>電子処方せんの対応施設には右記のポスターが掲示されています。</a:t>
                </a: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pic>
            <p:nvPicPr>
              <p:cNvPr id="573" name="Picture 2">
                <a:extLst>
                  <a:ext uri="{FF2B5EF4-FFF2-40B4-BE49-F238E27FC236}">
                    <a16:creationId xmlns:a16="http://schemas.microsoft.com/office/drawing/2014/main" id="{A853DE26-6D2F-E602-AF9D-B422E555B54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95187" y="1211158"/>
                <a:ext cx="400483" cy="504668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574" name="グループ化 573">
                <a:extLst>
                  <a:ext uri="{FF2B5EF4-FFF2-40B4-BE49-F238E27FC236}">
                    <a16:creationId xmlns:a16="http://schemas.microsoft.com/office/drawing/2014/main" id="{A8605028-34F3-0AA7-98F1-B2FEC7BB27F2}"/>
                  </a:ext>
                </a:extLst>
              </p:cNvPr>
              <p:cNvGrpSpPr/>
              <p:nvPr/>
            </p:nvGrpSpPr>
            <p:grpSpPr>
              <a:xfrm>
                <a:off x="2643193" y="1069727"/>
                <a:ext cx="499287" cy="144356"/>
                <a:chOff x="4463897" y="5057951"/>
                <a:chExt cx="740833" cy="212106"/>
              </a:xfrm>
              <a:solidFill>
                <a:schemeClr val="bg1"/>
              </a:solidFill>
            </p:grpSpPr>
            <p:sp>
              <p:nvSpPr>
                <p:cNvPr id="578" name="四角形: 角を丸くする 577">
                  <a:extLst>
                    <a:ext uri="{FF2B5EF4-FFF2-40B4-BE49-F238E27FC236}">
                      <a16:creationId xmlns:a16="http://schemas.microsoft.com/office/drawing/2014/main" id="{70E247BB-8377-695B-3E0F-960FD1322B3B}"/>
                    </a:ext>
                  </a:extLst>
                </p:cNvPr>
                <p:cNvSpPr/>
                <p:nvPr/>
              </p:nvSpPr>
              <p:spPr bwMode="auto">
                <a:xfrm>
                  <a:off x="4463897" y="5057951"/>
                  <a:ext cx="740833" cy="177800"/>
                </a:xfrm>
                <a:prstGeom prst="roundRect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algn="ctr" defTabSz="83122" fontAlgn="base">
                    <a:lnSpc>
                      <a:spcPct val="110000"/>
                    </a:lnSpc>
                  </a:pPr>
                  <a:endParaRPr kumimoji="1" lang="ja-JP" altLang="en-US" sz="436" b="1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579" name="二等辺三角形 578">
                  <a:extLst>
                    <a:ext uri="{FF2B5EF4-FFF2-40B4-BE49-F238E27FC236}">
                      <a16:creationId xmlns:a16="http://schemas.microsoft.com/office/drawing/2014/main" id="{66B896B6-61C3-95EF-75DC-26CE36426E47}"/>
                    </a:ext>
                  </a:extLst>
                </p:cNvPr>
                <p:cNvSpPr/>
                <p:nvPr/>
              </p:nvSpPr>
              <p:spPr bwMode="auto">
                <a:xfrm rot="10800000">
                  <a:off x="4722131" y="5209583"/>
                  <a:ext cx="177800" cy="60474"/>
                </a:xfrm>
                <a:prstGeom prst="triangle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15585" indent="-15585" defTabSz="83122" fontAlgn="base">
                    <a:lnSpc>
                      <a:spcPct val="110000"/>
                    </a:lnSpc>
                    <a:buFont typeface="Wingdings" panose="05000000000000000000" pitchFamily="2" charset="2"/>
                    <a:buChar char="u"/>
                  </a:pPr>
                  <a:endParaRPr kumimoji="1" lang="ja-JP" altLang="en-US" sz="728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  <p:grpSp>
            <p:nvGrpSpPr>
              <p:cNvPr id="575" name="グループ化 574">
                <a:extLst>
                  <a:ext uri="{FF2B5EF4-FFF2-40B4-BE49-F238E27FC236}">
                    <a16:creationId xmlns:a16="http://schemas.microsoft.com/office/drawing/2014/main" id="{C7B6800B-606D-3490-B9FF-F3B167D943CD}"/>
                  </a:ext>
                </a:extLst>
              </p:cNvPr>
              <p:cNvGrpSpPr/>
              <p:nvPr/>
            </p:nvGrpSpPr>
            <p:grpSpPr>
              <a:xfrm>
                <a:off x="2657303" y="1081534"/>
                <a:ext cx="473544" cy="120742"/>
                <a:chOff x="4463897" y="5057951"/>
                <a:chExt cx="740833" cy="212106"/>
              </a:xfrm>
            </p:grpSpPr>
            <p:sp>
              <p:nvSpPr>
                <p:cNvPr id="576" name="四角形: 角を丸くする 575">
                  <a:extLst>
                    <a:ext uri="{FF2B5EF4-FFF2-40B4-BE49-F238E27FC236}">
                      <a16:creationId xmlns:a16="http://schemas.microsoft.com/office/drawing/2014/main" id="{693D13E1-A097-7737-2B64-97D304B91663}"/>
                    </a:ext>
                  </a:extLst>
                </p:cNvPr>
                <p:cNvSpPr/>
                <p:nvPr/>
              </p:nvSpPr>
              <p:spPr bwMode="auto">
                <a:xfrm>
                  <a:off x="4463897" y="5057951"/>
                  <a:ext cx="740833" cy="177800"/>
                </a:xfrm>
                <a:prstGeom prst="roundRect">
                  <a:avLst/>
                </a:prstGeom>
                <a:solidFill>
                  <a:srgbClr val="00B05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algn="ctr" defTabSz="83122" fontAlgn="base">
                    <a:lnSpc>
                      <a:spcPct val="110000"/>
                    </a:lnSpc>
                  </a:pPr>
                  <a:r>
                    <a:rPr kumimoji="1" lang="ja-JP" altLang="en-US" sz="436" b="1">
                      <a:solidFill>
                        <a:schemeClr val="bg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対応ポスター</a:t>
                  </a:r>
                </a:p>
              </p:txBody>
            </p:sp>
            <p:sp>
              <p:nvSpPr>
                <p:cNvPr id="577" name="二等辺三角形 576">
                  <a:extLst>
                    <a:ext uri="{FF2B5EF4-FFF2-40B4-BE49-F238E27FC236}">
                      <a16:creationId xmlns:a16="http://schemas.microsoft.com/office/drawing/2014/main" id="{0A98D758-6012-33B9-E89D-7F998197000B}"/>
                    </a:ext>
                  </a:extLst>
                </p:cNvPr>
                <p:cNvSpPr/>
                <p:nvPr/>
              </p:nvSpPr>
              <p:spPr bwMode="auto">
                <a:xfrm rot="10800000">
                  <a:off x="4722131" y="5209583"/>
                  <a:ext cx="177800" cy="60474"/>
                </a:xfrm>
                <a:prstGeom prst="triangle">
                  <a:avLst/>
                </a:prstGeom>
                <a:solidFill>
                  <a:srgbClr val="00B05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15585" indent="-15585" defTabSz="83122" fontAlgn="base">
                    <a:lnSpc>
                      <a:spcPct val="110000"/>
                    </a:lnSpc>
                    <a:buFont typeface="Wingdings" panose="05000000000000000000" pitchFamily="2" charset="2"/>
                    <a:buChar char="u"/>
                  </a:pPr>
                  <a:endParaRPr kumimoji="1" lang="ja-JP" altLang="en-US" sz="728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</p:grpSp>
        <p:grpSp>
          <p:nvGrpSpPr>
            <p:cNvPr id="526" name="グループ化 525">
              <a:extLst>
                <a:ext uri="{FF2B5EF4-FFF2-40B4-BE49-F238E27FC236}">
                  <a16:creationId xmlns:a16="http://schemas.microsoft.com/office/drawing/2014/main" id="{AABBCEC3-0CDE-C481-5498-5D63BE2C5804}"/>
                </a:ext>
              </a:extLst>
            </p:cNvPr>
            <p:cNvGrpSpPr/>
            <p:nvPr/>
          </p:nvGrpSpPr>
          <p:grpSpPr>
            <a:xfrm>
              <a:off x="3439007" y="415516"/>
              <a:ext cx="3240088" cy="1800225"/>
              <a:chOff x="0" y="-1"/>
              <a:chExt cx="3240088" cy="1800225"/>
            </a:xfrm>
          </p:grpSpPr>
          <p:sp>
            <p:nvSpPr>
              <p:cNvPr id="527" name="正方形/長方形 526">
                <a:extLst>
                  <a:ext uri="{FF2B5EF4-FFF2-40B4-BE49-F238E27FC236}">
                    <a16:creationId xmlns:a16="http://schemas.microsoft.com/office/drawing/2014/main" id="{AE83397C-6BCC-D7EC-D9FF-2C551BDE4B3A}"/>
                  </a:ext>
                </a:extLst>
              </p:cNvPr>
              <p:cNvSpPr/>
              <p:nvPr/>
            </p:nvSpPr>
            <p:spPr>
              <a:xfrm>
                <a:off x="0" y="-1"/>
                <a:ext cx="3240088" cy="1800225"/>
              </a:xfrm>
              <a:prstGeom prst="rect">
                <a:avLst/>
              </a:prstGeom>
              <a:solidFill>
                <a:srgbClr val="60BE9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1045" kern="0">
                  <a:solidFill>
                    <a:prstClr val="white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28" name="四角形: 角を丸くする 527">
                <a:extLst>
                  <a:ext uri="{FF2B5EF4-FFF2-40B4-BE49-F238E27FC236}">
                    <a16:creationId xmlns:a16="http://schemas.microsoft.com/office/drawing/2014/main" id="{254720A6-19C6-BE9C-1321-CE2C895854B7}"/>
                  </a:ext>
                </a:extLst>
              </p:cNvPr>
              <p:cNvSpPr/>
              <p:nvPr/>
            </p:nvSpPr>
            <p:spPr bwMode="auto">
              <a:xfrm>
                <a:off x="31531" y="27070"/>
                <a:ext cx="3177026" cy="1746083"/>
              </a:xfrm>
              <a:prstGeom prst="roundRect">
                <a:avLst>
                  <a:gd name="adj" fmla="val 838"/>
                </a:avLst>
              </a:prstGeom>
              <a:solidFill>
                <a:schemeClr val="bg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728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29" name="正方形/長方形 528">
                <a:extLst>
                  <a:ext uri="{FF2B5EF4-FFF2-40B4-BE49-F238E27FC236}">
                    <a16:creationId xmlns:a16="http://schemas.microsoft.com/office/drawing/2014/main" id="{1FF6734F-3A77-476B-D080-11E503AEA2F3}"/>
                  </a:ext>
                </a:extLst>
              </p:cNvPr>
              <p:cNvSpPr/>
              <p:nvPr/>
            </p:nvSpPr>
            <p:spPr>
              <a:xfrm>
                <a:off x="2563712" y="128094"/>
                <a:ext cx="492686" cy="10479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kumimoji="1" lang="ja-JP" altLang="en-US" sz="7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オンライン</a:t>
                </a:r>
                <a:br>
                  <a:rPr kumimoji="1" lang="en-US" altLang="ja-JP" sz="7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</a:br>
                <a:r>
                  <a:rPr kumimoji="1" lang="ja-JP" altLang="en-US" sz="7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服薬指導</a:t>
                </a:r>
              </a:p>
            </p:txBody>
          </p:sp>
          <p:cxnSp>
            <p:nvCxnSpPr>
              <p:cNvPr id="530" name="直線コネクタ 529">
                <a:extLst>
                  <a:ext uri="{FF2B5EF4-FFF2-40B4-BE49-F238E27FC236}">
                    <a16:creationId xmlns:a16="http://schemas.microsoft.com/office/drawing/2014/main" id="{6D37739E-9F6E-43B1-E152-84E674599F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63712" y="293599"/>
                <a:ext cx="492686" cy="0"/>
              </a:xfrm>
              <a:prstGeom prst="line">
                <a:avLst/>
              </a:prstGeom>
              <a:ln w="12700">
                <a:solidFill>
                  <a:srgbClr val="60BE9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1" name="四角形: 角を丸くする 530">
                <a:extLst>
                  <a:ext uri="{FF2B5EF4-FFF2-40B4-BE49-F238E27FC236}">
                    <a16:creationId xmlns:a16="http://schemas.microsoft.com/office/drawing/2014/main" id="{FA129E73-D491-8A21-96E2-569E8E3231A3}"/>
                  </a:ext>
                </a:extLst>
              </p:cNvPr>
              <p:cNvSpPr/>
              <p:nvPr/>
            </p:nvSpPr>
            <p:spPr>
              <a:xfrm>
                <a:off x="90371" y="531239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2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32" name="四角形: 角を丸くする 531">
                <a:extLst>
                  <a:ext uri="{FF2B5EF4-FFF2-40B4-BE49-F238E27FC236}">
                    <a16:creationId xmlns:a16="http://schemas.microsoft.com/office/drawing/2014/main" id="{C4EB1728-FC6C-64D6-0130-03DF48FFF6B0}"/>
                  </a:ext>
                </a:extLst>
              </p:cNvPr>
              <p:cNvSpPr/>
              <p:nvPr/>
            </p:nvSpPr>
            <p:spPr>
              <a:xfrm>
                <a:off x="90371" y="737622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3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33" name="四角形: 角を丸くする 532">
                <a:extLst>
                  <a:ext uri="{FF2B5EF4-FFF2-40B4-BE49-F238E27FC236}">
                    <a16:creationId xmlns:a16="http://schemas.microsoft.com/office/drawing/2014/main" id="{2E6A73C1-F8EF-1219-1A7A-41F44ECE20BA}"/>
                  </a:ext>
                </a:extLst>
              </p:cNvPr>
              <p:cNvSpPr/>
              <p:nvPr/>
            </p:nvSpPr>
            <p:spPr>
              <a:xfrm>
                <a:off x="90371" y="944005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4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34" name="四角形: 角を丸くする 533">
                <a:extLst>
                  <a:ext uri="{FF2B5EF4-FFF2-40B4-BE49-F238E27FC236}">
                    <a16:creationId xmlns:a16="http://schemas.microsoft.com/office/drawing/2014/main" id="{8E22EFC1-ECF1-B4BC-AF6D-A153EC110ABC}"/>
                  </a:ext>
                </a:extLst>
              </p:cNvPr>
              <p:cNvSpPr/>
              <p:nvPr/>
            </p:nvSpPr>
            <p:spPr>
              <a:xfrm>
                <a:off x="90371" y="1152726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5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grpSp>
            <p:nvGrpSpPr>
              <p:cNvPr id="535" name="グループ化 534">
                <a:extLst>
                  <a:ext uri="{FF2B5EF4-FFF2-40B4-BE49-F238E27FC236}">
                    <a16:creationId xmlns:a16="http://schemas.microsoft.com/office/drawing/2014/main" id="{A3420B0D-DAC8-0C79-DB8C-BBB114C08297}"/>
                  </a:ext>
                </a:extLst>
              </p:cNvPr>
              <p:cNvGrpSpPr/>
              <p:nvPr/>
            </p:nvGrpSpPr>
            <p:grpSpPr>
              <a:xfrm>
                <a:off x="0" y="1462469"/>
                <a:ext cx="3160282" cy="285428"/>
                <a:chOff x="0" y="1478613"/>
                <a:chExt cx="3160282" cy="285428"/>
              </a:xfrm>
            </p:grpSpPr>
            <p:sp>
              <p:nvSpPr>
                <p:cNvPr id="558" name="四角形: 角を丸くする 557">
                  <a:extLst>
                    <a:ext uri="{FF2B5EF4-FFF2-40B4-BE49-F238E27FC236}">
                      <a16:creationId xmlns:a16="http://schemas.microsoft.com/office/drawing/2014/main" id="{41D59538-E22E-317A-1309-E967EF566F23}"/>
                    </a:ext>
                  </a:extLst>
                </p:cNvPr>
                <p:cNvSpPr/>
                <p:nvPr/>
              </p:nvSpPr>
              <p:spPr>
                <a:xfrm>
                  <a:off x="0" y="1532433"/>
                  <a:ext cx="2925055" cy="177788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ja-JP" altLang="en-US" sz="7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電子処方せんについての詳しい情報は</a:t>
                  </a:r>
                  <a:endParaRPr kumimoji="1" lang="en-US" altLang="ja-JP" sz="7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  <a:p>
                  <a:r>
                    <a:rPr lang="ja-JP" altLang="en-US" sz="7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厚生労働省の</a:t>
                  </a:r>
                  <a:r>
                    <a:rPr kumimoji="1" lang="ja-JP" altLang="en-US" sz="7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国民向けホームページをご覧ください</a:t>
                  </a:r>
                </a:p>
              </p:txBody>
            </p:sp>
            <p:grpSp>
              <p:nvGrpSpPr>
                <p:cNvPr id="559" name="グループ化 558">
                  <a:extLst>
                    <a:ext uri="{FF2B5EF4-FFF2-40B4-BE49-F238E27FC236}">
                      <a16:creationId xmlns:a16="http://schemas.microsoft.com/office/drawing/2014/main" id="{DD25E4AD-F6D8-CBDE-E998-53662D040A0C}"/>
                    </a:ext>
                  </a:extLst>
                </p:cNvPr>
                <p:cNvGrpSpPr/>
                <p:nvPr/>
              </p:nvGrpSpPr>
              <p:grpSpPr>
                <a:xfrm>
                  <a:off x="1938191" y="1532433"/>
                  <a:ext cx="910856" cy="177788"/>
                  <a:chOff x="1750790" y="6025865"/>
                  <a:chExt cx="1633187" cy="312318"/>
                </a:xfrm>
              </p:grpSpPr>
              <p:sp>
                <p:nvSpPr>
                  <p:cNvPr id="561" name="四角形: 角を丸くする 560">
                    <a:extLst>
                      <a:ext uri="{FF2B5EF4-FFF2-40B4-BE49-F238E27FC236}">
                        <a16:creationId xmlns:a16="http://schemas.microsoft.com/office/drawing/2014/main" id="{3A6BF220-2137-C541-ABA0-0B5A08F5C89C}"/>
                      </a:ext>
                    </a:extLst>
                  </p:cNvPr>
                  <p:cNvSpPr/>
                  <p:nvPr/>
                </p:nvSpPr>
                <p:spPr>
                  <a:xfrm>
                    <a:off x="3043767" y="6025865"/>
                    <a:ext cx="340210" cy="312318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rgbClr val="00B050"/>
                  </a:solidFill>
                  <a:ln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sz="800">
                      <a:solidFill>
                        <a:schemeClr val="bg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</p:txBody>
              </p:sp>
              <p:sp>
                <p:nvSpPr>
                  <p:cNvPr id="562" name="四角形: 角を丸くする 561">
                    <a:extLst>
                      <a:ext uri="{FF2B5EF4-FFF2-40B4-BE49-F238E27FC236}">
                        <a16:creationId xmlns:a16="http://schemas.microsoft.com/office/drawing/2014/main" id="{6BEFFEDE-81CC-401B-A1ED-9E38DBF3CA33}"/>
                      </a:ext>
                    </a:extLst>
                  </p:cNvPr>
                  <p:cNvSpPr/>
                  <p:nvPr/>
                </p:nvSpPr>
                <p:spPr>
                  <a:xfrm>
                    <a:off x="1750790" y="6025865"/>
                    <a:ext cx="1290106" cy="312318"/>
                  </a:xfrm>
                  <a:prstGeom prst="roundRect">
                    <a:avLst>
                      <a:gd name="adj" fmla="val 0"/>
                    </a:avLst>
                  </a:prstGeom>
                  <a:noFill/>
                  <a:ln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kumimoji="1" lang="ja-JP" altLang="en-US" sz="728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電子処方せん</a:t>
                    </a:r>
                  </a:p>
                </p:txBody>
              </p:sp>
              <p:sp>
                <p:nvSpPr>
                  <p:cNvPr id="563" name="グラフィックス 17" descr="拡大鏡 単色塗りつぶし">
                    <a:extLst>
                      <a:ext uri="{FF2B5EF4-FFF2-40B4-BE49-F238E27FC236}">
                        <a16:creationId xmlns:a16="http://schemas.microsoft.com/office/drawing/2014/main" id="{0941B151-F5AF-1B2F-E0A5-C1EE602696B4}"/>
                      </a:ext>
                    </a:extLst>
                  </p:cNvPr>
                  <p:cNvSpPr/>
                  <p:nvPr/>
                </p:nvSpPr>
                <p:spPr>
                  <a:xfrm>
                    <a:off x="3109462" y="6078140"/>
                    <a:ext cx="208132" cy="208295"/>
                  </a:xfrm>
                  <a:custGeom>
                    <a:avLst/>
                    <a:gdLst>
                      <a:gd name="connsiteX0" fmla="*/ 202760 w 208132"/>
                      <a:gd name="connsiteY0" fmla="*/ 176655 h 208295"/>
                      <a:gd name="connsiteX1" fmla="*/ 169801 w 208132"/>
                      <a:gd name="connsiteY1" fmla="*/ 143697 h 208295"/>
                      <a:gd name="connsiteX2" fmla="*/ 153454 w 208132"/>
                      <a:gd name="connsiteY2" fmla="*/ 138688 h 208295"/>
                      <a:gd name="connsiteX3" fmla="*/ 141853 w 208132"/>
                      <a:gd name="connsiteY3" fmla="*/ 127086 h 208295"/>
                      <a:gd name="connsiteX4" fmla="*/ 158200 w 208132"/>
                      <a:gd name="connsiteY4" fmla="*/ 79099 h 208295"/>
                      <a:gd name="connsiteX5" fmla="*/ 79100 w 208132"/>
                      <a:gd name="connsiteY5" fmla="*/ 0 h 208295"/>
                      <a:gd name="connsiteX6" fmla="*/ 0 w 208132"/>
                      <a:gd name="connsiteY6" fmla="*/ 79099 h 208295"/>
                      <a:gd name="connsiteX7" fmla="*/ 79100 w 208132"/>
                      <a:gd name="connsiteY7" fmla="*/ 158199 h 208295"/>
                      <a:gd name="connsiteX8" fmla="*/ 127087 w 208132"/>
                      <a:gd name="connsiteY8" fmla="*/ 141852 h 208295"/>
                      <a:gd name="connsiteX9" fmla="*/ 138689 w 208132"/>
                      <a:gd name="connsiteY9" fmla="*/ 153453 h 208295"/>
                      <a:gd name="connsiteX10" fmla="*/ 143698 w 208132"/>
                      <a:gd name="connsiteY10" fmla="*/ 169800 h 208295"/>
                      <a:gd name="connsiteX11" fmla="*/ 176657 w 208132"/>
                      <a:gd name="connsiteY11" fmla="*/ 202758 h 208295"/>
                      <a:gd name="connsiteX12" fmla="*/ 189840 w 208132"/>
                      <a:gd name="connsiteY12" fmla="*/ 208295 h 208295"/>
                      <a:gd name="connsiteX13" fmla="*/ 203023 w 208132"/>
                      <a:gd name="connsiteY13" fmla="*/ 202758 h 208295"/>
                      <a:gd name="connsiteX14" fmla="*/ 202760 w 208132"/>
                      <a:gd name="connsiteY14" fmla="*/ 176655 h 208295"/>
                      <a:gd name="connsiteX15" fmla="*/ 78836 w 208132"/>
                      <a:gd name="connsiteY15" fmla="*/ 142115 h 208295"/>
                      <a:gd name="connsiteX16" fmla="*/ 15556 w 208132"/>
                      <a:gd name="connsiteY16" fmla="*/ 78836 h 208295"/>
                      <a:gd name="connsiteX17" fmla="*/ 78836 w 208132"/>
                      <a:gd name="connsiteY17" fmla="*/ 15556 h 208295"/>
                      <a:gd name="connsiteX18" fmla="*/ 142116 w 208132"/>
                      <a:gd name="connsiteY18" fmla="*/ 78836 h 208295"/>
                      <a:gd name="connsiteX19" fmla="*/ 78836 w 208132"/>
                      <a:gd name="connsiteY19" fmla="*/ 142115 h 2082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208132" h="208295">
                        <a:moveTo>
                          <a:pt x="202760" y="176655"/>
                        </a:moveTo>
                        <a:lnTo>
                          <a:pt x="169801" y="143697"/>
                        </a:lnTo>
                        <a:cubicBezTo>
                          <a:pt x="165319" y="139215"/>
                          <a:pt x="159255" y="137633"/>
                          <a:pt x="153454" y="138688"/>
                        </a:cubicBezTo>
                        <a:lnTo>
                          <a:pt x="141853" y="127086"/>
                        </a:lnTo>
                        <a:cubicBezTo>
                          <a:pt x="152136" y="113903"/>
                          <a:pt x="158200" y="97029"/>
                          <a:pt x="158200" y="79099"/>
                        </a:cubicBezTo>
                        <a:cubicBezTo>
                          <a:pt x="158200" y="35595"/>
                          <a:pt x="122605" y="0"/>
                          <a:pt x="79100" y="0"/>
                        </a:cubicBezTo>
                        <a:cubicBezTo>
                          <a:pt x="35595" y="0"/>
                          <a:pt x="0" y="35595"/>
                          <a:pt x="0" y="79099"/>
                        </a:cubicBezTo>
                        <a:cubicBezTo>
                          <a:pt x="0" y="122604"/>
                          <a:pt x="35595" y="158199"/>
                          <a:pt x="79100" y="158199"/>
                        </a:cubicBezTo>
                        <a:cubicBezTo>
                          <a:pt x="97029" y="158199"/>
                          <a:pt x="113640" y="152134"/>
                          <a:pt x="127087" y="141852"/>
                        </a:cubicBezTo>
                        <a:lnTo>
                          <a:pt x="138689" y="153453"/>
                        </a:lnTo>
                        <a:cubicBezTo>
                          <a:pt x="137634" y="159253"/>
                          <a:pt x="139216" y="165318"/>
                          <a:pt x="143698" y="169800"/>
                        </a:cubicBezTo>
                        <a:lnTo>
                          <a:pt x="176657" y="202758"/>
                        </a:lnTo>
                        <a:cubicBezTo>
                          <a:pt x="180348" y="206449"/>
                          <a:pt x="185094" y="208295"/>
                          <a:pt x="189840" y="208295"/>
                        </a:cubicBezTo>
                        <a:cubicBezTo>
                          <a:pt x="194586" y="208295"/>
                          <a:pt x="199332" y="206449"/>
                          <a:pt x="203023" y="202758"/>
                        </a:cubicBezTo>
                        <a:cubicBezTo>
                          <a:pt x="209879" y="195375"/>
                          <a:pt x="209879" y="183774"/>
                          <a:pt x="202760" y="176655"/>
                        </a:cubicBezTo>
                        <a:close/>
                        <a:moveTo>
                          <a:pt x="78836" y="142115"/>
                        </a:moveTo>
                        <a:cubicBezTo>
                          <a:pt x="44032" y="142115"/>
                          <a:pt x="15556" y="113639"/>
                          <a:pt x="15556" y="78836"/>
                        </a:cubicBezTo>
                        <a:cubicBezTo>
                          <a:pt x="15556" y="44032"/>
                          <a:pt x="44032" y="15556"/>
                          <a:pt x="78836" y="15556"/>
                        </a:cubicBezTo>
                        <a:cubicBezTo>
                          <a:pt x="113640" y="15556"/>
                          <a:pt x="142116" y="44032"/>
                          <a:pt x="142116" y="78836"/>
                        </a:cubicBezTo>
                        <a:cubicBezTo>
                          <a:pt x="142116" y="113639"/>
                          <a:pt x="113640" y="142115"/>
                          <a:pt x="78836" y="142115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258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ja-JP" altLang="en-US" sz="1045"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</p:txBody>
              </p:sp>
            </p:grpSp>
            <p:pic>
              <p:nvPicPr>
                <p:cNvPr id="560" name="図 559" descr="QR コード&#10;&#10;自動的に生成された説明">
                  <a:extLst>
                    <a:ext uri="{FF2B5EF4-FFF2-40B4-BE49-F238E27FC236}">
                      <a16:creationId xmlns:a16="http://schemas.microsoft.com/office/drawing/2014/main" id="{09D29E67-76EA-F496-F680-B6AA4B9D96C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880640" y="1478613"/>
                  <a:ext cx="279642" cy="285428"/>
                </a:xfrm>
                <a:prstGeom prst="rect">
                  <a:avLst/>
                </a:prstGeom>
              </p:spPr>
            </p:pic>
          </p:grpSp>
          <p:sp>
            <p:nvSpPr>
              <p:cNvPr id="536" name="正方形/長方形 535">
                <a:extLst>
                  <a:ext uri="{FF2B5EF4-FFF2-40B4-BE49-F238E27FC236}">
                    <a16:creationId xmlns:a16="http://schemas.microsoft.com/office/drawing/2014/main" id="{6A1A828C-B738-CD62-9C0E-C27F3CC48696}"/>
                  </a:ext>
                </a:extLst>
              </p:cNvPr>
              <p:cNvSpPr/>
              <p:nvPr/>
            </p:nvSpPr>
            <p:spPr>
              <a:xfrm>
                <a:off x="67733" y="1330508"/>
                <a:ext cx="3100340" cy="881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kumimoji="1" lang="en-US" altLang="ja-JP" sz="6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※</a:t>
                </a:r>
                <a:r>
                  <a:rPr kumimoji="1" lang="ja-JP" altLang="en-US" sz="6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医療機関を訪れる前に、上記にお薬を受け取る電子処方せん対応の薬局をご記入ください。</a:t>
                </a:r>
                <a:endParaRPr kumimoji="1" lang="en-US" altLang="ja-JP" sz="6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37" name="四角形: 角を丸くする 536">
                <a:extLst>
                  <a:ext uri="{FF2B5EF4-FFF2-40B4-BE49-F238E27FC236}">
                    <a16:creationId xmlns:a16="http://schemas.microsoft.com/office/drawing/2014/main" id="{9DDD80BD-9844-3738-C7B6-EE0AEE563DA8}"/>
                  </a:ext>
                </a:extLst>
              </p:cNvPr>
              <p:cNvSpPr/>
              <p:nvPr/>
            </p:nvSpPr>
            <p:spPr bwMode="auto">
              <a:xfrm>
                <a:off x="68680" y="1466967"/>
                <a:ext cx="3102729" cy="276433"/>
              </a:xfrm>
              <a:prstGeom prst="roundRect">
                <a:avLst>
                  <a:gd name="adj" fmla="val 1360"/>
                </a:avLst>
              </a:prstGeom>
              <a:noFill/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728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38" name="四角形: 角を丸くする 537">
                <a:extLst>
                  <a:ext uri="{FF2B5EF4-FFF2-40B4-BE49-F238E27FC236}">
                    <a16:creationId xmlns:a16="http://schemas.microsoft.com/office/drawing/2014/main" id="{28C757B0-237A-08C2-F9FB-117E6F562A4F}"/>
                  </a:ext>
                </a:extLst>
              </p:cNvPr>
              <p:cNvSpPr/>
              <p:nvPr/>
            </p:nvSpPr>
            <p:spPr bwMode="auto">
              <a:xfrm>
                <a:off x="68680" y="55624"/>
                <a:ext cx="3102729" cy="1379298"/>
              </a:xfrm>
              <a:prstGeom prst="roundRect">
                <a:avLst>
                  <a:gd name="adj" fmla="val 30"/>
                </a:avLst>
              </a:prstGeom>
              <a:noFill/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cxnSp>
            <p:nvCxnSpPr>
              <p:cNvPr id="539" name="直線コネクタ 538">
                <a:extLst>
                  <a:ext uri="{FF2B5EF4-FFF2-40B4-BE49-F238E27FC236}">
                    <a16:creationId xmlns:a16="http://schemas.microsoft.com/office/drawing/2014/main" id="{9B5C7BC1-A473-079A-CE24-E1476C2981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1484" y="293598"/>
                <a:ext cx="1980000" cy="0"/>
              </a:xfrm>
              <a:prstGeom prst="line">
                <a:avLst/>
              </a:prstGeom>
              <a:ln w="12700">
                <a:solidFill>
                  <a:srgbClr val="60BE9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0" name="正方形/長方形 539">
                <a:extLst>
                  <a:ext uri="{FF2B5EF4-FFF2-40B4-BE49-F238E27FC236}">
                    <a16:creationId xmlns:a16="http://schemas.microsoft.com/office/drawing/2014/main" id="{62B7AD42-60CF-8B7F-5AF0-EE3D252955B6}"/>
                  </a:ext>
                </a:extLst>
              </p:cNvPr>
              <p:cNvSpPr/>
              <p:nvPr/>
            </p:nvSpPr>
            <p:spPr>
              <a:xfrm>
                <a:off x="463657" y="133271"/>
                <a:ext cx="1595654" cy="1047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7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調剤を受ける電子処方せん対応薬局</a:t>
                </a:r>
              </a:p>
            </p:txBody>
          </p:sp>
          <p:sp>
            <p:nvSpPr>
              <p:cNvPr id="541" name="正方形/長方形 540">
                <a:extLst>
                  <a:ext uri="{FF2B5EF4-FFF2-40B4-BE49-F238E27FC236}">
                    <a16:creationId xmlns:a16="http://schemas.microsoft.com/office/drawing/2014/main" id="{E8CEAA78-D7CB-370F-8703-E8CCE468652B}"/>
                  </a:ext>
                </a:extLst>
              </p:cNvPr>
              <p:cNvSpPr/>
              <p:nvPr/>
            </p:nvSpPr>
            <p:spPr>
              <a:xfrm>
                <a:off x="286439" y="941665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42" name="正方形/長方形 541">
                <a:extLst>
                  <a:ext uri="{FF2B5EF4-FFF2-40B4-BE49-F238E27FC236}">
                    <a16:creationId xmlns:a16="http://schemas.microsoft.com/office/drawing/2014/main" id="{0C27EB24-E8AD-1716-D330-CD9A161BA109}"/>
                  </a:ext>
                </a:extLst>
              </p:cNvPr>
              <p:cNvSpPr/>
              <p:nvPr/>
            </p:nvSpPr>
            <p:spPr>
              <a:xfrm>
                <a:off x="286439" y="1150386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cxnSp>
            <p:nvCxnSpPr>
              <p:cNvPr id="543" name="直線コネクタ 542">
                <a:extLst>
                  <a:ext uri="{FF2B5EF4-FFF2-40B4-BE49-F238E27FC236}">
                    <a16:creationId xmlns:a16="http://schemas.microsoft.com/office/drawing/2014/main" id="{39A7B7A3-7ED6-E2EE-531B-58C8ED1A20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537" y="506395"/>
                <a:ext cx="198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544" name="直線コネクタ 543">
                <a:extLst>
                  <a:ext uri="{FF2B5EF4-FFF2-40B4-BE49-F238E27FC236}">
                    <a16:creationId xmlns:a16="http://schemas.microsoft.com/office/drawing/2014/main" id="{7BEBB5F0-B470-AD53-AE2A-E4C76C2706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537" y="712778"/>
                <a:ext cx="198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545" name="直線コネクタ 544">
                <a:extLst>
                  <a:ext uri="{FF2B5EF4-FFF2-40B4-BE49-F238E27FC236}">
                    <a16:creationId xmlns:a16="http://schemas.microsoft.com/office/drawing/2014/main" id="{3B22E3DF-E390-E737-1538-12EAEDA8E8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537" y="1125544"/>
                <a:ext cx="198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546" name="直線コネクタ 545">
                <a:extLst>
                  <a:ext uri="{FF2B5EF4-FFF2-40B4-BE49-F238E27FC236}">
                    <a16:creationId xmlns:a16="http://schemas.microsoft.com/office/drawing/2014/main" id="{9FE422BB-B5D5-DD0B-0335-56CB9A6893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537" y="919161"/>
                <a:ext cx="198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sp>
            <p:nvSpPr>
              <p:cNvPr id="547" name="正方形/長方形 546">
                <a:extLst>
                  <a:ext uri="{FF2B5EF4-FFF2-40B4-BE49-F238E27FC236}">
                    <a16:creationId xmlns:a16="http://schemas.microsoft.com/office/drawing/2014/main" id="{A1A33CFD-F529-BE1D-F765-397BB5C81477}"/>
                  </a:ext>
                </a:extLst>
              </p:cNvPr>
              <p:cNvSpPr/>
              <p:nvPr/>
            </p:nvSpPr>
            <p:spPr>
              <a:xfrm>
                <a:off x="286439" y="528899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48" name="正方形/長方形 547">
                <a:extLst>
                  <a:ext uri="{FF2B5EF4-FFF2-40B4-BE49-F238E27FC236}">
                    <a16:creationId xmlns:a16="http://schemas.microsoft.com/office/drawing/2014/main" id="{7517E2CE-E7F2-0CFC-BA0A-232059BDB3E7}"/>
                  </a:ext>
                </a:extLst>
              </p:cNvPr>
              <p:cNvSpPr/>
              <p:nvPr/>
            </p:nvSpPr>
            <p:spPr>
              <a:xfrm>
                <a:off x="286439" y="735282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49" name="正方形/長方形 548">
                <a:extLst>
                  <a:ext uri="{FF2B5EF4-FFF2-40B4-BE49-F238E27FC236}">
                    <a16:creationId xmlns:a16="http://schemas.microsoft.com/office/drawing/2014/main" id="{A67A7096-CEE2-C81A-4D45-9ABB2FF28F35}"/>
                  </a:ext>
                </a:extLst>
              </p:cNvPr>
              <p:cNvSpPr/>
              <p:nvPr/>
            </p:nvSpPr>
            <p:spPr>
              <a:xfrm>
                <a:off x="286439" y="322516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50" name="四角形: 角を丸くする 549">
                <a:extLst>
                  <a:ext uri="{FF2B5EF4-FFF2-40B4-BE49-F238E27FC236}">
                    <a16:creationId xmlns:a16="http://schemas.microsoft.com/office/drawing/2014/main" id="{48E84101-1D67-C49D-14FE-8BBC5786BD57}"/>
                  </a:ext>
                </a:extLst>
              </p:cNvPr>
              <p:cNvSpPr/>
              <p:nvPr/>
            </p:nvSpPr>
            <p:spPr bwMode="auto">
              <a:xfrm>
                <a:off x="2732655" y="327286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51" name="四角形: 角を丸くする 550">
                <a:extLst>
                  <a:ext uri="{FF2B5EF4-FFF2-40B4-BE49-F238E27FC236}">
                    <a16:creationId xmlns:a16="http://schemas.microsoft.com/office/drawing/2014/main" id="{6F5AF407-6D68-321C-6F66-083DF6EF5FF0}"/>
                  </a:ext>
                </a:extLst>
              </p:cNvPr>
              <p:cNvSpPr/>
              <p:nvPr/>
            </p:nvSpPr>
            <p:spPr bwMode="auto">
              <a:xfrm>
                <a:off x="2732655" y="528454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52" name="四角形: 角を丸くする 551">
                <a:extLst>
                  <a:ext uri="{FF2B5EF4-FFF2-40B4-BE49-F238E27FC236}">
                    <a16:creationId xmlns:a16="http://schemas.microsoft.com/office/drawing/2014/main" id="{D587689D-B390-581F-9CAB-F14D96075E74}"/>
                  </a:ext>
                </a:extLst>
              </p:cNvPr>
              <p:cNvSpPr/>
              <p:nvPr/>
            </p:nvSpPr>
            <p:spPr bwMode="auto">
              <a:xfrm>
                <a:off x="2732655" y="734837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53" name="四角形: 角を丸くする 552">
                <a:extLst>
                  <a:ext uri="{FF2B5EF4-FFF2-40B4-BE49-F238E27FC236}">
                    <a16:creationId xmlns:a16="http://schemas.microsoft.com/office/drawing/2014/main" id="{857FA074-0752-7BD7-58B6-3F95E796810B}"/>
                  </a:ext>
                </a:extLst>
              </p:cNvPr>
              <p:cNvSpPr/>
              <p:nvPr/>
            </p:nvSpPr>
            <p:spPr bwMode="auto">
              <a:xfrm>
                <a:off x="2732655" y="941220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54" name="四角形: 角を丸くする 553">
                <a:extLst>
                  <a:ext uri="{FF2B5EF4-FFF2-40B4-BE49-F238E27FC236}">
                    <a16:creationId xmlns:a16="http://schemas.microsoft.com/office/drawing/2014/main" id="{0A02057C-898C-836B-D12D-A5CA2C0B22AA}"/>
                  </a:ext>
                </a:extLst>
              </p:cNvPr>
              <p:cNvSpPr/>
              <p:nvPr/>
            </p:nvSpPr>
            <p:spPr bwMode="auto">
              <a:xfrm>
                <a:off x="2732655" y="1149941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55" name="矢印: 右 554">
                <a:extLst>
                  <a:ext uri="{FF2B5EF4-FFF2-40B4-BE49-F238E27FC236}">
                    <a16:creationId xmlns:a16="http://schemas.microsoft.com/office/drawing/2014/main" id="{5F0E832E-098A-8197-3166-FF4C34039F41}"/>
                  </a:ext>
                </a:extLst>
              </p:cNvPr>
              <p:cNvSpPr/>
              <p:nvPr/>
            </p:nvSpPr>
            <p:spPr>
              <a:xfrm>
                <a:off x="2334176" y="117055"/>
                <a:ext cx="144675" cy="152336"/>
              </a:xfrm>
              <a:prstGeom prst="rightArrow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6" name="四角形: 角を丸くする 555">
                <a:extLst>
                  <a:ext uri="{FF2B5EF4-FFF2-40B4-BE49-F238E27FC236}">
                    <a16:creationId xmlns:a16="http://schemas.microsoft.com/office/drawing/2014/main" id="{0188C242-E636-AB51-280C-2315ACA17E47}"/>
                  </a:ext>
                </a:extLst>
              </p:cNvPr>
              <p:cNvSpPr/>
              <p:nvPr/>
            </p:nvSpPr>
            <p:spPr>
              <a:xfrm>
                <a:off x="2323271" y="304850"/>
                <a:ext cx="166486" cy="995740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wrap="none" rtlCol="0" anchor="ctr"/>
              <a:lstStyle/>
              <a:p>
                <a:pPr algn="ctr"/>
                <a:r>
                  <a:rPr kumimoji="1" lang="ja-JP" altLang="en-US" sz="500" b="1"/>
                  <a:t>対応可能であれば</a:t>
                </a:r>
                <a:r>
                  <a:rPr kumimoji="1" lang="en-US" altLang="ja-JP" sz="500" b="1"/>
                  <a:t>【</a:t>
                </a:r>
                <a:r>
                  <a:rPr kumimoji="1" lang="ja-JP" altLang="en-US" sz="500" b="1"/>
                  <a:t>✔</a:t>
                </a:r>
                <a:r>
                  <a:rPr kumimoji="1" lang="en-US" altLang="ja-JP" sz="500" b="1"/>
                  <a:t>】</a:t>
                </a:r>
                <a:r>
                  <a:rPr kumimoji="1" lang="ja-JP" altLang="en-US" sz="500" b="1"/>
                  <a:t>を記入</a:t>
                </a:r>
              </a:p>
            </p:txBody>
          </p:sp>
          <p:sp>
            <p:nvSpPr>
              <p:cNvPr id="557" name="四角形: 角を丸くする 556">
                <a:extLst>
                  <a:ext uri="{FF2B5EF4-FFF2-40B4-BE49-F238E27FC236}">
                    <a16:creationId xmlns:a16="http://schemas.microsoft.com/office/drawing/2014/main" id="{0BB36801-7586-D8F2-9B3B-1CB83CD69DAC}"/>
                  </a:ext>
                </a:extLst>
              </p:cNvPr>
              <p:cNvSpPr/>
              <p:nvPr/>
            </p:nvSpPr>
            <p:spPr>
              <a:xfrm>
                <a:off x="90371" y="327196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1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grpSp>
        <p:nvGrpSpPr>
          <p:cNvPr id="580" name="グループ化 579">
            <a:extLst>
              <a:ext uri="{FF2B5EF4-FFF2-40B4-BE49-F238E27FC236}">
                <a16:creationId xmlns:a16="http://schemas.microsoft.com/office/drawing/2014/main" id="{D7C7E378-FFAB-0911-DD5F-CAA32D5F1409}"/>
              </a:ext>
            </a:extLst>
          </p:cNvPr>
          <p:cNvGrpSpPr/>
          <p:nvPr/>
        </p:nvGrpSpPr>
        <p:grpSpPr>
          <a:xfrm>
            <a:off x="190957" y="7707597"/>
            <a:ext cx="6492059" cy="1801604"/>
            <a:chOff x="187036" y="414137"/>
            <a:chExt cx="6492059" cy="1801604"/>
          </a:xfrm>
        </p:grpSpPr>
        <p:grpSp>
          <p:nvGrpSpPr>
            <p:cNvPr id="581" name="グループ化 580">
              <a:extLst>
                <a:ext uri="{FF2B5EF4-FFF2-40B4-BE49-F238E27FC236}">
                  <a16:creationId xmlns:a16="http://schemas.microsoft.com/office/drawing/2014/main" id="{2C68F00B-EA2A-797D-FF41-2E53EF930D82}"/>
                </a:ext>
              </a:extLst>
            </p:cNvPr>
            <p:cNvGrpSpPr/>
            <p:nvPr/>
          </p:nvGrpSpPr>
          <p:grpSpPr>
            <a:xfrm>
              <a:off x="187036" y="414137"/>
              <a:ext cx="3240088" cy="1800225"/>
              <a:chOff x="0" y="-1"/>
              <a:chExt cx="3240088" cy="1800225"/>
            </a:xfrm>
          </p:grpSpPr>
          <p:sp>
            <p:nvSpPr>
              <p:cNvPr id="620" name="正方形/長方形 619">
                <a:extLst>
                  <a:ext uri="{FF2B5EF4-FFF2-40B4-BE49-F238E27FC236}">
                    <a16:creationId xmlns:a16="http://schemas.microsoft.com/office/drawing/2014/main" id="{95CDF27E-CB2D-E721-FB48-90CAECC1ADBD}"/>
                  </a:ext>
                </a:extLst>
              </p:cNvPr>
              <p:cNvSpPr/>
              <p:nvPr/>
            </p:nvSpPr>
            <p:spPr>
              <a:xfrm>
                <a:off x="0" y="-1"/>
                <a:ext cx="3240088" cy="1800225"/>
              </a:xfrm>
              <a:prstGeom prst="rect">
                <a:avLst/>
              </a:prstGeom>
              <a:solidFill>
                <a:srgbClr val="60BE9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873" kern="0">
                  <a:solidFill>
                    <a:prstClr val="white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pic>
            <p:nvPicPr>
              <p:cNvPr id="621" name="図 620" descr="カレンダー&#10;&#10;中程度の精度で自動的に生成された説明">
                <a:extLst>
                  <a:ext uri="{FF2B5EF4-FFF2-40B4-BE49-F238E27FC236}">
                    <a16:creationId xmlns:a16="http://schemas.microsoft.com/office/drawing/2014/main" id="{5EA005B2-52B2-2D11-50BD-AA8AA59CD8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99540" y="4848"/>
                <a:ext cx="2939844" cy="1791301"/>
              </a:xfrm>
              <a:prstGeom prst="rect">
                <a:avLst/>
              </a:prstGeom>
            </p:spPr>
          </p:pic>
          <p:sp>
            <p:nvSpPr>
              <p:cNvPr id="622" name="正方形/長方形 621">
                <a:extLst>
                  <a:ext uri="{FF2B5EF4-FFF2-40B4-BE49-F238E27FC236}">
                    <a16:creationId xmlns:a16="http://schemas.microsoft.com/office/drawing/2014/main" id="{732A538A-E75A-7680-48FA-1E434F271D44}"/>
                  </a:ext>
                </a:extLst>
              </p:cNvPr>
              <p:cNvSpPr/>
              <p:nvPr/>
            </p:nvSpPr>
            <p:spPr>
              <a:xfrm>
                <a:off x="487874" y="174429"/>
                <a:ext cx="1676630" cy="275775"/>
              </a:xfrm>
              <a:prstGeom prst="rect">
                <a:avLst/>
              </a:prstGeom>
              <a:solidFill>
                <a:srgbClr val="60BE9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873" kern="0">
                  <a:solidFill>
                    <a:prstClr val="white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623" name="正方形/長方形 622">
                <a:extLst>
                  <a:ext uri="{FF2B5EF4-FFF2-40B4-BE49-F238E27FC236}">
                    <a16:creationId xmlns:a16="http://schemas.microsoft.com/office/drawing/2014/main" id="{8636FD90-089C-134C-4071-96A62DC2CA0C}"/>
                  </a:ext>
                </a:extLst>
              </p:cNvPr>
              <p:cNvSpPr/>
              <p:nvPr/>
            </p:nvSpPr>
            <p:spPr>
              <a:xfrm>
                <a:off x="62859" y="151851"/>
                <a:ext cx="3114370" cy="368705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r>
                  <a:rPr lang="ja-JP" altLang="en-US" sz="1809" b="1" ker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電子処方せん希望カード</a:t>
                </a:r>
              </a:p>
            </p:txBody>
          </p:sp>
          <p:sp>
            <p:nvSpPr>
              <p:cNvPr id="624" name="四角形: 角を丸くする 623">
                <a:extLst>
                  <a:ext uri="{FF2B5EF4-FFF2-40B4-BE49-F238E27FC236}">
                    <a16:creationId xmlns:a16="http://schemas.microsoft.com/office/drawing/2014/main" id="{AAABAE3A-5095-4316-DCE7-A5711C94D7ED}"/>
                  </a:ext>
                </a:extLst>
              </p:cNvPr>
              <p:cNvSpPr/>
              <p:nvPr/>
            </p:nvSpPr>
            <p:spPr>
              <a:xfrm>
                <a:off x="86367" y="585000"/>
                <a:ext cx="3067352" cy="433190"/>
              </a:xfrm>
              <a:prstGeom prst="roundRect">
                <a:avLst>
                  <a:gd name="adj" fmla="val 13397"/>
                </a:avLst>
              </a:prstGeom>
              <a:solidFill>
                <a:schemeClr val="bg1">
                  <a:alpha val="69804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r>
                  <a:rPr lang="ja-JP" altLang="en-US" sz="873" b="1" kern="0">
                    <a:solidFill>
                      <a:prstClr val="black"/>
                    </a:solidFill>
                    <a:latin typeface="Meiryo UI" panose="020B0604030504040204" pitchFamily="50" charset="-128"/>
                    <a:ea typeface="游ゴシック" panose="020B0400000000000000" pitchFamily="50" charset="-128"/>
                  </a:rPr>
                  <a:t>私は電子処方せんの発行を希望します。</a:t>
                </a:r>
                <a:endParaRPr lang="en-US" altLang="ja-JP" sz="873" b="1" kern="0">
                  <a:solidFill>
                    <a:prstClr val="black"/>
                  </a:solidFill>
                  <a:latin typeface="Meiryo UI" panose="020B0604030504040204" pitchFamily="50" charset="-128"/>
                  <a:ea typeface="游ゴシック" panose="020B0400000000000000" pitchFamily="50" charset="-128"/>
                </a:endParaRPr>
              </a:p>
              <a:p>
                <a:pPr algn="ctr" defTabSz="83122">
                  <a:defRPr/>
                </a:pPr>
                <a:r>
                  <a:rPr lang="ja-JP" altLang="en-US" sz="873" b="1" kern="0">
                    <a:solidFill>
                      <a:prstClr val="black"/>
                    </a:solidFill>
                    <a:latin typeface="Meiryo UI" panose="020B0604030504040204" pitchFamily="50" charset="-128"/>
                    <a:ea typeface="游ゴシック" panose="020B0400000000000000" pitchFamily="50" charset="-128"/>
                  </a:rPr>
                  <a:t>裏面の電子処方せん対応薬局で調剤いただきます。</a:t>
                </a:r>
              </a:p>
            </p:txBody>
          </p:sp>
          <p:sp>
            <p:nvSpPr>
              <p:cNvPr id="625" name="四角形: 角を丸くする 624">
                <a:extLst>
                  <a:ext uri="{FF2B5EF4-FFF2-40B4-BE49-F238E27FC236}">
                    <a16:creationId xmlns:a16="http://schemas.microsoft.com/office/drawing/2014/main" id="{79E8F0E3-326D-0628-89BD-83EFFD5DB25D}"/>
                  </a:ext>
                </a:extLst>
              </p:cNvPr>
              <p:cNvSpPr/>
              <p:nvPr/>
            </p:nvSpPr>
            <p:spPr>
              <a:xfrm>
                <a:off x="1032511" y="59674"/>
                <a:ext cx="1175067" cy="124709"/>
              </a:xfrm>
              <a:prstGeom prst="roundRect">
                <a:avLst/>
              </a:pr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873" kern="0">
                  <a:solidFill>
                    <a:prstClr val="white"/>
                  </a:solidFill>
                  <a:latin typeface="游ゴシック" panose="020F0502020204030204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626" name="正方形/長方形 625">
                <a:extLst>
                  <a:ext uri="{FF2B5EF4-FFF2-40B4-BE49-F238E27FC236}">
                    <a16:creationId xmlns:a16="http://schemas.microsoft.com/office/drawing/2014/main" id="{DED3FBFE-15A1-D338-68DA-78CA0A6A20E1}"/>
                  </a:ext>
                </a:extLst>
              </p:cNvPr>
              <p:cNvSpPr/>
              <p:nvPr/>
            </p:nvSpPr>
            <p:spPr>
              <a:xfrm>
                <a:off x="1032511" y="29089"/>
                <a:ext cx="1175067" cy="169613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r>
                  <a:rPr lang="ja-JP" altLang="en-US" sz="728" b="1" kern="0">
                    <a:solidFill>
                      <a:srgbClr val="60BE9E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医師・薬剤師の方へ</a:t>
                </a:r>
              </a:p>
            </p:txBody>
          </p:sp>
          <p:sp>
            <p:nvSpPr>
              <p:cNvPr id="627" name="四角形: 角を丸くする 626">
                <a:extLst>
                  <a:ext uri="{FF2B5EF4-FFF2-40B4-BE49-F238E27FC236}">
                    <a16:creationId xmlns:a16="http://schemas.microsoft.com/office/drawing/2014/main" id="{08B79535-6E27-45AD-FF2C-7AFA5CB4F3E9}"/>
                  </a:ext>
                </a:extLst>
              </p:cNvPr>
              <p:cNvSpPr/>
              <p:nvPr/>
            </p:nvSpPr>
            <p:spPr bwMode="auto">
              <a:xfrm>
                <a:off x="68680" y="1103057"/>
                <a:ext cx="3133023" cy="647590"/>
              </a:xfrm>
              <a:prstGeom prst="roundRect">
                <a:avLst>
                  <a:gd name="adj" fmla="val 498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628" name="四角形: 角を丸くする 627">
                <a:extLst>
                  <a:ext uri="{FF2B5EF4-FFF2-40B4-BE49-F238E27FC236}">
                    <a16:creationId xmlns:a16="http://schemas.microsoft.com/office/drawing/2014/main" id="{AEBED600-F957-DC65-AB24-82866E1BB14E}"/>
                  </a:ext>
                </a:extLst>
              </p:cNvPr>
              <p:cNvSpPr/>
              <p:nvPr/>
            </p:nvSpPr>
            <p:spPr bwMode="auto">
              <a:xfrm>
                <a:off x="85969" y="1097847"/>
                <a:ext cx="2477476" cy="647590"/>
              </a:xfrm>
              <a:prstGeom prst="roundRect">
                <a:avLst>
                  <a:gd name="adj" fmla="val 1360"/>
                </a:avLst>
              </a:prstGeom>
              <a:noFill/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144000" indent="-144000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r>
                  <a:rPr lang="ja-JP" altLang="en-US" sz="694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注意事項</a:t>
                </a:r>
                <a:endParaRPr lang="en-US" altLang="ja-JP" sz="694" b="1">
                  <a:solidFill>
                    <a:srgbClr val="00B050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44000" indent="-144000" fontAlgn="base">
                  <a:lnSpc>
                    <a:spcPct val="110000"/>
                  </a:lnSpc>
                  <a:buFont typeface="Meiryo UI" panose="020B0604030504040204" pitchFamily="50" charset="-128"/>
                  <a:buChar char="※"/>
                </a:pPr>
                <a:r>
                  <a:rPr lang="ja-JP" altLang="en-US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  <a:t>電子処方せんを利用する場合でも薬局での受付は必要です。</a:t>
                </a:r>
                <a:endParaRPr kumimoji="1" lang="ja-JP" altLang="en-US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44000" indent="-144000" fontAlgn="base">
                  <a:lnSpc>
                    <a:spcPct val="110000"/>
                  </a:lnSpc>
                  <a:buFont typeface="Meiryo UI" panose="020B0604030504040204" pitchFamily="50" charset="-128"/>
                  <a:buChar char="※"/>
                </a:pPr>
                <a:r>
                  <a:rPr kumimoji="1" lang="ja-JP" altLang="en-US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  <a:t>利用するには、医療機関・薬局が電子処方せんに対応している</a:t>
                </a:r>
                <a:br>
                  <a:rPr kumimoji="1" lang="en-US" altLang="ja-JP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</a:br>
                <a:r>
                  <a:rPr kumimoji="1" lang="ja-JP" altLang="en-US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  <a:t>必要があります。</a:t>
                </a:r>
                <a:endParaRPr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44000" indent="-144000" fontAlgn="base">
                  <a:lnSpc>
                    <a:spcPct val="110000"/>
                  </a:lnSpc>
                  <a:buFont typeface="Meiryo UI" panose="020B0604030504040204" pitchFamily="50" charset="-128"/>
                  <a:buChar char="※"/>
                </a:pPr>
                <a:r>
                  <a:rPr lang="ja-JP" altLang="en-US" sz="694">
                    <a:latin typeface="Meiryo UI" panose="020B0604030504040204" pitchFamily="50" charset="-128"/>
                    <a:ea typeface="Meiryo UI" panose="020B0604030504040204" pitchFamily="50" charset="-128"/>
                  </a:rPr>
                  <a:t>電子処方せんの対応施設には右記のポスターが掲示されています。</a:t>
                </a: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pic>
            <p:nvPicPr>
              <p:cNvPr id="629" name="Picture 2">
                <a:extLst>
                  <a:ext uri="{FF2B5EF4-FFF2-40B4-BE49-F238E27FC236}">
                    <a16:creationId xmlns:a16="http://schemas.microsoft.com/office/drawing/2014/main" id="{C3E8B032-F8AF-FE23-7688-3057A47B1DB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95187" y="1211158"/>
                <a:ext cx="400483" cy="504668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630" name="グループ化 629">
                <a:extLst>
                  <a:ext uri="{FF2B5EF4-FFF2-40B4-BE49-F238E27FC236}">
                    <a16:creationId xmlns:a16="http://schemas.microsoft.com/office/drawing/2014/main" id="{33394E90-8C4D-3479-904A-1E7CCA8C37DD}"/>
                  </a:ext>
                </a:extLst>
              </p:cNvPr>
              <p:cNvGrpSpPr/>
              <p:nvPr/>
            </p:nvGrpSpPr>
            <p:grpSpPr>
              <a:xfrm>
                <a:off x="2643193" y="1069727"/>
                <a:ext cx="499287" cy="144356"/>
                <a:chOff x="4463897" y="5057951"/>
                <a:chExt cx="740833" cy="212106"/>
              </a:xfrm>
              <a:solidFill>
                <a:schemeClr val="bg1"/>
              </a:solidFill>
            </p:grpSpPr>
            <p:sp>
              <p:nvSpPr>
                <p:cNvPr id="634" name="四角形: 角を丸くする 633">
                  <a:extLst>
                    <a:ext uri="{FF2B5EF4-FFF2-40B4-BE49-F238E27FC236}">
                      <a16:creationId xmlns:a16="http://schemas.microsoft.com/office/drawing/2014/main" id="{F32561CD-A7CE-EE1E-BE43-45734B1295F5}"/>
                    </a:ext>
                  </a:extLst>
                </p:cNvPr>
                <p:cNvSpPr/>
                <p:nvPr/>
              </p:nvSpPr>
              <p:spPr bwMode="auto">
                <a:xfrm>
                  <a:off x="4463897" y="5057951"/>
                  <a:ext cx="740833" cy="177800"/>
                </a:xfrm>
                <a:prstGeom prst="roundRect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algn="ctr" defTabSz="83122" fontAlgn="base">
                    <a:lnSpc>
                      <a:spcPct val="110000"/>
                    </a:lnSpc>
                  </a:pPr>
                  <a:endParaRPr kumimoji="1" lang="ja-JP" altLang="en-US" sz="436" b="1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635" name="二等辺三角形 634">
                  <a:extLst>
                    <a:ext uri="{FF2B5EF4-FFF2-40B4-BE49-F238E27FC236}">
                      <a16:creationId xmlns:a16="http://schemas.microsoft.com/office/drawing/2014/main" id="{537FDD5F-7E75-15E3-A85F-79D9111FD1A2}"/>
                    </a:ext>
                  </a:extLst>
                </p:cNvPr>
                <p:cNvSpPr/>
                <p:nvPr/>
              </p:nvSpPr>
              <p:spPr bwMode="auto">
                <a:xfrm rot="10800000">
                  <a:off x="4722131" y="5209583"/>
                  <a:ext cx="177800" cy="60474"/>
                </a:xfrm>
                <a:prstGeom prst="triangle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15585" indent="-15585" defTabSz="83122" fontAlgn="base">
                    <a:lnSpc>
                      <a:spcPct val="110000"/>
                    </a:lnSpc>
                    <a:buFont typeface="Wingdings" panose="05000000000000000000" pitchFamily="2" charset="2"/>
                    <a:buChar char="u"/>
                  </a:pPr>
                  <a:endParaRPr kumimoji="1" lang="ja-JP" altLang="en-US" sz="728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  <p:grpSp>
            <p:nvGrpSpPr>
              <p:cNvPr id="631" name="グループ化 630">
                <a:extLst>
                  <a:ext uri="{FF2B5EF4-FFF2-40B4-BE49-F238E27FC236}">
                    <a16:creationId xmlns:a16="http://schemas.microsoft.com/office/drawing/2014/main" id="{2C455E47-7328-17BD-A896-A236E76EE875}"/>
                  </a:ext>
                </a:extLst>
              </p:cNvPr>
              <p:cNvGrpSpPr/>
              <p:nvPr/>
            </p:nvGrpSpPr>
            <p:grpSpPr>
              <a:xfrm>
                <a:off x="2657303" y="1081534"/>
                <a:ext cx="473544" cy="120742"/>
                <a:chOff x="4463897" y="5057951"/>
                <a:chExt cx="740833" cy="212106"/>
              </a:xfrm>
            </p:grpSpPr>
            <p:sp>
              <p:nvSpPr>
                <p:cNvPr id="632" name="四角形: 角を丸くする 631">
                  <a:extLst>
                    <a:ext uri="{FF2B5EF4-FFF2-40B4-BE49-F238E27FC236}">
                      <a16:creationId xmlns:a16="http://schemas.microsoft.com/office/drawing/2014/main" id="{F5B6243D-1FD5-7377-DF01-0373E40532B0}"/>
                    </a:ext>
                  </a:extLst>
                </p:cNvPr>
                <p:cNvSpPr/>
                <p:nvPr/>
              </p:nvSpPr>
              <p:spPr bwMode="auto">
                <a:xfrm>
                  <a:off x="4463897" y="5057951"/>
                  <a:ext cx="740833" cy="177800"/>
                </a:xfrm>
                <a:prstGeom prst="roundRect">
                  <a:avLst/>
                </a:prstGeom>
                <a:solidFill>
                  <a:srgbClr val="00B05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algn="ctr" defTabSz="83122" fontAlgn="base">
                    <a:lnSpc>
                      <a:spcPct val="110000"/>
                    </a:lnSpc>
                  </a:pPr>
                  <a:r>
                    <a:rPr kumimoji="1" lang="ja-JP" altLang="en-US" sz="436" b="1">
                      <a:solidFill>
                        <a:schemeClr val="bg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対応ポスター</a:t>
                  </a:r>
                </a:p>
              </p:txBody>
            </p:sp>
            <p:sp>
              <p:nvSpPr>
                <p:cNvPr id="633" name="二等辺三角形 632">
                  <a:extLst>
                    <a:ext uri="{FF2B5EF4-FFF2-40B4-BE49-F238E27FC236}">
                      <a16:creationId xmlns:a16="http://schemas.microsoft.com/office/drawing/2014/main" id="{9732999C-F6D1-21D0-BE08-29D98B49D579}"/>
                    </a:ext>
                  </a:extLst>
                </p:cNvPr>
                <p:cNvSpPr/>
                <p:nvPr/>
              </p:nvSpPr>
              <p:spPr bwMode="auto">
                <a:xfrm rot="10800000">
                  <a:off x="4722131" y="5209583"/>
                  <a:ext cx="177800" cy="60474"/>
                </a:xfrm>
                <a:prstGeom prst="triangle">
                  <a:avLst/>
                </a:prstGeom>
                <a:solidFill>
                  <a:srgbClr val="00B05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15585" indent="-15585" defTabSz="83122" fontAlgn="base">
                    <a:lnSpc>
                      <a:spcPct val="110000"/>
                    </a:lnSpc>
                    <a:buFont typeface="Wingdings" panose="05000000000000000000" pitchFamily="2" charset="2"/>
                    <a:buChar char="u"/>
                  </a:pPr>
                  <a:endParaRPr kumimoji="1" lang="ja-JP" altLang="en-US" sz="728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</p:grpSp>
        <p:grpSp>
          <p:nvGrpSpPr>
            <p:cNvPr id="582" name="グループ化 581">
              <a:extLst>
                <a:ext uri="{FF2B5EF4-FFF2-40B4-BE49-F238E27FC236}">
                  <a16:creationId xmlns:a16="http://schemas.microsoft.com/office/drawing/2014/main" id="{B75F7D51-7BC4-0BEC-413A-7EAEC8911E45}"/>
                </a:ext>
              </a:extLst>
            </p:cNvPr>
            <p:cNvGrpSpPr/>
            <p:nvPr/>
          </p:nvGrpSpPr>
          <p:grpSpPr>
            <a:xfrm>
              <a:off x="3439007" y="415516"/>
              <a:ext cx="3240088" cy="1800225"/>
              <a:chOff x="0" y="-1"/>
              <a:chExt cx="3240088" cy="1800225"/>
            </a:xfrm>
          </p:grpSpPr>
          <p:sp>
            <p:nvSpPr>
              <p:cNvPr id="583" name="正方形/長方形 582">
                <a:extLst>
                  <a:ext uri="{FF2B5EF4-FFF2-40B4-BE49-F238E27FC236}">
                    <a16:creationId xmlns:a16="http://schemas.microsoft.com/office/drawing/2014/main" id="{8601CF79-E6F9-5FC0-6EE2-32DF48C50602}"/>
                  </a:ext>
                </a:extLst>
              </p:cNvPr>
              <p:cNvSpPr/>
              <p:nvPr/>
            </p:nvSpPr>
            <p:spPr>
              <a:xfrm>
                <a:off x="0" y="-1"/>
                <a:ext cx="3240088" cy="1800225"/>
              </a:xfrm>
              <a:prstGeom prst="rect">
                <a:avLst/>
              </a:prstGeom>
              <a:solidFill>
                <a:srgbClr val="60BE9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1045" kern="0">
                  <a:solidFill>
                    <a:prstClr val="white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84" name="四角形: 角を丸くする 583">
                <a:extLst>
                  <a:ext uri="{FF2B5EF4-FFF2-40B4-BE49-F238E27FC236}">
                    <a16:creationId xmlns:a16="http://schemas.microsoft.com/office/drawing/2014/main" id="{75DAD19D-527D-EA10-9175-D46C6EAAC2BE}"/>
                  </a:ext>
                </a:extLst>
              </p:cNvPr>
              <p:cNvSpPr/>
              <p:nvPr/>
            </p:nvSpPr>
            <p:spPr bwMode="auto">
              <a:xfrm>
                <a:off x="31531" y="27070"/>
                <a:ext cx="3177026" cy="1746083"/>
              </a:xfrm>
              <a:prstGeom prst="roundRect">
                <a:avLst>
                  <a:gd name="adj" fmla="val 838"/>
                </a:avLst>
              </a:prstGeom>
              <a:solidFill>
                <a:schemeClr val="bg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728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85" name="正方形/長方形 584">
                <a:extLst>
                  <a:ext uri="{FF2B5EF4-FFF2-40B4-BE49-F238E27FC236}">
                    <a16:creationId xmlns:a16="http://schemas.microsoft.com/office/drawing/2014/main" id="{D25A9EE8-0C4C-B6F4-00B3-7CCA88FC1EED}"/>
                  </a:ext>
                </a:extLst>
              </p:cNvPr>
              <p:cNvSpPr/>
              <p:nvPr/>
            </p:nvSpPr>
            <p:spPr>
              <a:xfrm>
                <a:off x="2563712" y="128094"/>
                <a:ext cx="492686" cy="10479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kumimoji="1" lang="ja-JP" altLang="en-US" sz="7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オンライン</a:t>
                </a:r>
                <a:br>
                  <a:rPr kumimoji="1" lang="en-US" altLang="ja-JP" sz="7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</a:br>
                <a:r>
                  <a:rPr kumimoji="1" lang="ja-JP" altLang="en-US" sz="7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服薬指導</a:t>
                </a:r>
              </a:p>
            </p:txBody>
          </p:sp>
          <p:cxnSp>
            <p:nvCxnSpPr>
              <p:cNvPr id="586" name="直線コネクタ 585">
                <a:extLst>
                  <a:ext uri="{FF2B5EF4-FFF2-40B4-BE49-F238E27FC236}">
                    <a16:creationId xmlns:a16="http://schemas.microsoft.com/office/drawing/2014/main" id="{560048B5-1CE7-1FCF-756B-CA8681AF0B9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63712" y="293599"/>
                <a:ext cx="492686" cy="0"/>
              </a:xfrm>
              <a:prstGeom prst="line">
                <a:avLst/>
              </a:prstGeom>
              <a:ln w="12700">
                <a:solidFill>
                  <a:srgbClr val="60BE9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7" name="四角形: 角を丸くする 586">
                <a:extLst>
                  <a:ext uri="{FF2B5EF4-FFF2-40B4-BE49-F238E27FC236}">
                    <a16:creationId xmlns:a16="http://schemas.microsoft.com/office/drawing/2014/main" id="{FD8E5DE8-38DE-E164-D3AD-38ED808B450F}"/>
                  </a:ext>
                </a:extLst>
              </p:cNvPr>
              <p:cNvSpPr/>
              <p:nvPr/>
            </p:nvSpPr>
            <p:spPr>
              <a:xfrm>
                <a:off x="90371" y="531239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2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88" name="四角形: 角を丸くする 587">
                <a:extLst>
                  <a:ext uri="{FF2B5EF4-FFF2-40B4-BE49-F238E27FC236}">
                    <a16:creationId xmlns:a16="http://schemas.microsoft.com/office/drawing/2014/main" id="{FFE4BB2F-5601-5AA1-3851-02B7A03B1080}"/>
                  </a:ext>
                </a:extLst>
              </p:cNvPr>
              <p:cNvSpPr/>
              <p:nvPr/>
            </p:nvSpPr>
            <p:spPr>
              <a:xfrm>
                <a:off x="90371" y="737622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3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89" name="四角形: 角を丸くする 588">
                <a:extLst>
                  <a:ext uri="{FF2B5EF4-FFF2-40B4-BE49-F238E27FC236}">
                    <a16:creationId xmlns:a16="http://schemas.microsoft.com/office/drawing/2014/main" id="{A2401C46-DE59-E95D-605A-8465CE79C68B}"/>
                  </a:ext>
                </a:extLst>
              </p:cNvPr>
              <p:cNvSpPr/>
              <p:nvPr/>
            </p:nvSpPr>
            <p:spPr>
              <a:xfrm>
                <a:off x="90371" y="944005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4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90" name="四角形: 角を丸くする 589">
                <a:extLst>
                  <a:ext uri="{FF2B5EF4-FFF2-40B4-BE49-F238E27FC236}">
                    <a16:creationId xmlns:a16="http://schemas.microsoft.com/office/drawing/2014/main" id="{52B237F3-71C7-1CD0-81FB-8EB8921166BB}"/>
                  </a:ext>
                </a:extLst>
              </p:cNvPr>
              <p:cNvSpPr/>
              <p:nvPr/>
            </p:nvSpPr>
            <p:spPr>
              <a:xfrm>
                <a:off x="90371" y="1152726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5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grpSp>
            <p:nvGrpSpPr>
              <p:cNvPr id="591" name="グループ化 590">
                <a:extLst>
                  <a:ext uri="{FF2B5EF4-FFF2-40B4-BE49-F238E27FC236}">
                    <a16:creationId xmlns:a16="http://schemas.microsoft.com/office/drawing/2014/main" id="{7B911542-CDB0-2A8E-7F15-4F58D926AA3B}"/>
                  </a:ext>
                </a:extLst>
              </p:cNvPr>
              <p:cNvGrpSpPr/>
              <p:nvPr/>
            </p:nvGrpSpPr>
            <p:grpSpPr>
              <a:xfrm>
                <a:off x="0" y="1462469"/>
                <a:ext cx="3160282" cy="285428"/>
                <a:chOff x="0" y="1478613"/>
                <a:chExt cx="3160282" cy="285428"/>
              </a:xfrm>
            </p:grpSpPr>
            <p:sp>
              <p:nvSpPr>
                <p:cNvPr id="614" name="四角形: 角を丸くする 613">
                  <a:extLst>
                    <a:ext uri="{FF2B5EF4-FFF2-40B4-BE49-F238E27FC236}">
                      <a16:creationId xmlns:a16="http://schemas.microsoft.com/office/drawing/2014/main" id="{32CCE703-F560-D4F6-B2A3-3DCC78835DB1}"/>
                    </a:ext>
                  </a:extLst>
                </p:cNvPr>
                <p:cNvSpPr/>
                <p:nvPr/>
              </p:nvSpPr>
              <p:spPr>
                <a:xfrm>
                  <a:off x="0" y="1532433"/>
                  <a:ext cx="2925055" cy="177788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ja-JP" altLang="en-US" sz="7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電子処方せんについての詳しい情報は</a:t>
                  </a:r>
                  <a:endParaRPr kumimoji="1" lang="en-US" altLang="ja-JP" sz="7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  <a:p>
                  <a:r>
                    <a:rPr lang="ja-JP" altLang="en-US" sz="7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厚生労働省の</a:t>
                  </a:r>
                  <a:r>
                    <a:rPr kumimoji="1" lang="ja-JP" altLang="en-US" sz="70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国民向けホームページをご覧ください</a:t>
                  </a:r>
                </a:p>
              </p:txBody>
            </p:sp>
            <p:grpSp>
              <p:nvGrpSpPr>
                <p:cNvPr id="615" name="グループ化 614">
                  <a:extLst>
                    <a:ext uri="{FF2B5EF4-FFF2-40B4-BE49-F238E27FC236}">
                      <a16:creationId xmlns:a16="http://schemas.microsoft.com/office/drawing/2014/main" id="{624A3784-A1EA-0D7B-54ED-12675B35F232}"/>
                    </a:ext>
                  </a:extLst>
                </p:cNvPr>
                <p:cNvGrpSpPr/>
                <p:nvPr/>
              </p:nvGrpSpPr>
              <p:grpSpPr>
                <a:xfrm>
                  <a:off x="1938191" y="1532433"/>
                  <a:ext cx="910856" cy="177788"/>
                  <a:chOff x="1750790" y="6025865"/>
                  <a:chExt cx="1633187" cy="312318"/>
                </a:xfrm>
              </p:grpSpPr>
              <p:sp>
                <p:nvSpPr>
                  <p:cNvPr id="617" name="四角形: 角を丸くする 616">
                    <a:extLst>
                      <a:ext uri="{FF2B5EF4-FFF2-40B4-BE49-F238E27FC236}">
                        <a16:creationId xmlns:a16="http://schemas.microsoft.com/office/drawing/2014/main" id="{01D96243-A008-71F1-A735-38974EA8686A}"/>
                      </a:ext>
                    </a:extLst>
                  </p:cNvPr>
                  <p:cNvSpPr/>
                  <p:nvPr/>
                </p:nvSpPr>
                <p:spPr>
                  <a:xfrm>
                    <a:off x="3043767" y="6025865"/>
                    <a:ext cx="340210" cy="312318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rgbClr val="00B050"/>
                  </a:solidFill>
                  <a:ln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sz="800">
                      <a:solidFill>
                        <a:schemeClr val="bg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</p:txBody>
              </p:sp>
              <p:sp>
                <p:nvSpPr>
                  <p:cNvPr id="618" name="四角形: 角を丸くする 617">
                    <a:extLst>
                      <a:ext uri="{FF2B5EF4-FFF2-40B4-BE49-F238E27FC236}">
                        <a16:creationId xmlns:a16="http://schemas.microsoft.com/office/drawing/2014/main" id="{80D846F5-E567-DD5D-61AF-2D4C5BD6C03A}"/>
                      </a:ext>
                    </a:extLst>
                  </p:cNvPr>
                  <p:cNvSpPr/>
                  <p:nvPr/>
                </p:nvSpPr>
                <p:spPr>
                  <a:xfrm>
                    <a:off x="1750790" y="6025865"/>
                    <a:ext cx="1290106" cy="312318"/>
                  </a:xfrm>
                  <a:prstGeom prst="roundRect">
                    <a:avLst>
                      <a:gd name="adj" fmla="val 0"/>
                    </a:avLst>
                  </a:prstGeom>
                  <a:noFill/>
                  <a:ln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kumimoji="1" lang="ja-JP" altLang="en-US" sz="728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電子処方せん</a:t>
                    </a:r>
                  </a:p>
                </p:txBody>
              </p:sp>
              <p:sp>
                <p:nvSpPr>
                  <p:cNvPr id="619" name="グラフィックス 17" descr="拡大鏡 単色塗りつぶし">
                    <a:extLst>
                      <a:ext uri="{FF2B5EF4-FFF2-40B4-BE49-F238E27FC236}">
                        <a16:creationId xmlns:a16="http://schemas.microsoft.com/office/drawing/2014/main" id="{60142947-EDFE-CE9A-E1D0-AA9C30BE898D}"/>
                      </a:ext>
                    </a:extLst>
                  </p:cNvPr>
                  <p:cNvSpPr/>
                  <p:nvPr/>
                </p:nvSpPr>
                <p:spPr>
                  <a:xfrm>
                    <a:off x="3109462" y="6078140"/>
                    <a:ext cx="208132" cy="208295"/>
                  </a:xfrm>
                  <a:custGeom>
                    <a:avLst/>
                    <a:gdLst>
                      <a:gd name="connsiteX0" fmla="*/ 202760 w 208132"/>
                      <a:gd name="connsiteY0" fmla="*/ 176655 h 208295"/>
                      <a:gd name="connsiteX1" fmla="*/ 169801 w 208132"/>
                      <a:gd name="connsiteY1" fmla="*/ 143697 h 208295"/>
                      <a:gd name="connsiteX2" fmla="*/ 153454 w 208132"/>
                      <a:gd name="connsiteY2" fmla="*/ 138688 h 208295"/>
                      <a:gd name="connsiteX3" fmla="*/ 141853 w 208132"/>
                      <a:gd name="connsiteY3" fmla="*/ 127086 h 208295"/>
                      <a:gd name="connsiteX4" fmla="*/ 158200 w 208132"/>
                      <a:gd name="connsiteY4" fmla="*/ 79099 h 208295"/>
                      <a:gd name="connsiteX5" fmla="*/ 79100 w 208132"/>
                      <a:gd name="connsiteY5" fmla="*/ 0 h 208295"/>
                      <a:gd name="connsiteX6" fmla="*/ 0 w 208132"/>
                      <a:gd name="connsiteY6" fmla="*/ 79099 h 208295"/>
                      <a:gd name="connsiteX7" fmla="*/ 79100 w 208132"/>
                      <a:gd name="connsiteY7" fmla="*/ 158199 h 208295"/>
                      <a:gd name="connsiteX8" fmla="*/ 127087 w 208132"/>
                      <a:gd name="connsiteY8" fmla="*/ 141852 h 208295"/>
                      <a:gd name="connsiteX9" fmla="*/ 138689 w 208132"/>
                      <a:gd name="connsiteY9" fmla="*/ 153453 h 208295"/>
                      <a:gd name="connsiteX10" fmla="*/ 143698 w 208132"/>
                      <a:gd name="connsiteY10" fmla="*/ 169800 h 208295"/>
                      <a:gd name="connsiteX11" fmla="*/ 176657 w 208132"/>
                      <a:gd name="connsiteY11" fmla="*/ 202758 h 208295"/>
                      <a:gd name="connsiteX12" fmla="*/ 189840 w 208132"/>
                      <a:gd name="connsiteY12" fmla="*/ 208295 h 208295"/>
                      <a:gd name="connsiteX13" fmla="*/ 203023 w 208132"/>
                      <a:gd name="connsiteY13" fmla="*/ 202758 h 208295"/>
                      <a:gd name="connsiteX14" fmla="*/ 202760 w 208132"/>
                      <a:gd name="connsiteY14" fmla="*/ 176655 h 208295"/>
                      <a:gd name="connsiteX15" fmla="*/ 78836 w 208132"/>
                      <a:gd name="connsiteY15" fmla="*/ 142115 h 208295"/>
                      <a:gd name="connsiteX16" fmla="*/ 15556 w 208132"/>
                      <a:gd name="connsiteY16" fmla="*/ 78836 h 208295"/>
                      <a:gd name="connsiteX17" fmla="*/ 78836 w 208132"/>
                      <a:gd name="connsiteY17" fmla="*/ 15556 h 208295"/>
                      <a:gd name="connsiteX18" fmla="*/ 142116 w 208132"/>
                      <a:gd name="connsiteY18" fmla="*/ 78836 h 208295"/>
                      <a:gd name="connsiteX19" fmla="*/ 78836 w 208132"/>
                      <a:gd name="connsiteY19" fmla="*/ 142115 h 2082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208132" h="208295">
                        <a:moveTo>
                          <a:pt x="202760" y="176655"/>
                        </a:moveTo>
                        <a:lnTo>
                          <a:pt x="169801" y="143697"/>
                        </a:lnTo>
                        <a:cubicBezTo>
                          <a:pt x="165319" y="139215"/>
                          <a:pt x="159255" y="137633"/>
                          <a:pt x="153454" y="138688"/>
                        </a:cubicBezTo>
                        <a:lnTo>
                          <a:pt x="141853" y="127086"/>
                        </a:lnTo>
                        <a:cubicBezTo>
                          <a:pt x="152136" y="113903"/>
                          <a:pt x="158200" y="97029"/>
                          <a:pt x="158200" y="79099"/>
                        </a:cubicBezTo>
                        <a:cubicBezTo>
                          <a:pt x="158200" y="35595"/>
                          <a:pt x="122605" y="0"/>
                          <a:pt x="79100" y="0"/>
                        </a:cubicBezTo>
                        <a:cubicBezTo>
                          <a:pt x="35595" y="0"/>
                          <a:pt x="0" y="35595"/>
                          <a:pt x="0" y="79099"/>
                        </a:cubicBezTo>
                        <a:cubicBezTo>
                          <a:pt x="0" y="122604"/>
                          <a:pt x="35595" y="158199"/>
                          <a:pt x="79100" y="158199"/>
                        </a:cubicBezTo>
                        <a:cubicBezTo>
                          <a:pt x="97029" y="158199"/>
                          <a:pt x="113640" y="152134"/>
                          <a:pt x="127087" y="141852"/>
                        </a:cubicBezTo>
                        <a:lnTo>
                          <a:pt x="138689" y="153453"/>
                        </a:lnTo>
                        <a:cubicBezTo>
                          <a:pt x="137634" y="159253"/>
                          <a:pt x="139216" y="165318"/>
                          <a:pt x="143698" y="169800"/>
                        </a:cubicBezTo>
                        <a:lnTo>
                          <a:pt x="176657" y="202758"/>
                        </a:lnTo>
                        <a:cubicBezTo>
                          <a:pt x="180348" y="206449"/>
                          <a:pt x="185094" y="208295"/>
                          <a:pt x="189840" y="208295"/>
                        </a:cubicBezTo>
                        <a:cubicBezTo>
                          <a:pt x="194586" y="208295"/>
                          <a:pt x="199332" y="206449"/>
                          <a:pt x="203023" y="202758"/>
                        </a:cubicBezTo>
                        <a:cubicBezTo>
                          <a:pt x="209879" y="195375"/>
                          <a:pt x="209879" y="183774"/>
                          <a:pt x="202760" y="176655"/>
                        </a:cubicBezTo>
                        <a:close/>
                        <a:moveTo>
                          <a:pt x="78836" y="142115"/>
                        </a:moveTo>
                        <a:cubicBezTo>
                          <a:pt x="44032" y="142115"/>
                          <a:pt x="15556" y="113639"/>
                          <a:pt x="15556" y="78836"/>
                        </a:cubicBezTo>
                        <a:cubicBezTo>
                          <a:pt x="15556" y="44032"/>
                          <a:pt x="44032" y="15556"/>
                          <a:pt x="78836" y="15556"/>
                        </a:cubicBezTo>
                        <a:cubicBezTo>
                          <a:pt x="113640" y="15556"/>
                          <a:pt x="142116" y="44032"/>
                          <a:pt x="142116" y="78836"/>
                        </a:cubicBezTo>
                        <a:cubicBezTo>
                          <a:pt x="142116" y="113639"/>
                          <a:pt x="113640" y="142115"/>
                          <a:pt x="78836" y="142115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258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ja-JP" altLang="en-US" sz="1045"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</p:txBody>
              </p:sp>
            </p:grpSp>
            <p:pic>
              <p:nvPicPr>
                <p:cNvPr id="616" name="図 615" descr="QR コード&#10;&#10;自動的に生成された説明">
                  <a:extLst>
                    <a:ext uri="{FF2B5EF4-FFF2-40B4-BE49-F238E27FC236}">
                      <a16:creationId xmlns:a16="http://schemas.microsoft.com/office/drawing/2014/main" id="{2C4302FE-3909-A0F6-2662-F50C4701FAB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880640" y="1478613"/>
                  <a:ext cx="279642" cy="285428"/>
                </a:xfrm>
                <a:prstGeom prst="rect">
                  <a:avLst/>
                </a:prstGeom>
              </p:spPr>
            </p:pic>
          </p:grpSp>
          <p:sp>
            <p:nvSpPr>
              <p:cNvPr id="592" name="正方形/長方形 591">
                <a:extLst>
                  <a:ext uri="{FF2B5EF4-FFF2-40B4-BE49-F238E27FC236}">
                    <a16:creationId xmlns:a16="http://schemas.microsoft.com/office/drawing/2014/main" id="{E7DD42CC-D405-CC90-7260-91BD6F10214E}"/>
                  </a:ext>
                </a:extLst>
              </p:cNvPr>
              <p:cNvSpPr/>
              <p:nvPr/>
            </p:nvSpPr>
            <p:spPr>
              <a:xfrm>
                <a:off x="67733" y="1330508"/>
                <a:ext cx="3100340" cy="881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kumimoji="1" lang="en-US" altLang="ja-JP" sz="6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※</a:t>
                </a:r>
                <a:r>
                  <a:rPr kumimoji="1" lang="ja-JP" altLang="en-US" sz="60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医療機関を訪れる前に、上記にお薬を受け取る電子処方せん対応の薬局をご記入ください。</a:t>
                </a:r>
                <a:endParaRPr kumimoji="1" lang="en-US" altLang="ja-JP" sz="6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93" name="四角形: 角を丸くする 592">
                <a:extLst>
                  <a:ext uri="{FF2B5EF4-FFF2-40B4-BE49-F238E27FC236}">
                    <a16:creationId xmlns:a16="http://schemas.microsoft.com/office/drawing/2014/main" id="{80612305-9351-5499-AC5E-1122F1694F1F}"/>
                  </a:ext>
                </a:extLst>
              </p:cNvPr>
              <p:cNvSpPr/>
              <p:nvPr/>
            </p:nvSpPr>
            <p:spPr bwMode="auto">
              <a:xfrm>
                <a:off x="68680" y="1466967"/>
                <a:ext cx="3102729" cy="276433"/>
              </a:xfrm>
              <a:prstGeom prst="roundRect">
                <a:avLst>
                  <a:gd name="adj" fmla="val 1360"/>
                </a:avLst>
              </a:prstGeom>
              <a:noFill/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728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94" name="四角形: 角を丸くする 593">
                <a:extLst>
                  <a:ext uri="{FF2B5EF4-FFF2-40B4-BE49-F238E27FC236}">
                    <a16:creationId xmlns:a16="http://schemas.microsoft.com/office/drawing/2014/main" id="{0E99D635-9345-6095-EAE7-A21D48954C2A}"/>
                  </a:ext>
                </a:extLst>
              </p:cNvPr>
              <p:cNvSpPr/>
              <p:nvPr/>
            </p:nvSpPr>
            <p:spPr bwMode="auto">
              <a:xfrm>
                <a:off x="68680" y="55624"/>
                <a:ext cx="3102729" cy="1379298"/>
              </a:xfrm>
              <a:prstGeom prst="roundRect">
                <a:avLst>
                  <a:gd name="adj" fmla="val 30"/>
                </a:avLst>
              </a:prstGeom>
              <a:noFill/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cxnSp>
            <p:nvCxnSpPr>
              <p:cNvPr id="595" name="直線コネクタ 594">
                <a:extLst>
                  <a:ext uri="{FF2B5EF4-FFF2-40B4-BE49-F238E27FC236}">
                    <a16:creationId xmlns:a16="http://schemas.microsoft.com/office/drawing/2014/main" id="{5C947EC1-9D28-53A8-755B-3B5FF47472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1484" y="293598"/>
                <a:ext cx="1980000" cy="0"/>
              </a:xfrm>
              <a:prstGeom prst="line">
                <a:avLst/>
              </a:prstGeom>
              <a:ln w="12700">
                <a:solidFill>
                  <a:srgbClr val="60BE9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6" name="正方形/長方形 595">
                <a:extLst>
                  <a:ext uri="{FF2B5EF4-FFF2-40B4-BE49-F238E27FC236}">
                    <a16:creationId xmlns:a16="http://schemas.microsoft.com/office/drawing/2014/main" id="{5B3FE506-90F4-1A24-D40B-39EDF97FCF28}"/>
                  </a:ext>
                </a:extLst>
              </p:cNvPr>
              <p:cNvSpPr/>
              <p:nvPr/>
            </p:nvSpPr>
            <p:spPr>
              <a:xfrm>
                <a:off x="463657" y="133271"/>
                <a:ext cx="1595654" cy="1047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700" b="1">
                    <a:solidFill>
                      <a:srgbClr val="00B05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調剤を受ける電子処方せん対応薬局</a:t>
                </a:r>
              </a:p>
            </p:txBody>
          </p:sp>
          <p:sp>
            <p:nvSpPr>
              <p:cNvPr id="597" name="正方形/長方形 596">
                <a:extLst>
                  <a:ext uri="{FF2B5EF4-FFF2-40B4-BE49-F238E27FC236}">
                    <a16:creationId xmlns:a16="http://schemas.microsoft.com/office/drawing/2014/main" id="{F70FA25C-F2AA-BE6B-DD7B-44915A433C94}"/>
                  </a:ext>
                </a:extLst>
              </p:cNvPr>
              <p:cNvSpPr/>
              <p:nvPr/>
            </p:nvSpPr>
            <p:spPr>
              <a:xfrm>
                <a:off x="286439" y="941665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598" name="正方形/長方形 597">
                <a:extLst>
                  <a:ext uri="{FF2B5EF4-FFF2-40B4-BE49-F238E27FC236}">
                    <a16:creationId xmlns:a16="http://schemas.microsoft.com/office/drawing/2014/main" id="{AE9B3C6D-10D4-23BF-0A10-0FFD61429599}"/>
                  </a:ext>
                </a:extLst>
              </p:cNvPr>
              <p:cNvSpPr/>
              <p:nvPr/>
            </p:nvSpPr>
            <p:spPr>
              <a:xfrm>
                <a:off x="286439" y="1150386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cxnSp>
            <p:nvCxnSpPr>
              <p:cNvPr id="599" name="直線コネクタ 598">
                <a:extLst>
                  <a:ext uri="{FF2B5EF4-FFF2-40B4-BE49-F238E27FC236}">
                    <a16:creationId xmlns:a16="http://schemas.microsoft.com/office/drawing/2014/main" id="{6CEE676F-4BE7-9FD1-CCF6-299B0157130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537" y="506395"/>
                <a:ext cx="198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600" name="直線コネクタ 599">
                <a:extLst>
                  <a:ext uri="{FF2B5EF4-FFF2-40B4-BE49-F238E27FC236}">
                    <a16:creationId xmlns:a16="http://schemas.microsoft.com/office/drawing/2014/main" id="{59D0EAE0-2216-DA58-E4D8-DFE86C0B6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537" y="712778"/>
                <a:ext cx="198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601" name="直線コネクタ 600">
                <a:extLst>
                  <a:ext uri="{FF2B5EF4-FFF2-40B4-BE49-F238E27FC236}">
                    <a16:creationId xmlns:a16="http://schemas.microsoft.com/office/drawing/2014/main" id="{31D286F1-6C3C-4D34-963D-A406843FAF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537" y="1125544"/>
                <a:ext cx="198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cxnSp>
            <p:nvCxnSpPr>
              <p:cNvPr id="602" name="直線コネクタ 601">
                <a:extLst>
                  <a:ext uri="{FF2B5EF4-FFF2-40B4-BE49-F238E27FC236}">
                    <a16:creationId xmlns:a16="http://schemas.microsoft.com/office/drawing/2014/main" id="{90E31347-01A4-4777-50A9-3FB5793930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537" y="919161"/>
                <a:ext cx="198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sp>
            <p:nvSpPr>
              <p:cNvPr id="603" name="正方形/長方形 602">
                <a:extLst>
                  <a:ext uri="{FF2B5EF4-FFF2-40B4-BE49-F238E27FC236}">
                    <a16:creationId xmlns:a16="http://schemas.microsoft.com/office/drawing/2014/main" id="{37E8DE5B-2610-99D0-0889-DC5CDD95E8CE}"/>
                  </a:ext>
                </a:extLst>
              </p:cNvPr>
              <p:cNvSpPr/>
              <p:nvPr/>
            </p:nvSpPr>
            <p:spPr>
              <a:xfrm>
                <a:off x="286439" y="528899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604" name="正方形/長方形 603">
                <a:extLst>
                  <a:ext uri="{FF2B5EF4-FFF2-40B4-BE49-F238E27FC236}">
                    <a16:creationId xmlns:a16="http://schemas.microsoft.com/office/drawing/2014/main" id="{AFCD211E-78B6-31A4-E6CD-E7A956FC1223}"/>
                  </a:ext>
                </a:extLst>
              </p:cNvPr>
              <p:cNvSpPr/>
              <p:nvPr/>
            </p:nvSpPr>
            <p:spPr>
              <a:xfrm>
                <a:off x="286439" y="735282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605" name="正方形/長方形 604">
                <a:extLst>
                  <a:ext uri="{FF2B5EF4-FFF2-40B4-BE49-F238E27FC236}">
                    <a16:creationId xmlns:a16="http://schemas.microsoft.com/office/drawing/2014/main" id="{640107BB-FEC3-99F5-9F9E-28A799E7A503}"/>
                  </a:ext>
                </a:extLst>
              </p:cNvPr>
              <p:cNvSpPr/>
              <p:nvPr/>
            </p:nvSpPr>
            <p:spPr>
              <a:xfrm>
                <a:off x="286439" y="322516"/>
                <a:ext cx="1595654" cy="15669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606" name="四角形: 角を丸くする 605">
                <a:extLst>
                  <a:ext uri="{FF2B5EF4-FFF2-40B4-BE49-F238E27FC236}">
                    <a16:creationId xmlns:a16="http://schemas.microsoft.com/office/drawing/2014/main" id="{A394277E-1756-907E-07A1-C1102C6C940E}"/>
                  </a:ext>
                </a:extLst>
              </p:cNvPr>
              <p:cNvSpPr/>
              <p:nvPr/>
            </p:nvSpPr>
            <p:spPr bwMode="auto">
              <a:xfrm>
                <a:off x="2732655" y="327286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607" name="四角形: 角を丸くする 606">
                <a:extLst>
                  <a:ext uri="{FF2B5EF4-FFF2-40B4-BE49-F238E27FC236}">
                    <a16:creationId xmlns:a16="http://schemas.microsoft.com/office/drawing/2014/main" id="{3F9A61B4-7D1C-0A3E-20DD-590F6AF5665C}"/>
                  </a:ext>
                </a:extLst>
              </p:cNvPr>
              <p:cNvSpPr/>
              <p:nvPr/>
            </p:nvSpPr>
            <p:spPr bwMode="auto">
              <a:xfrm>
                <a:off x="2732655" y="528454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608" name="四角形: 角を丸くする 607">
                <a:extLst>
                  <a:ext uri="{FF2B5EF4-FFF2-40B4-BE49-F238E27FC236}">
                    <a16:creationId xmlns:a16="http://schemas.microsoft.com/office/drawing/2014/main" id="{244E9A84-A721-B571-E765-78E9AC1DC0B4}"/>
                  </a:ext>
                </a:extLst>
              </p:cNvPr>
              <p:cNvSpPr/>
              <p:nvPr/>
            </p:nvSpPr>
            <p:spPr bwMode="auto">
              <a:xfrm>
                <a:off x="2732655" y="734837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609" name="四角形: 角を丸くする 608">
                <a:extLst>
                  <a:ext uri="{FF2B5EF4-FFF2-40B4-BE49-F238E27FC236}">
                    <a16:creationId xmlns:a16="http://schemas.microsoft.com/office/drawing/2014/main" id="{80E6734F-28EE-16B4-A797-89F3295EE80A}"/>
                  </a:ext>
                </a:extLst>
              </p:cNvPr>
              <p:cNvSpPr/>
              <p:nvPr/>
            </p:nvSpPr>
            <p:spPr bwMode="auto">
              <a:xfrm>
                <a:off x="2732655" y="941220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610" name="四角形: 角を丸くする 609">
                <a:extLst>
                  <a:ext uri="{FF2B5EF4-FFF2-40B4-BE49-F238E27FC236}">
                    <a16:creationId xmlns:a16="http://schemas.microsoft.com/office/drawing/2014/main" id="{BE62CF9C-C039-37DE-52FD-2EA7860CFDCE}"/>
                  </a:ext>
                </a:extLst>
              </p:cNvPr>
              <p:cNvSpPr/>
              <p:nvPr/>
            </p:nvSpPr>
            <p:spPr bwMode="auto">
              <a:xfrm>
                <a:off x="2732655" y="1149941"/>
                <a:ext cx="154800" cy="154800"/>
              </a:xfrm>
              <a:prstGeom prst="roundRect">
                <a:avLst>
                  <a:gd name="adj" fmla="val 3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694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611" name="矢印: 右 610">
                <a:extLst>
                  <a:ext uri="{FF2B5EF4-FFF2-40B4-BE49-F238E27FC236}">
                    <a16:creationId xmlns:a16="http://schemas.microsoft.com/office/drawing/2014/main" id="{8B2DC386-C38F-908B-BDBE-28A6B1CDBD59}"/>
                  </a:ext>
                </a:extLst>
              </p:cNvPr>
              <p:cNvSpPr/>
              <p:nvPr/>
            </p:nvSpPr>
            <p:spPr>
              <a:xfrm>
                <a:off x="2334176" y="117055"/>
                <a:ext cx="144675" cy="152336"/>
              </a:xfrm>
              <a:prstGeom prst="rightArrow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12" name="四角形: 角を丸くする 611">
                <a:extLst>
                  <a:ext uri="{FF2B5EF4-FFF2-40B4-BE49-F238E27FC236}">
                    <a16:creationId xmlns:a16="http://schemas.microsoft.com/office/drawing/2014/main" id="{2A66FE98-C2A8-C315-0BFF-CC1E6C59726F}"/>
                  </a:ext>
                </a:extLst>
              </p:cNvPr>
              <p:cNvSpPr/>
              <p:nvPr/>
            </p:nvSpPr>
            <p:spPr>
              <a:xfrm>
                <a:off x="2323271" y="304850"/>
                <a:ext cx="166486" cy="995740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wrap="none" rtlCol="0" anchor="ctr"/>
              <a:lstStyle/>
              <a:p>
                <a:pPr algn="ctr"/>
                <a:r>
                  <a:rPr kumimoji="1" lang="ja-JP" altLang="en-US" sz="500" b="1"/>
                  <a:t>対応可能であれば</a:t>
                </a:r>
                <a:r>
                  <a:rPr kumimoji="1" lang="en-US" altLang="ja-JP" sz="500" b="1"/>
                  <a:t>【</a:t>
                </a:r>
                <a:r>
                  <a:rPr kumimoji="1" lang="ja-JP" altLang="en-US" sz="500" b="1"/>
                  <a:t>✔</a:t>
                </a:r>
                <a:r>
                  <a:rPr kumimoji="1" lang="en-US" altLang="ja-JP" sz="500" b="1"/>
                  <a:t>】</a:t>
                </a:r>
                <a:r>
                  <a:rPr kumimoji="1" lang="ja-JP" altLang="en-US" sz="500" b="1"/>
                  <a:t>を記入</a:t>
                </a:r>
              </a:p>
            </p:txBody>
          </p:sp>
          <p:sp>
            <p:nvSpPr>
              <p:cNvPr id="613" name="四角形: 角を丸くする 612">
                <a:extLst>
                  <a:ext uri="{FF2B5EF4-FFF2-40B4-BE49-F238E27FC236}">
                    <a16:creationId xmlns:a16="http://schemas.microsoft.com/office/drawing/2014/main" id="{7EDEE4DE-7A45-05E1-E3AF-EA2B3190355E}"/>
                  </a:ext>
                </a:extLst>
              </p:cNvPr>
              <p:cNvSpPr/>
              <p:nvPr/>
            </p:nvSpPr>
            <p:spPr>
              <a:xfrm>
                <a:off x="90371" y="327196"/>
                <a:ext cx="166130" cy="152015"/>
              </a:xfrm>
              <a:prstGeom prst="roundRect">
                <a:avLst/>
              </a:prstGeom>
              <a:solidFill>
                <a:srgbClr val="60BE9E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050">
                    <a:latin typeface="Meiryo UI" panose="020B0604030504040204" pitchFamily="50" charset="-128"/>
                    <a:ea typeface="Meiryo UI" panose="020B0604030504040204" pitchFamily="50" charset="-128"/>
                  </a:rPr>
                  <a:t>1</a:t>
                </a:r>
                <a:endParaRPr kumimoji="1" lang="ja-JP" altLang="en-US" sz="105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6313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3" name="直線コネクタ 172">
            <a:extLst>
              <a:ext uri="{FF2B5EF4-FFF2-40B4-BE49-F238E27FC236}">
                <a16:creationId xmlns:a16="http://schemas.microsoft.com/office/drawing/2014/main" id="{8F52F3E8-C509-D5F4-45CA-3F017B9DF541}"/>
              </a:ext>
            </a:extLst>
          </p:cNvPr>
          <p:cNvCxnSpPr>
            <a:cxnSpLocks/>
          </p:cNvCxnSpPr>
          <p:nvPr/>
        </p:nvCxnSpPr>
        <p:spPr>
          <a:xfrm>
            <a:off x="0" y="2217915"/>
            <a:ext cx="6858000" cy="16409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直線コネクタ 174">
            <a:extLst>
              <a:ext uri="{FF2B5EF4-FFF2-40B4-BE49-F238E27FC236}">
                <a16:creationId xmlns:a16="http://schemas.microsoft.com/office/drawing/2014/main" id="{C9988E9B-2D94-4742-EB61-AF4D4DDF6859}"/>
              </a:ext>
            </a:extLst>
          </p:cNvPr>
          <p:cNvCxnSpPr>
            <a:cxnSpLocks/>
          </p:cNvCxnSpPr>
          <p:nvPr/>
        </p:nvCxnSpPr>
        <p:spPr>
          <a:xfrm>
            <a:off x="0" y="4044683"/>
            <a:ext cx="6858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直線コネクタ 175">
            <a:extLst>
              <a:ext uri="{FF2B5EF4-FFF2-40B4-BE49-F238E27FC236}">
                <a16:creationId xmlns:a16="http://schemas.microsoft.com/office/drawing/2014/main" id="{2223A6DC-54B8-33F0-E558-235264C270FB}"/>
              </a:ext>
            </a:extLst>
          </p:cNvPr>
          <p:cNvCxnSpPr>
            <a:cxnSpLocks/>
          </p:cNvCxnSpPr>
          <p:nvPr/>
        </p:nvCxnSpPr>
        <p:spPr>
          <a:xfrm>
            <a:off x="0" y="5873262"/>
            <a:ext cx="6858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直線コネクタ 176">
            <a:extLst>
              <a:ext uri="{FF2B5EF4-FFF2-40B4-BE49-F238E27FC236}">
                <a16:creationId xmlns:a16="http://schemas.microsoft.com/office/drawing/2014/main" id="{79CCD04F-A5FB-1839-3BBB-BAB83300A4DD}"/>
              </a:ext>
            </a:extLst>
          </p:cNvPr>
          <p:cNvCxnSpPr>
            <a:cxnSpLocks/>
          </p:cNvCxnSpPr>
          <p:nvPr/>
        </p:nvCxnSpPr>
        <p:spPr>
          <a:xfrm flipV="1">
            <a:off x="2912" y="7699597"/>
            <a:ext cx="6855088" cy="8737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直線コネクタ 177">
            <a:extLst>
              <a:ext uri="{FF2B5EF4-FFF2-40B4-BE49-F238E27FC236}">
                <a16:creationId xmlns:a16="http://schemas.microsoft.com/office/drawing/2014/main" id="{23B7608B-95FE-869B-423C-DEAEE604FA17}"/>
              </a:ext>
            </a:extLst>
          </p:cNvPr>
          <p:cNvCxnSpPr>
            <a:cxnSpLocks/>
          </p:cNvCxnSpPr>
          <p:nvPr/>
        </p:nvCxnSpPr>
        <p:spPr>
          <a:xfrm>
            <a:off x="0" y="9514853"/>
            <a:ext cx="6858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直線コネクタ 185">
            <a:extLst>
              <a:ext uri="{FF2B5EF4-FFF2-40B4-BE49-F238E27FC236}">
                <a16:creationId xmlns:a16="http://schemas.microsoft.com/office/drawing/2014/main" id="{A45737F2-D940-F2C7-A22F-15E26BCEAF8F}"/>
              </a:ext>
            </a:extLst>
          </p:cNvPr>
          <p:cNvCxnSpPr>
            <a:cxnSpLocks/>
          </p:cNvCxnSpPr>
          <p:nvPr/>
        </p:nvCxnSpPr>
        <p:spPr>
          <a:xfrm flipH="1">
            <a:off x="3410465" y="-54909"/>
            <a:ext cx="22802" cy="9974439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直線コネクタ 173">
            <a:extLst>
              <a:ext uri="{FF2B5EF4-FFF2-40B4-BE49-F238E27FC236}">
                <a16:creationId xmlns:a16="http://schemas.microsoft.com/office/drawing/2014/main" id="{7DEBECA3-EE7B-41E7-E20E-8ACA18399610}"/>
              </a:ext>
            </a:extLst>
          </p:cNvPr>
          <p:cNvCxnSpPr>
            <a:cxnSpLocks/>
          </p:cNvCxnSpPr>
          <p:nvPr/>
        </p:nvCxnSpPr>
        <p:spPr>
          <a:xfrm>
            <a:off x="0" y="391147"/>
            <a:ext cx="6858000" cy="13698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" name="直線コネクタ 426">
            <a:extLst>
              <a:ext uri="{FF2B5EF4-FFF2-40B4-BE49-F238E27FC236}">
                <a16:creationId xmlns:a16="http://schemas.microsoft.com/office/drawing/2014/main" id="{67D48C89-BAC7-301D-BAF2-664609C71BE3}"/>
              </a:ext>
            </a:extLst>
          </p:cNvPr>
          <p:cNvCxnSpPr>
            <a:cxnSpLocks/>
          </p:cNvCxnSpPr>
          <p:nvPr/>
        </p:nvCxnSpPr>
        <p:spPr>
          <a:xfrm>
            <a:off x="177511" y="-54909"/>
            <a:ext cx="0" cy="9960909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8" name="直線コネクタ 427">
            <a:extLst>
              <a:ext uri="{FF2B5EF4-FFF2-40B4-BE49-F238E27FC236}">
                <a16:creationId xmlns:a16="http://schemas.microsoft.com/office/drawing/2014/main" id="{901C7B95-7893-6957-2A2E-EAC2414F78CB}"/>
              </a:ext>
            </a:extLst>
          </p:cNvPr>
          <p:cNvCxnSpPr>
            <a:cxnSpLocks/>
          </p:cNvCxnSpPr>
          <p:nvPr/>
        </p:nvCxnSpPr>
        <p:spPr>
          <a:xfrm>
            <a:off x="6680489" y="0"/>
            <a:ext cx="0" cy="991953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EC539BA3-7BB4-988D-6F2F-21FBC79DCD69}"/>
              </a:ext>
            </a:extLst>
          </p:cNvPr>
          <p:cNvGrpSpPr/>
          <p:nvPr/>
        </p:nvGrpSpPr>
        <p:grpSpPr>
          <a:xfrm>
            <a:off x="186191" y="411395"/>
            <a:ext cx="6490400" cy="1800226"/>
            <a:chOff x="189366" y="411395"/>
            <a:chExt cx="6490400" cy="1800226"/>
          </a:xfrm>
        </p:grpSpPr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9792A418-B83C-15AF-0268-53F39E96550C}"/>
                </a:ext>
              </a:extLst>
            </p:cNvPr>
            <p:cNvGrpSpPr/>
            <p:nvPr/>
          </p:nvGrpSpPr>
          <p:grpSpPr>
            <a:xfrm>
              <a:off x="189366" y="411396"/>
              <a:ext cx="3240212" cy="1800225"/>
              <a:chOff x="-123" y="0"/>
              <a:chExt cx="3240212" cy="1800225"/>
            </a:xfrm>
          </p:grpSpPr>
          <p:grpSp>
            <p:nvGrpSpPr>
              <p:cNvPr id="2" name="グループ化 1">
                <a:extLst>
                  <a:ext uri="{FF2B5EF4-FFF2-40B4-BE49-F238E27FC236}">
                    <a16:creationId xmlns:a16="http://schemas.microsoft.com/office/drawing/2014/main" id="{9A3EFC5E-DF19-629D-227F-A3BC6162F84E}"/>
                  </a:ext>
                </a:extLst>
              </p:cNvPr>
              <p:cNvGrpSpPr/>
              <p:nvPr/>
            </p:nvGrpSpPr>
            <p:grpSpPr>
              <a:xfrm>
                <a:off x="-123" y="0"/>
                <a:ext cx="3240212" cy="1800225"/>
                <a:chOff x="-123" y="0"/>
                <a:chExt cx="3240212" cy="1800225"/>
              </a:xfrm>
            </p:grpSpPr>
            <p:grpSp>
              <p:nvGrpSpPr>
                <p:cNvPr id="3" name="グループ化 2">
                  <a:extLst>
                    <a:ext uri="{FF2B5EF4-FFF2-40B4-BE49-F238E27FC236}">
                      <a16:creationId xmlns:a16="http://schemas.microsoft.com/office/drawing/2014/main" id="{B09E78C3-36D9-C057-9E78-1DDD27E223C4}"/>
                    </a:ext>
                  </a:extLst>
                </p:cNvPr>
                <p:cNvGrpSpPr/>
                <p:nvPr/>
              </p:nvGrpSpPr>
              <p:grpSpPr>
                <a:xfrm>
                  <a:off x="1" y="0"/>
                  <a:ext cx="3240088" cy="1800225"/>
                  <a:chOff x="-182159" y="789003"/>
                  <a:chExt cx="5068933" cy="3162434"/>
                </a:xfrm>
              </p:grpSpPr>
              <p:sp>
                <p:nvSpPr>
                  <p:cNvPr id="6" name="正方形/長方形 5">
                    <a:extLst>
                      <a:ext uri="{FF2B5EF4-FFF2-40B4-BE49-F238E27FC236}">
                        <a16:creationId xmlns:a16="http://schemas.microsoft.com/office/drawing/2014/main" id="{701A999D-9861-98A5-0CDD-3194742D26EC}"/>
                      </a:ext>
                    </a:extLst>
                  </p:cNvPr>
                  <p:cNvSpPr/>
                  <p:nvPr/>
                </p:nvSpPr>
                <p:spPr>
                  <a:xfrm>
                    <a:off x="-182159" y="789003"/>
                    <a:ext cx="5068933" cy="3162434"/>
                  </a:xfrm>
                  <a:prstGeom prst="rect">
                    <a:avLst/>
                  </a:prstGeom>
                  <a:solidFill>
                    <a:srgbClr val="60BE9E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1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grpSp>
                <p:nvGrpSpPr>
                  <p:cNvPr id="7" name="グループ化 6">
                    <a:extLst>
                      <a:ext uri="{FF2B5EF4-FFF2-40B4-BE49-F238E27FC236}">
                        <a16:creationId xmlns:a16="http://schemas.microsoft.com/office/drawing/2014/main" id="{F08EB0A6-4E5F-4C1D-0E92-E0218EA1D0F6}"/>
                      </a:ext>
                    </a:extLst>
                  </p:cNvPr>
                  <p:cNvGrpSpPr/>
                  <p:nvPr/>
                </p:nvGrpSpPr>
                <p:grpSpPr>
                  <a:xfrm>
                    <a:off x="1540494" y="1480888"/>
                    <a:ext cx="3346280" cy="2289504"/>
                    <a:chOff x="2543175" y="1522095"/>
                    <a:chExt cx="6096000" cy="4145280"/>
                  </a:xfrm>
                </p:grpSpPr>
                <p:pic>
                  <p:nvPicPr>
                    <p:cNvPr id="19" name="図 18" descr="カレンダー&#10;&#10;中程度の精度で自動的に生成された説明">
                      <a:extLst>
                        <a:ext uri="{FF2B5EF4-FFF2-40B4-BE49-F238E27FC236}">
                          <a16:creationId xmlns:a16="http://schemas.microsoft.com/office/drawing/2014/main" id="{027CF790-C21B-5454-AD2E-D1E7F33373D0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2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2543175" y="1522095"/>
                      <a:ext cx="6096000" cy="4145280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20" name="正方形/長方形 19">
                      <a:extLst>
                        <a:ext uri="{FF2B5EF4-FFF2-40B4-BE49-F238E27FC236}">
                          <a16:creationId xmlns:a16="http://schemas.microsoft.com/office/drawing/2014/main" id="{4FF23BC3-D811-4961-EC82-33FE650BD83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933700" y="1914525"/>
                      <a:ext cx="3476625" cy="638175"/>
                    </a:xfrm>
                    <a:prstGeom prst="rect">
                      <a:avLst/>
                    </a:prstGeom>
                    <a:solidFill>
                      <a:srgbClr val="60BE9E"/>
                    </a:solidFill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11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游ゴシック" panose="020F0502020204030204"/>
                        <a:ea typeface="游ゴシック" panose="020B0400000000000000" pitchFamily="50" charset="-128"/>
                        <a:cs typeface="+mn-cs"/>
                      </a:endParaRPr>
                    </a:p>
                  </p:txBody>
                </p:sp>
              </p:grpSp>
              <p:sp>
                <p:nvSpPr>
                  <p:cNvPr id="8" name="正方形/長方形 7">
                    <a:extLst>
                      <a:ext uri="{FF2B5EF4-FFF2-40B4-BE49-F238E27FC236}">
                        <a16:creationId xmlns:a16="http://schemas.microsoft.com/office/drawing/2014/main" id="{96D046A0-5EDB-9712-A2C8-A8F20EFE822B}"/>
                      </a:ext>
                    </a:extLst>
                  </p:cNvPr>
                  <p:cNvSpPr/>
                  <p:nvPr/>
                </p:nvSpPr>
                <p:spPr>
                  <a:xfrm>
                    <a:off x="-83820" y="1055759"/>
                    <a:ext cx="4872254" cy="647700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ja-JP" altLang="en-US" sz="181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rPr>
                      <a:t>電子処方せん希望カード</a:t>
                    </a:r>
                  </a:p>
                </p:txBody>
              </p:sp>
              <p:sp>
                <p:nvSpPr>
                  <p:cNvPr id="9" name="四角形: 角を丸くする 8">
                    <a:extLst>
                      <a:ext uri="{FF2B5EF4-FFF2-40B4-BE49-F238E27FC236}">
                        <a16:creationId xmlns:a16="http://schemas.microsoft.com/office/drawing/2014/main" id="{45296F7E-D299-5BC2-567B-2DB37100225F}"/>
                      </a:ext>
                    </a:extLst>
                  </p:cNvPr>
                  <p:cNvSpPr/>
                  <p:nvPr/>
                </p:nvSpPr>
                <p:spPr>
                  <a:xfrm>
                    <a:off x="-48630" y="1721553"/>
                    <a:ext cx="4798698" cy="552450"/>
                  </a:xfrm>
                  <a:prstGeom prst="roundRect">
                    <a:avLst>
                      <a:gd name="adj" fmla="val 13397"/>
                    </a:avLst>
                  </a:prstGeom>
                  <a:solidFill>
                    <a:schemeClr val="bg1">
                      <a:alpha val="69804"/>
                    </a:schemeClr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ja-JP" altLang="en-US" sz="80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游ゴシック" panose="020B0400000000000000" pitchFamily="50" charset="-128"/>
                        <a:cs typeface="+mn-cs"/>
                      </a:rPr>
                      <a:t>私は電子処方せんの発行を希望します。</a:t>
                    </a:r>
                    <a:endParaRPr kumimoji="0" lang="en-US" altLang="ja-JP" sz="80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Meiryo UI" panose="020B0604030504040204" pitchFamily="50" charset="-128"/>
                      <a:ea typeface="游ゴシック" panose="020B0400000000000000" pitchFamily="50" charset="-128"/>
                      <a:cs typeface="+mn-cs"/>
                    </a:endParaRPr>
                  </a:p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ja-JP" altLang="en-US" sz="80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游ゴシック" panose="020B0400000000000000" pitchFamily="50" charset="-128"/>
                        <a:cs typeface="+mn-cs"/>
                      </a:rPr>
                      <a:t>以下の電子処方せん対応薬局で調剤いただきます。</a:t>
                    </a:r>
                  </a:p>
                </p:txBody>
              </p:sp>
              <p:pic>
                <p:nvPicPr>
                  <p:cNvPr id="10" name="グラフィックス 9">
                    <a:extLst>
                      <a:ext uri="{FF2B5EF4-FFF2-40B4-BE49-F238E27FC236}">
                        <a16:creationId xmlns:a16="http://schemas.microsoft.com/office/drawing/2014/main" id="{A3CF9113-1F28-CEC6-18EA-1FF890BF5CB0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3">
                    <a:extLst>
                      <a:ext uri="{96DAC541-7B7A-43D3-8B79-37D633B846F1}">
                        <asvg:svgBlip xmlns:asvg="http://schemas.microsoft.com/office/drawing/2016/SVG/main" r:embed="rId4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3815826" y="3129616"/>
                    <a:ext cx="1070948" cy="640776"/>
                  </a:xfrm>
                  <a:prstGeom prst="rect">
                    <a:avLst/>
                  </a:prstGeom>
                </p:spPr>
              </p:pic>
              <p:sp>
                <p:nvSpPr>
                  <p:cNvPr id="11" name="四角形: 角を丸くする 10">
                    <a:extLst>
                      <a:ext uri="{FF2B5EF4-FFF2-40B4-BE49-F238E27FC236}">
                        <a16:creationId xmlns:a16="http://schemas.microsoft.com/office/drawing/2014/main" id="{7B1BA51B-457F-8FCA-9714-5902BFA889BD}"/>
                      </a:ext>
                    </a:extLst>
                  </p:cNvPr>
                  <p:cNvSpPr/>
                  <p:nvPr/>
                </p:nvSpPr>
                <p:spPr>
                  <a:xfrm>
                    <a:off x="1292551" y="893833"/>
                    <a:ext cx="2119514" cy="219075"/>
                  </a:xfrm>
                  <a:prstGeom prst="roundRect">
                    <a:avLst/>
                  </a:prstGeom>
                  <a:solidFill>
                    <a:sysClr val="window" lastClr="FFFFFF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1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12" name="正方形/長方形 11">
                    <a:extLst>
                      <a:ext uri="{FF2B5EF4-FFF2-40B4-BE49-F238E27FC236}">
                        <a16:creationId xmlns:a16="http://schemas.microsoft.com/office/drawing/2014/main" id="{C6F81E99-163B-BE4C-C639-E13D6EE539BB}"/>
                      </a:ext>
                    </a:extLst>
                  </p:cNvPr>
                  <p:cNvSpPr/>
                  <p:nvPr/>
                </p:nvSpPr>
                <p:spPr>
                  <a:xfrm>
                    <a:off x="1312596" y="840105"/>
                    <a:ext cx="2119514" cy="297957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lang="ja-JP" altLang="en-US" sz="750" b="1" kern="0">
                        <a:solidFill>
                          <a:srgbClr val="60BE9E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rPr>
                      <a:t>医師・歯科医師</a:t>
                    </a:r>
                    <a:r>
                      <a:rPr kumimoji="0" lang="ja-JP" altLang="en-US" sz="750" b="1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60BE9E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rPr>
                      <a:t>の方へ</a:t>
                    </a:r>
                  </a:p>
                </p:txBody>
              </p:sp>
              <p:sp>
                <p:nvSpPr>
                  <p:cNvPr id="13" name="四角形: 角を丸くする 12">
                    <a:extLst>
                      <a:ext uri="{FF2B5EF4-FFF2-40B4-BE49-F238E27FC236}">
                        <a16:creationId xmlns:a16="http://schemas.microsoft.com/office/drawing/2014/main" id="{6CF48B0B-4240-1DCB-2AD0-673274885852}"/>
                      </a:ext>
                    </a:extLst>
                  </p:cNvPr>
                  <p:cNvSpPr/>
                  <p:nvPr/>
                </p:nvSpPr>
                <p:spPr>
                  <a:xfrm>
                    <a:off x="-48631" y="2407050"/>
                    <a:ext cx="3072881" cy="772268"/>
                  </a:xfrm>
                  <a:prstGeom prst="roundRect">
                    <a:avLst>
                      <a:gd name="adj" fmla="val 9851"/>
                    </a:avLst>
                  </a:prstGeom>
                  <a:solidFill>
                    <a:sysClr val="window" lastClr="FFFFFF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1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14" name="四角形: 角を丸くする 13">
                    <a:extLst>
                      <a:ext uri="{FF2B5EF4-FFF2-40B4-BE49-F238E27FC236}">
                        <a16:creationId xmlns:a16="http://schemas.microsoft.com/office/drawing/2014/main" id="{A4E6C2F2-F644-431A-7B5A-213F5511258E}"/>
                      </a:ext>
                    </a:extLst>
                  </p:cNvPr>
                  <p:cNvSpPr/>
                  <p:nvPr/>
                </p:nvSpPr>
                <p:spPr>
                  <a:xfrm>
                    <a:off x="-5006" y="2456868"/>
                    <a:ext cx="2976506" cy="672748"/>
                  </a:xfrm>
                  <a:prstGeom prst="roundRect">
                    <a:avLst>
                      <a:gd name="adj" fmla="val 8723"/>
                    </a:avLst>
                  </a:prstGeom>
                  <a:noFill/>
                  <a:ln w="12700" cap="flat" cmpd="sng" algn="ctr">
                    <a:solidFill>
                      <a:srgbClr val="60BE9E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1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15" name="正方形/長方形 14">
                    <a:extLst>
                      <a:ext uri="{FF2B5EF4-FFF2-40B4-BE49-F238E27FC236}">
                        <a16:creationId xmlns:a16="http://schemas.microsoft.com/office/drawing/2014/main" id="{9112E2F0-C2DC-D40A-1122-5A1D0231DA86}"/>
                      </a:ext>
                    </a:extLst>
                  </p:cNvPr>
                  <p:cNvSpPr/>
                  <p:nvPr/>
                </p:nvSpPr>
                <p:spPr>
                  <a:xfrm>
                    <a:off x="475473" y="2508534"/>
                    <a:ext cx="2469502" cy="243195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600" b="1" i="0" u="none" strike="noStrike" kern="0" cap="none" spc="0" normalizeH="0" baseline="0" noProof="0">
                      <a:ln>
                        <a:noFill/>
                      </a:ln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16" name="正方形/長方形 15">
                    <a:extLst>
                      <a:ext uri="{FF2B5EF4-FFF2-40B4-BE49-F238E27FC236}">
                        <a16:creationId xmlns:a16="http://schemas.microsoft.com/office/drawing/2014/main" id="{2AA0410B-C869-7594-3A80-99F63F80ACA9}"/>
                      </a:ext>
                    </a:extLst>
                  </p:cNvPr>
                  <p:cNvSpPr/>
                  <p:nvPr/>
                </p:nvSpPr>
                <p:spPr>
                  <a:xfrm>
                    <a:off x="475473" y="2847000"/>
                    <a:ext cx="2469502" cy="201868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600" b="1" i="0" u="none" strike="noStrike" kern="0" cap="none" spc="0" normalizeH="0" baseline="0" noProof="0">
                      <a:ln>
                        <a:noFill/>
                      </a:ln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17" name="正方形/長方形 16">
                    <a:extLst>
                      <a:ext uri="{FF2B5EF4-FFF2-40B4-BE49-F238E27FC236}">
                        <a16:creationId xmlns:a16="http://schemas.microsoft.com/office/drawing/2014/main" id="{51E25145-62E0-7091-58BD-C98C06992554}"/>
                      </a:ext>
                    </a:extLst>
                  </p:cNvPr>
                  <p:cNvSpPr/>
                  <p:nvPr/>
                </p:nvSpPr>
                <p:spPr>
                  <a:xfrm>
                    <a:off x="-57756" y="2526285"/>
                    <a:ext cx="825976" cy="201868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wrap="none" rtlCol="0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lang="ja-JP" altLang="en-US" sz="800" b="1" kern="0">
                        <a:solidFill>
                          <a:prstClr val="black"/>
                        </a:solidFill>
                        <a:latin typeface="游ゴシック" panose="020F0502020204030204"/>
                        <a:ea typeface="游ゴシック" panose="020B0400000000000000" pitchFamily="50" charset="-128"/>
                      </a:rPr>
                      <a:t>薬局名</a:t>
                    </a:r>
                    <a:r>
                      <a:rPr kumimoji="0" lang="ja-JP" altLang="en-US" sz="80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F0502020204030204"/>
                        <a:ea typeface="游ゴシック" panose="020B0400000000000000" pitchFamily="50" charset="-128"/>
                        <a:cs typeface="+mn-cs"/>
                      </a:rPr>
                      <a:t>：</a:t>
                    </a:r>
                  </a:p>
                </p:txBody>
              </p:sp>
              <p:sp>
                <p:nvSpPr>
                  <p:cNvPr id="18" name="正方形/長方形 17">
                    <a:extLst>
                      <a:ext uri="{FF2B5EF4-FFF2-40B4-BE49-F238E27FC236}">
                        <a16:creationId xmlns:a16="http://schemas.microsoft.com/office/drawing/2014/main" id="{0215D54E-44C8-A12A-DDE2-177449A55635}"/>
                      </a:ext>
                    </a:extLst>
                  </p:cNvPr>
                  <p:cNvSpPr/>
                  <p:nvPr/>
                </p:nvSpPr>
                <p:spPr>
                  <a:xfrm>
                    <a:off x="-57756" y="2869328"/>
                    <a:ext cx="825976" cy="201868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wrap="none" rtlCol="0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lang="ja-JP" altLang="en-US" sz="800" b="1" kern="0">
                        <a:solidFill>
                          <a:prstClr val="black"/>
                        </a:solidFill>
                        <a:latin typeface="游ゴシック" panose="020F0502020204030204"/>
                        <a:ea typeface="游ゴシック" panose="020B0400000000000000" pitchFamily="50" charset="-128"/>
                      </a:rPr>
                      <a:t>連絡先：</a:t>
                    </a:r>
                    <a:endParaRPr kumimoji="0" lang="ja-JP" altLang="en-US" sz="80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</p:grpSp>
            <p:sp>
              <p:nvSpPr>
                <p:cNvPr id="4" name="正方形/長方形 3">
                  <a:extLst>
                    <a:ext uri="{FF2B5EF4-FFF2-40B4-BE49-F238E27FC236}">
                      <a16:creationId xmlns:a16="http://schemas.microsoft.com/office/drawing/2014/main" id="{207A4C39-4CCE-2F86-3DC3-DD506466A54D}"/>
                    </a:ext>
                  </a:extLst>
                </p:cNvPr>
                <p:cNvSpPr/>
                <p:nvPr/>
              </p:nvSpPr>
              <p:spPr bwMode="auto">
                <a:xfrm>
                  <a:off x="-123" y="1417045"/>
                  <a:ext cx="3240088" cy="382897"/>
                </a:xfrm>
                <a:prstGeom prst="rect">
                  <a:avLst/>
                </a:prstGeom>
                <a:solidFill>
                  <a:srgbClr val="9BBB59">
                    <a:lumMod val="20000"/>
                    <a:lumOff val="80000"/>
                  </a:srgbClr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72000" rIns="36000" bIns="72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171450" marR="0" lvl="0" indent="-171450" defTabSz="914400" eaLnBrk="1" fontAlgn="base" latinLnBrk="0" hangingPunct="1">
                    <a:lnSpc>
                      <a:spcPct val="11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 typeface="Wingdings" panose="05000000000000000000" pitchFamily="2" charset="2"/>
                    <a:buChar char="u"/>
                    <a:tabLst/>
                    <a:defRPr/>
                  </a:pPr>
                  <a:endParaRPr kumimoji="1" lang="ja-JP" altLang="en-US" sz="900" b="0" i="0" u="none" strike="noStrike" kern="0" cap="none" spc="0" normalizeH="0" baseline="0" noProof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5" name="正方形/長方形 4">
                  <a:extLst>
                    <a:ext uri="{FF2B5EF4-FFF2-40B4-BE49-F238E27FC236}">
                      <a16:creationId xmlns:a16="http://schemas.microsoft.com/office/drawing/2014/main" id="{653ECD0B-D4A2-AF5B-7B8C-228B35B40998}"/>
                    </a:ext>
                  </a:extLst>
                </p:cNvPr>
                <p:cNvSpPr/>
                <p:nvPr/>
              </p:nvSpPr>
              <p:spPr>
                <a:xfrm>
                  <a:off x="4582" y="1487206"/>
                  <a:ext cx="3228897" cy="251970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※</a:t>
                  </a:r>
                  <a:r>
                    <a:rPr kumimoji="0" lang="ja-JP" altLang="en-US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医療機関での診察時に</a:t>
                  </a:r>
                  <a:r>
                    <a:rPr lang="ja-JP" altLang="en-US" sz="560" b="1" kern="0">
                      <a:solidFill>
                        <a:prstClr val="black"/>
                      </a:solidFill>
                      <a:latin typeface="游ゴシック" panose="020F0502020204030204"/>
                    </a:rPr>
                    <a:t>医師・歯科医師</a:t>
                  </a:r>
                  <a:r>
                    <a:rPr kumimoji="0" lang="ja-JP" altLang="en-US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に本カードを提示してください。</a:t>
                  </a:r>
                  <a:endParaRPr kumimoji="0" lang="en-US" altLang="ja-JP" sz="56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※</a:t>
                  </a:r>
                  <a:r>
                    <a:rPr kumimoji="0" lang="ja-JP" altLang="en-US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電子処方せんを利用するには医療機関・薬局が電子処方せんに対応している必要があります。</a:t>
                  </a:r>
                  <a:endParaRPr kumimoji="0" lang="en-US" altLang="ja-JP" sz="56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US" altLang="ja-JP" sz="560" b="1" kern="0">
                      <a:solidFill>
                        <a:prstClr val="black"/>
                      </a:solidFill>
                      <a:latin typeface="游ゴシック" panose="020F0502020204030204"/>
                    </a:rPr>
                    <a:t>※</a:t>
                  </a:r>
                  <a:r>
                    <a:rPr lang="ja-JP" altLang="en-US" sz="560" b="1" kern="0">
                      <a:solidFill>
                        <a:prstClr val="black"/>
                      </a:solidFill>
                      <a:latin typeface="游ゴシック" panose="020F0502020204030204"/>
                    </a:rPr>
                    <a:t>電子処方せんを利用する場合でも薬局での受付は必要です。</a:t>
                  </a:r>
                  <a:endParaRPr kumimoji="0" lang="ja-JP" altLang="en-US" sz="56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</a:endParaRPr>
                </a:p>
              </p:txBody>
            </p:sp>
          </p:grpSp>
          <p:cxnSp>
            <p:nvCxnSpPr>
              <p:cNvPr id="21" name="直線コネクタ 20">
                <a:extLst>
                  <a:ext uri="{FF2B5EF4-FFF2-40B4-BE49-F238E27FC236}">
                    <a16:creationId xmlns:a16="http://schemas.microsoft.com/office/drawing/2014/main" id="{1E34DE75-49A0-924E-DAF6-22B5DF9555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0434" y="1144892"/>
                <a:ext cx="180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FD3073EA-E941-962C-9D45-A9B9904A623A}"/>
                  </a:ext>
                </a:extLst>
              </p:cNvPr>
              <p:cNvSpPr txBox="1"/>
              <p:nvPr/>
            </p:nvSpPr>
            <p:spPr>
              <a:xfrm>
                <a:off x="780468" y="1131309"/>
                <a:ext cx="1285945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800" b="1"/>
                  <a:t>     -  </a:t>
                </a:r>
                <a:r>
                  <a:rPr kumimoji="1" lang="ja-JP" altLang="en-US" sz="800" b="1"/>
                  <a:t>　　　</a:t>
                </a:r>
                <a:r>
                  <a:rPr kumimoji="1" lang="en-US" altLang="ja-JP" sz="800" b="1"/>
                  <a:t>         -</a:t>
                </a:r>
                <a:endParaRPr kumimoji="1" lang="ja-JP" altLang="en-US" sz="800" b="1"/>
              </a:p>
            </p:txBody>
          </p:sp>
        </p:grpSp>
        <p:grpSp>
          <p:nvGrpSpPr>
            <p:cNvPr id="38" name="グループ化 37">
              <a:extLst>
                <a:ext uri="{FF2B5EF4-FFF2-40B4-BE49-F238E27FC236}">
                  <a16:creationId xmlns:a16="http://schemas.microsoft.com/office/drawing/2014/main" id="{AE9F3ABC-2A35-132A-6185-C14EA892D31B}"/>
                </a:ext>
              </a:extLst>
            </p:cNvPr>
            <p:cNvGrpSpPr/>
            <p:nvPr/>
          </p:nvGrpSpPr>
          <p:grpSpPr>
            <a:xfrm>
              <a:off x="3439678" y="411395"/>
              <a:ext cx="3240088" cy="1800225"/>
              <a:chOff x="0" y="-1"/>
              <a:chExt cx="3240088" cy="1800225"/>
            </a:xfrm>
          </p:grpSpPr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6FF67F69-27E8-335F-0B76-F1119894F470}"/>
                  </a:ext>
                </a:extLst>
              </p:cNvPr>
              <p:cNvSpPr/>
              <p:nvPr/>
            </p:nvSpPr>
            <p:spPr>
              <a:xfrm>
                <a:off x="0" y="-1"/>
                <a:ext cx="3240088" cy="1800225"/>
              </a:xfrm>
              <a:prstGeom prst="rect">
                <a:avLst/>
              </a:prstGeom>
              <a:solidFill>
                <a:srgbClr val="60BE9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1045" kern="0">
                  <a:solidFill>
                    <a:prstClr val="white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5" name="四角形: 角を丸くする 24">
                <a:extLst>
                  <a:ext uri="{FF2B5EF4-FFF2-40B4-BE49-F238E27FC236}">
                    <a16:creationId xmlns:a16="http://schemas.microsoft.com/office/drawing/2014/main" id="{7AE542F8-4F7B-82F1-20C4-1293EF97014A}"/>
                  </a:ext>
                </a:extLst>
              </p:cNvPr>
              <p:cNvSpPr/>
              <p:nvPr/>
            </p:nvSpPr>
            <p:spPr bwMode="auto">
              <a:xfrm>
                <a:off x="31531" y="27069"/>
                <a:ext cx="3177026" cy="1746083"/>
              </a:xfrm>
              <a:prstGeom prst="roundRect">
                <a:avLst>
                  <a:gd name="adj" fmla="val 838"/>
                </a:avLst>
              </a:prstGeom>
              <a:solidFill>
                <a:schemeClr val="bg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728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6" name="四角形: 角を丸くする 25">
                <a:extLst>
                  <a:ext uri="{FF2B5EF4-FFF2-40B4-BE49-F238E27FC236}">
                    <a16:creationId xmlns:a16="http://schemas.microsoft.com/office/drawing/2014/main" id="{AA21E9A0-116D-42F7-BEC4-69607D8173EA}"/>
                  </a:ext>
                </a:extLst>
              </p:cNvPr>
              <p:cNvSpPr/>
              <p:nvPr/>
            </p:nvSpPr>
            <p:spPr bwMode="auto">
              <a:xfrm>
                <a:off x="68680" y="50584"/>
                <a:ext cx="3102729" cy="983703"/>
              </a:xfrm>
              <a:prstGeom prst="roundRect">
                <a:avLst>
                  <a:gd name="adj" fmla="val 136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15585" indent="-15585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r>
                  <a:rPr lang="ja-JP" altLang="en-US" sz="694" b="1">
                    <a:solidFill>
                      <a:srgbClr val="00B050"/>
                    </a:solidFill>
                    <a:latin typeface="+mn-ea"/>
                  </a:rPr>
                  <a:t>使用方法</a:t>
                </a:r>
                <a:endParaRPr lang="en-US" altLang="ja-JP" sz="694" b="1">
                  <a:solidFill>
                    <a:srgbClr val="00B050"/>
                  </a:solidFill>
                  <a:latin typeface="+mn-ea"/>
                </a:endParaRPr>
              </a:p>
              <a:p>
                <a:pPr marL="15585" indent="-15585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endParaRPr lang="en-US" altLang="ja-JP" sz="694" b="1">
                  <a:solidFill>
                    <a:srgbClr val="00B050"/>
                  </a:solidFill>
                  <a:latin typeface="+mn-ea"/>
                </a:endParaRPr>
              </a:p>
              <a:p>
                <a:pPr marL="15585" indent="-15585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endParaRPr lang="en-US" altLang="ja-JP" sz="694" b="1">
                  <a:solidFill>
                    <a:srgbClr val="00B050"/>
                  </a:solidFill>
                  <a:latin typeface="+mn-ea"/>
                </a:endParaRPr>
              </a:p>
              <a:p>
                <a:pPr marL="15585" indent="-15585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r>
                  <a:rPr lang="ja-JP" altLang="en-US" sz="694" b="1">
                    <a:solidFill>
                      <a:srgbClr val="00B050"/>
                    </a:solidFill>
                    <a:latin typeface="+mn-ea"/>
                  </a:rPr>
                  <a:t>注意事項</a:t>
                </a:r>
                <a:endParaRPr lang="en-US" altLang="ja-JP" sz="694" b="1">
                  <a:solidFill>
                    <a:srgbClr val="00B050"/>
                  </a:solidFill>
                  <a:latin typeface="+mn-ea"/>
                </a:endParaRPr>
              </a:p>
              <a:p>
                <a:pPr fontAlgn="base">
                  <a:lnSpc>
                    <a:spcPct val="110000"/>
                  </a:lnSpc>
                </a:pPr>
                <a:r>
                  <a:rPr lang="ja-JP" altLang="en-US" sz="694" b="1">
                    <a:latin typeface="+mn-ea"/>
                  </a:rPr>
                  <a:t> </a:t>
                </a:r>
                <a:endParaRPr lang="en-US" altLang="ja-JP" sz="694" b="1">
                  <a:latin typeface="+mn-ea"/>
                </a:endParaRPr>
              </a:p>
              <a:p>
                <a:pPr fontAlgn="base">
                  <a:lnSpc>
                    <a:spcPct val="110000"/>
                  </a:lnSpc>
                </a:pPr>
                <a:endParaRPr kumimoji="1" lang="en-US" altLang="ja-JP" sz="694" b="1">
                  <a:latin typeface="+mn-ea"/>
                </a:endParaRPr>
              </a:p>
              <a:p>
                <a:pPr fontAlgn="base">
                  <a:lnSpc>
                    <a:spcPct val="110000"/>
                  </a:lnSpc>
                </a:pPr>
                <a:endParaRPr kumimoji="1" lang="en-US" altLang="ja-JP" sz="694" b="1">
                  <a:latin typeface="+mn-ea"/>
                </a:endParaRPr>
              </a:p>
              <a:p>
                <a:pPr fontAlgn="base">
                  <a:lnSpc>
                    <a:spcPct val="110000"/>
                  </a:lnSpc>
                </a:pPr>
                <a:endParaRPr kumimoji="1" lang="en-US" altLang="ja-JP" sz="694" b="1">
                  <a:latin typeface="+mn-ea"/>
                </a:endParaRPr>
              </a:p>
            </p:txBody>
          </p:sp>
          <p:sp>
            <p:nvSpPr>
              <p:cNvPr id="27" name="四角形: 角を丸くする 26">
                <a:extLst>
                  <a:ext uri="{FF2B5EF4-FFF2-40B4-BE49-F238E27FC236}">
                    <a16:creationId xmlns:a16="http://schemas.microsoft.com/office/drawing/2014/main" id="{3EFC81C6-9708-0DE7-9CD3-CB4858307B6C}"/>
                  </a:ext>
                </a:extLst>
              </p:cNvPr>
              <p:cNvSpPr/>
              <p:nvPr/>
            </p:nvSpPr>
            <p:spPr>
              <a:xfrm>
                <a:off x="836832" y="1088115"/>
                <a:ext cx="1785718" cy="382103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694" b="1">
                    <a:solidFill>
                      <a:schemeClr val="tx1"/>
                    </a:solidFill>
                    <a:latin typeface="+mn-ea"/>
                  </a:rPr>
                  <a:t>電子処方せんについての詳しい情報は</a:t>
                </a:r>
                <a:r>
                  <a:rPr lang="ja-JP" altLang="en-US" sz="694" b="1">
                    <a:solidFill>
                      <a:schemeClr val="tx1"/>
                    </a:solidFill>
                    <a:latin typeface="+mn-ea"/>
                  </a:rPr>
                  <a:t>厚生労働省の</a:t>
                </a:r>
                <a:r>
                  <a:rPr kumimoji="1" lang="ja-JP" altLang="en-US" sz="694" b="1">
                    <a:solidFill>
                      <a:schemeClr val="tx1"/>
                    </a:solidFill>
                    <a:latin typeface="+mn-ea"/>
                  </a:rPr>
                  <a:t>国民向けホームページをご覧ください。</a:t>
                </a:r>
              </a:p>
            </p:txBody>
          </p:sp>
          <p:sp>
            <p:nvSpPr>
              <p:cNvPr id="28" name="四角形: 角を丸くする 27">
                <a:extLst>
                  <a:ext uri="{FF2B5EF4-FFF2-40B4-BE49-F238E27FC236}">
                    <a16:creationId xmlns:a16="http://schemas.microsoft.com/office/drawing/2014/main" id="{EE87DD9A-7394-2054-70FB-45D00A56BD1E}"/>
                  </a:ext>
                </a:extLst>
              </p:cNvPr>
              <p:cNvSpPr/>
              <p:nvPr/>
            </p:nvSpPr>
            <p:spPr>
              <a:xfrm>
                <a:off x="1831818" y="1508756"/>
                <a:ext cx="217464" cy="177788"/>
              </a:xfrm>
              <a:prstGeom prst="roundRect">
                <a:avLst>
                  <a:gd name="adj" fmla="val 0"/>
                </a:avLst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9" name="四角形: 角を丸くする 28">
                <a:extLst>
                  <a:ext uri="{FF2B5EF4-FFF2-40B4-BE49-F238E27FC236}">
                    <a16:creationId xmlns:a16="http://schemas.microsoft.com/office/drawing/2014/main" id="{EFF4E94E-D24D-8725-B067-D8C97D438A17}"/>
                  </a:ext>
                </a:extLst>
              </p:cNvPr>
              <p:cNvSpPr/>
              <p:nvPr/>
            </p:nvSpPr>
            <p:spPr>
              <a:xfrm>
                <a:off x="963201" y="1508756"/>
                <a:ext cx="866782" cy="177788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728" b="1" dirty="0">
                    <a:solidFill>
                      <a:schemeClr val="tx1"/>
                    </a:solidFill>
                    <a:latin typeface="+mn-ea"/>
                  </a:rPr>
                  <a:t>電子処方せん</a:t>
                </a:r>
              </a:p>
            </p:txBody>
          </p:sp>
          <p:sp>
            <p:nvSpPr>
              <p:cNvPr id="30" name="グラフィックス 17" descr="拡大鏡 単色塗りつぶし">
                <a:extLst>
                  <a:ext uri="{FF2B5EF4-FFF2-40B4-BE49-F238E27FC236}">
                    <a16:creationId xmlns:a16="http://schemas.microsoft.com/office/drawing/2014/main" id="{326EF704-D132-52A3-9CCC-447272B6C56C}"/>
                  </a:ext>
                </a:extLst>
              </p:cNvPr>
              <p:cNvSpPr/>
              <p:nvPr/>
            </p:nvSpPr>
            <p:spPr>
              <a:xfrm>
                <a:off x="1870636" y="1528837"/>
                <a:ext cx="133039" cy="133200"/>
              </a:xfrm>
              <a:custGeom>
                <a:avLst/>
                <a:gdLst>
                  <a:gd name="connsiteX0" fmla="*/ 202760 w 208132"/>
                  <a:gd name="connsiteY0" fmla="*/ 176655 h 208295"/>
                  <a:gd name="connsiteX1" fmla="*/ 169801 w 208132"/>
                  <a:gd name="connsiteY1" fmla="*/ 143697 h 208295"/>
                  <a:gd name="connsiteX2" fmla="*/ 153454 w 208132"/>
                  <a:gd name="connsiteY2" fmla="*/ 138688 h 208295"/>
                  <a:gd name="connsiteX3" fmla="*/ 141853 w 208132"/>
                  <a:gd name="connsiteY3" fmla="*/ 127086 h 208295"/>
                  <a:gd name="connsiteX4" fmla="*/ 158200 w 208132"/>
                  <a:gd name="connsiteY4" fmla="*/ 79099 h 208295"/>
                  <a:gd name="connsiteX5" fmla="*/ 79100 w 208132"/>
                  <a:gd name="connsiteY5" fmla="*/ 0 h 208295"/>
                  <a:gd name="connsiteX6" fmla="*/ 0 w 208132"/>
                  <a:gd name="connsiteY6" fmla="*/ 79099 h 208295"/>
                  <a:gd name="connsiteX7" fmla="*/ 79100 w 208132"/>
                  <a:gd name="connsiteY7" fmla="*/ 158199 h 208295"/>
                  <a:gd name="connsiteX8" fmla="*/ 127087 w 208132"/>
                  <a:gd name="connsiteY8" fmla="*/ 141852 h 208295"/>
                  <a:gd name="connsiteX9" fmla="*/ 138689 w 208132"/>
                  <a:gd name="connsiteY9" fmla="*/ 153453 h 208295"/>
                  <a:gd name="connsiteX10" fmla="*/ 143698 w 208132"/>
                  <a:gd name="connsiteY10" fmla="*/ 169800 h 208295"/>
                  <a:gd name="connsiteX11" fmla="*/ 176657 w 208132"/>
                  <a:gd name="connsiteY11" fmla="*/ 202758 h 208295"/>
                  <a:gd name="connsiteX12" fmla="*/ 189840 w 208132"/>
                  <a:gd name="connsiteY12" fmla="*/ 208295 h 208295"/>
                  <a:gd name="connsiteX13" fmla="*/ 203023 w 208132"/>
                  <a:gd name="connsiteY13" fmla="*/ 202758 h 208295"/>
                  <a:gd name="connsiteX14" fmla="*/ 202760 w 208132"/>
                  <a:gd name="connsiteY14" fmla="*/ 176655 h 208295"/>
                  <a:gd name="connsiteX15" fmla="*/ 78836 w 208132"/>
                  <a:gd name="connsiteY15" fmla="*/ 142115 h 208295"/>
                  <a:gd name="connsiteX16" fmla="*/ 15556 w 208132"/>
                  <a:gd name="connsiteY16" fmla="*/ 78836 h 208295"/>
                  <a:gd name="connsiteX17" fmla="*/ 78836 w 208132"/>
                  <a:gd name="connsiteY17" fmla="*/ 15556 h 208295"/>
                  <a:gd name="connsiteX18" fmla="*/ 142116 w 208132"/>
                  <a:gd name="connsiteY18" fmla="*/ 78836 h 208295"/>
                  <a:gd name="connsiteX19" fmla="*/ 78836 w 208132"/>
                  <a:gd name="connsiteY19" fmla="*/ 142115 h 208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08132" h="208295">
                    <a:moveTo>
                      <a:pt x="202760" y="176655"/>
                    </a:moveTo>
                    <a:lnTo>
                      <a:pt x="169801" y="143697"/>
                    </a:lnTo>
                    <a:cubicBezTo>
                      <a:pt x="165319" y="139215"/>
                      <a:pt x="159255" y="137633"/>
                      <a:pt x="153454" y="138688"/>
                    </a:cubicBezTo>
                    <a:lnTo>
                      <a:pt x="141853" y="127086"/>
                    </a:lnTo>
                    <a:cubicBezTo>
                      <a:pt x="152136" y="113903"/>
                      <a:pt x="158200" y="97029"/>
                      <a:pt x="158200" y="79099"/>
                    </a:cubicBezTo>
                    <a:cubicBezTo>
                      <a:pt x="158200" y="35595"/>
                      <a:pt x="122605" y="0"/>
                      <a:pt x="79100" y="0"/>
                    </a:cubicBezTo>
                    <a:cubicBezTo>
                      <a:pt x="35595" y="0"/>
                      <a:pt x="0" y="35595"/>
                      <a:pt x="0" y="79099"/>
                    </a:cubicBezTo>
                    <a:cubicBezTo>
                      <a:pt x="0" y="122604"/>
                      <a:pt x="35595" y="158199"/>
                      <a:pt x="79100" y="158199"/>
                    </a:cubicBezTo>
                    <a:cubicBezTo>
                      <a:pt x="97029" y="158199"/>
                      <a:pt x="113640" y="152134"/>
                      <a:pt x="127087" y="141852"/>
                    </a:cubicBezTo>
                    <a:lnTo>
                      <a:pt x="138689" y="153453"/>
                    </a:lnTo>
                    <a:cubicBezTo>
                      <a:pt x="137634" y="159253"/>
                      <a:pt x="139216" y="165318"/>
                      <a:pt x="143698" y="169800"/>
                    </a:cubicBezTo>
                    <a:lnTo>
                      <a:pt x="176657" y="202758"/>
                    </a:lnTo>
                    <a:cubicBezTo>
                      <a:pt x="180348" y="206449"/>
                      <a:pt x="185094" y="208295"/>
                      <a:pt x="189840" y="208295"/>
                    </a:cubicBezTo>
                    <a:cubicBezTo>
                      <a:pt x="194586" y="208295"/>
                      <a:pt x="199332" y="206449"/>
                      <a:pt x="203023" y="202758"/>
                    </a:cubicBezTo>
                    <a:cubicBezTo>
                      <a:pt x="209879" y="195375"/>
                      <a:pt x="209879" y="183774"/>
                      <a:pt x="202760" y="176655"/>
                    </a:cubicBezTo>
                    <a:close/>
                    <a:moveTo>
                      <a:pt x="78836" y="142115"/>
                    </a:moveTo>
                    <a:cubicBezTo>
                      <a:pt x="44032" y="142115"/>
                      <a:pt x="15556" y="113639"/>
                      <a:pt x="15556" y="78836"/>
                    </a:cubicBezTo>
                    <a:cubicBezTo>
                      <a:pt x="15556" y="44032"/>
                      <a:pt x="44032" y="15556"/>
                      <a:pt x="78836" y="15556"/>
                    </a:cubicBezTo>
                    <a:cubicBezTo>
                      <a:pt x="113640" y="15556"/>
                      <a:pt x="142116" y="44032"/>
                      <a:pt x="142116" y="78836"/>
                    </a:cubicBezTo>
                    <a:cubicBezTo>
                      <a:pt x="142116" y="113639"/>
                      <a:pt x="113640" y="142115"/>
                      <a:pt x="78836" y="142115"/>
                    </a:cubicBezTo>
                    <a:close/>
                  </a:path>
                </a:pathLst>
              </a:custGeom>
              <a:solidFill>
                <a:schemeClr val="bg1"/>
              </a:solidFill>
              <a:ln w="25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045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pic>
            <p:nvPicPr>
              <p:cNvPr id="31" name="図 30" descr="QR コード&#10;&#10;自動的に生成された説明">
                <a:extLst>
                  <a:ext uri="{FF2B5EF4-FFF2-40B4-BE49-F238E27FC236}">
                    <a16:creationId xmlns:a16="http://schemas.microsoft.com/office/drawing/2014/main" id="{809BE962-A513-E9D4-1B21-947CB8F87ED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01563" y="1088115"/>
                <a:ext cx="664994" cy="647793"/>
              </a:xfrm>
              <a:prstGeom prst="rect">
                <a:avLst/>
              </a:prstGeom>
            </p:spPr>
          </p:pic>
          <p:sp>
            <p:nvSpPr>
              <p:cNvPr id="32" name="テキスト ボックス 31">
                <a:extLst>
                  <a:ext uri="{FF2B5EF4-FFF2-40B4-BE49-F238E27FC236}">
                    <a16:creationId xmlns:a16="http://schemas.microsoft.com/office/drawing/2014/main" id="{C7625566-BBF9-0A62-299D-306E15CE5AD7}"/>
                  </a:ext>
                </a:extLst>
              </p:cNvPr>
              <p:cNvSpPr txBox="1"/>
              <p:nvPr/>
            </p:nvSpPr>
            <p:spPr>
              <a:xfrm>
                <a:off x="68679" y="150357"/>
                <a:ext cx="3139878" cy="3228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694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電子処方せんをご利用したい場合、医療機関での診察時に医師・歯科医師に本カードを提示して下さい。</a:t>
                </a:r>
                <a:endParaRPr kumimoji="0" lang="en-US" altLang="ja-JP" sz="694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</p:txBody>
          </p:sp>
          <p:sp>
            <p:nvSpPr>
              <p:cNvPr id="33" name="テキスト ボックス 32">
                <a:extLst>
                  <a:ext uri="{FF2B5EF4-FFF2-40B4-BE49-F238E27FC236}">
                    <a16:creationId xmlns:a16="http://schemas.microsoft.com/office/drawing/2014/main" id="{302D9B76-0CF1-3BE0-33B9-2E532745917F}"/>
                  </a:ext>
                </a:extLst>
              </p:cNvPr>
              <p:cNvSpPr txBox="1"/>
              <p:nvPr/>
            </p:nvSpPr>
            <p:spPr>
              <a:xfrm>
                <a:off x="68679" y="489872"/>
                <a:ext cx="3080611" cy="5579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71450" marR="0" lvl="0" indent="-171450" algn="l" defTabSz="457200" rtl="0" eaLnBrk="1" fontAlgn="base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ja-JP" altLang="en-US" sz="694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電子処方せんを利用する場合でも薬局での受付は必要です。</a:t>
                </a:r>
                <a:endParaRPr kumimoji="1" lang="ja-JP" altLang="en-US" sz="694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  <a:p>
                <a:pPr marL="171450" marR="0" lvl="0" indent="-171450" algn="l" defTabSz="457200" rtl="0" eaLnBrk="1" fontAlgn="base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1" lang="ja-JP" altLang="en-US" sz="694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電子処方せんを利用するには医療機関・薬局が電子処方せんに対応している必要があります。</a:t>
                </a:r>
                <a:endParaRPr kumimoji="0" lang="en-US" altLang="ja-JP" sz="694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  <a:p>
                <a:pPr marL="171450" marR="0" lvl="0" indent="-171450" algn="l" defTabSz="457200" rtl="0" eaLnBrk="1" fontAlgn="base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ja-JP" altLang="en-US" sz="694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電子処方せんの対応施設には左下のポスターが掲示されています。</a:t>
                </a:r>
                <a:endParaRPr kumimoji="1" lang="en-US" altLang="ja-JP" sz="694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</p:txBody>
          </p:sp>
          <p:pic>
            <p:nvPicPr>
              <p:cNvPr id="34" name="Picture 2">
                <a:extLst>
                  <a:ext uri="{FF2B5EF4-FFF2-40B4-BE49-F238E27FC236}">
                    <a16:creationId xmlns:a16="http://schemas.microsoft.com/office/drawing/2014/main" id="{03661F04-C14B-ABE1-07D0-E9A80D6E211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3041" y="1074852"/>
                <a:ext cx="508650" cy="674789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35" name="グループ化 34">
                <a:extLst>
                  <a:ext uri="{FF2B5EF4-FFF2-40B4-BE49-F238E27FC236}">
                    <a16:creationId xmlns:a16="http://schemas.microsoft.com/office/drawing/2014/main" id="{5D4F3635-513E-3214-0EB4-75AACA44DC7B}"/>
                  </a:ext>
                </a:extLst>
              </p:cNvPr>
              <p:cNvGrpSpPr/>
              <p:nvPr/>
            </p:nvGrpSpPr>
            <p:grpSpPr>
              <a:xfrm>
                <a:off x="69270" y="1062588"/>
                <a:ext cx="173768" cy="687044"/>
                <a:chOff x="2860330" y="5113000"/>
                <a:chExt cx="946317" cy="283916"/>
              </a:xfrm>
            </p:grpSpPr>
            <p:sp>
              <p:nvSpPr>
                <p:cNvPr id="36" name="二等辺三角形 35">
                  <a:extLst>
                    <a:ext uri="{FF2B5EF4-FFF2-40B4-BE49-F238E27FC236}">
                      <a16:creationId xmlns:a16="http://schemas.microsoft.com/office/drawing/2014/main" id="{BB1BABAF-7358-DBB6-B079-1856A97B73F4}"/>
                    </a:ext>
                  </a:extLst>
                </p:cNvPr>
                <p:cNvSpPr/>
                <p:nvPr/>
              </p:nvSpPr>
              <p:spPr bwMode="auto">
                <a:xfrm rot="5400000">
                  <a:off x="3668181" y="5129873"/>
                  <a:ext cx="27951" cy="248980"/>
                </a:xfrm>
                <a:prstGeom prst="triangle">
                  <a:avLst/>
                </a:prstGeom>
                <a:solidFill>
                  <a:srgbClr val="00B05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eaVert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15585" indent="-15585" defTabSz="83122" fontAlgn="base">
                    <a:lnSpc>
                      <a:spcPct val="110000"/>
                    </a:lnSpc>
                    <a:buFont typeface="Wingdings" panose="05000000000000000000" pitchFamily="2" charset="2"/>
                    <a:buChar char="u"/>
                  </a:pPr>
                  <a:endParaRPr kumimoji="1" lang="ja-JP" altLang="en-US" sz="728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37" name="四角形: 角を丸くする 36">
                  <a:extLst>
                    <a:ext uri="{FF2B5EF4-FFF2-40B4-BE49-F238E27FC236}">
                      <a16:creationId xmlns:a16="http://schemas.microsoft.com/office/drawing/2014/main" id="{06E6E7EB-92B2-5903-E591-8700FE311BF4}"/>
                    </a:ext>
                  </a:extLst>
                </p:cNvPr>
                <p:cNvSpPr/>
                <p:nvPr/>
              </p:nvSpPr>
              <p:spPr bwMode="auto">
                <a:xfrm>
                  <a:off x="2860330" y="5113000"/>
                  <a:ext cx="740833" cy="283916"/>
                </a:xfrm>
                <a:prstGeom prst="roundRect">
                  <a:avLst/>
                </a:prstGeom>
                <a:solidFill>
                  <a:srgbClr val="00B05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eaVert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algn="ctr" defTabSz="83122" fontAlgn="base">
                    <a:lnSpc>
                      <a:spcPct val="110000"/>
                    </a:lnSpc>
                  </a:pPr>
                  <a:r>
                    <a:rPr kumimoji="1" lang="ja-JP" altLang="en-US" sz="700" b="1" dirty="0">
                      <a:solidFill>
                        <a:schemeClr val="bg1"/>
                      </a:solidFill>
                      <a:latin typeface="+mn-ea"/>
                    </a:rPr>
                    <a:t>ポスターが目印</a:t>
                  </a:r>
                  <a:endParaRPr kumimoji="1" lang="en-US" altLang="ja-JP" sz="7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</p:grpSp>
        </p:grpSp>
      </p:grp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B2761F14-E4EF-B8D6-9570-B4684E3BD240}"/>
              </a:ext>
            </a:extLst>
          </p:cNvPr>
          <p:cNvGrpSpPr/>
          <p:nvPr/>
        </p:nvGrpSpPr>
        <p:grpSpPr>
          <a:xfrm>
            <a:off x="182222" y="2235082"/>
            <a:ext cx="6490400" cy="1800226"/>
            <a:chOff x="189366" y="411395"/>
            <a:chExt cx="6490400" cy="1800226"/>
          </a:xfrm>
        </p:grpSpPr>
        <p:grpSp>
          <p:nvGrpSpPr>
            <p:cNvPr id="41" name="グループ化 40">
              <a:extLst>
                <a:ext uri="{FF2B5EF4-FFF2-40B4-BE49-F238E27FC236}">
                  <a16:creationId xmlns:a16="http://schemas.microsoft.com/office/drawing/2014/main" id="{33C83096-FDF0-43BF-EB1D-8438F532A28B}"/>
                </a:ext>
              </a:extLst>
            </p:cNvPr>
            <p:cNvGrpSpPr/>
            <p:nvPr/>
          </p:nvGrpSpPr>
          <p:grpSpPr>
            <a:xfrm>
              <a:off x="189366" y="411396"/>
              <a:ext cx="3240212" cy="1800225"/>
              <a:chOff x="-123" y="0"/>
              <a:chExt cx="3240212" cy="1800225"/>
            </a:xfrm>
          </p:grpSpPr>
          <p:grpSp>
            <p:nvGrpSpPr>
              <p:cNvPr id="57" name="グループ化 56">
                <a:extLst>
                  <a:ext uri="{FF2B5EF4-FFF2-40B4-BE49-F238E27FC236}">
                    <a16:creationId xmlns:a16="http://schemas.microsoft.com/office/drawing/2014/main" id="{2B657218-956F-2056-D6A3-D782484ABE52}"/>
                  </a:ext>
                </a:extLst>
              </p:cNvPr>
              <p:cNvGrpSpPr/>
              <p:nvPr/>
            </p:nvGrpSpPr>
            <p:grpSpPr>
              <a:xfrm>
                <a:off x="-123" y="0"/>
                <a:ext cx="3240212" cy="1800225"/>
                <a:chOff x="-123" y="0"/>
                <a:chExt cx="3240212" cy="1800225"/>
              </a:xfrm>
            </p:grpSpPr>
            <p:grpSp>
              <p:nvGrpSpPr>
                <p:cNvPr id="60" name="グループ化 59">
                  <a:extLst>
                    <a:ext uri="{FF2B5EF4-FFF2-40B4-BE49-F238E27FC236}">
                      <a16:creationId xmlns:a16="http://schemas.microsoft.com/office/drawing/2014/main" id="{391ECA00-4013-5691-CBF5-2CA106E1422F}"/>
                    </a:ext>
                  </a:extLst>
                </p:cNvPr>
                <p:cNvGrpSpPr/>
                <p:nvPr/>
              </p:nvGrpSpPr>
              <p:grpSpPr>
                <a:xfrm>
                  <a:off x="1" y="0"/>
                  <a:ext cx="3240088" cy="1800225"/>
                  <a:chOff x="-182159" y="789003"/>
                  <a:chExt cx="5068933" cy="3162434"/>
                </a:xfrm>
              </p:grpSpPr>
              <p:sp>
                <p:nvSpPr>
                  <p:cNvPr id="63" name="正方形/長方形 62">
                    <a:extLst>
                      <a:ext uri="{FF2B5EF4-FFF2-40B4-BE49-F238E27FC236}">
                        <a16:creationId xmlns:a16="http://schemas.microsoft.com/office/drawing/2014/main" id="{A967F567-3737-95BF-224A-C5766620A06C}"/>
                      </a:ext>
                    </a:extLst>
                  </p:cNvPr>
                  <p:cNvSpPr/>
                  <p:nvPr/>
                </p:nvSpPr>
                <p:spPr>
                  <a:xfrm>
                    <a:off x="-182159" y="789003"/>
                    <a:ext cx="5068933" cy="3162434"/>
                  </a:xfrm>
                  <a:prstGeom prst="rect">
                    <a:avLst/>
                  </a:prstGeom>
                  <a:solidFill>
                    <a:srgbClr val="60BE9E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1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grpSp>
                <p:nvGrpSpPr>
                  <p:cNvPr id="128" name="グループ化 127">
                    <a:extLst>
                      <a:ext uri="{FF2B5EF4-FFF2-40B4-BE49-F238E27FC236}">
                        <a16:creationId xmlns:a16="http://schemas.microsoft.com/office/drawing/2014/main" id="{5BB456A2-9472-2700-7346-E8D6A22840A4}"/>
                      </a:ext>
                    </a:extLst>
                  </p:cNvPr>
                  <p:cNvGrpSpPr/>
                  <p:nvPr/>
                </p:nvGrpSpPr>
                <p:grpSpPr>
                  <a:xfrm>
                    <a:off x="1540494" y="1480888"/>
                    <a:ext cx="3346280" cy="2289504"/>
                    <a:chOff x="2543175" y="1522095"/>
                    <a:chExt cx="6096000" cy="4145280"/>
                  </a:xfrm>
                </p:grpSpPr>
                <p:pic>
                  <p:nvPicPr>
                    <p:cNvPr id="140" name="図 139" descr="カレンダー&#10;&#10;中程度の精度で自動的に生成された説明">
                      <a:extLst>
                        <a:ext uri="{FF2B5EF4-FFF2-40B4-BE49-F238E27FC236}">
                          <a16:creationId xmlns:a16="http://schemas.microsoft.com/office/drawing/2014/main" id="{CA3CD79F-51CD-64D9-5E28-906E4937F530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2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2543175" y="1522095"/>
                      <a:ext cx="6096000" cy="4145280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143" name="正方形/長方形 142">
                      <a:extLst>
                        <a:ext uri="{FF2B5EF4-FFF2-40B4-BE49-F238E27FC236}">
                          <a16:creationId xmlns:a16="http://schemas.microsoft.com/office/drawing/2014/main" id="{D9CED57A-221F-2741-4AFB-3354F7165A3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933700" y="1914525"/>
                      <a:ext cx="3476625" cy="638175"/>
                    </a:xfrm>
                    <a:prstGeom prst="rect">
                      <a:avLst/>
                    </a:prstGeom>
                    <a:solidFill>
                      <a:srgbClr val="60BE9E"/>
                    </a:solidFill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11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游ゴシック" panose="020F0502020204030204"/>
                        <a:ea typeface="游ゴシック" panose="020B0400000000000000" pitchFamily="50" charset="-128"/>
                        <a:cs typeface="+mn-cs"/>
                      </a:endParaRPr>
                    </a:p>
                  </p:txBody>
                </p:sp>
              </p:grpSp>
              <p:sp>
                <p:nvSpPr>
                  <p:cNvPr id="129" name="正方形/長方形 128">
                    <a:extLst>
                      <a:ext uri="{FF2B5EF4-FFF2-40B4-BE49-F238E27FC236}">
                        <a16:creationId xmlns:a16="http://schemas.microsoft.com/office/drawing/2014/main" id="{71C1C751-BEC2-58C1-ADD5-B887F7C5F0C8}"/>
                      </a:ext>
                    </a:extLst>
                  </p:cNvPr>
                  <p:cNvSpPr/>
                  <p:nvPr/>
                </p:nvSpPr>
                <p:spPr>
                  <a:xfrm>
                    <a:off x="-83820" y="1055759"/>
                    <a:ext cx="4872254" cy="647700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ja-JP" altLang="en-US" sz="181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rPr>
                      <a:t>電子処方せん希望カード</a:t>
                    </a:r>
                  </a:p>
                </p:txBody>
              </p:sp>
              <p:sp>
                <p:nvSpPr>
                  <p:cNvPr id="130" name="四角形: 角を丸くする 129">
                    <a:extLst>
                      <a:ext uri="{FF2B5EF4-FFF2-40B4-BE49-F238E27FC236}">
                        <a16:creationId xmlns:a16="http://schemas.microsoft.com/office/drawing/2014/main" id="{C75F86B4-C0FF-19AA-7206-0AED93678471}"/>
                      </a:ext>
                    </a:extLst>
                  </p:cNvPr>
                  <p:cNvSpPr/>
                  <p:nvPr/>
                </p:nvSpPr>
                <p:spPr>
                  <a:xfrm>
                    <a:off x="-48630" y="1721553"/>
                    <a:ext cx="4798698" cy="552450"/>
                  </a:xfrm>
                  <a:prstGeom prst="roundRect">
                    <a:avLst>
                      <a:gd name="adj" fmla="val 13397"/>
                    </a:avLst>
                  </a:prstGeom>
                  <a:solidFill>
                    <a:schemeClr val="bg1">
                      <a:alpha val="69804"/>
                    </a:schemeClr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ja-JP" altLang="en-US" sz="80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游ゴシック" panose="020B0400000000000000" pitchFamily="50" charset="-128"/>
                        <a:cs typeface="+mn-cs"/>
                      </a:rPr>
                      <a:t>私は電子処方せんの発行を希望します。</a:t>
                    </a:r>
                    <a:endParaRPr kumimoji="0" lang="en-US" altLang="ja-JP" sz="80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Meiryo UI" panose="020B0604030504040204" pitchFamily="50" charset="-128"/>
                      <a:ea typeface="游ゴシック" panose="020B0400000000000000" pitchFamily="50" charset="-128"/>
                      <a:cs typeface="+mn-cs"/>
                    </a:endParaRPr>
                  </a:p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ja-JP" altLang="en-US" sz="80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游ゴシック" panose="020B0400000000000000" pitchFamily="50" charset="-128"/>
                        <a:cs typeface="+mn-cs"/>
                      </a:rPr>
                      <a:t>以下の電子処方せん対応薬局で調剤いただきます。</a:t>
                    </a:r>
                  </a:p>
                </p:txBody>
              </p:sp>
              <p:pic>
                <p:nvPicPr>
                  <p:cNvPr id="131" name="グラフィックス 130">
                    <a:extLst>
                      <a:ext uri="{FF2B5EF4-FFF2-40B4-BE49-F238E27FC236}">
                        <a16:creationId xmlns:a16="http://schemas.microsoft.com/office/drawing/2014/main" id="{3E4B0734-0AB0-DB29-F7C8-E2AA6E15B3B5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3">
                    <a:extLst>
                      <a:ext uri="{96DAC541-7B7A-43D3-8B79-37D633B846F1}">
                        <asvg:svgBlip xmlns:asvg="http://schemas.microsoft.com/office/drawing/2016/SVG/main" r:embed="rId4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3815826" y="3129616"/>
                    <a:ext cx="1070948" cy="640776"/>
                  </a:xfrm>
                  <a:prstGeom prst="rect">
                    <a:avLst/>
                  </a:prstGeom>
                </p:spPr>
              </p:pic>
              <p:sp>
                <p:nvSpPr>
                  <p:cNvPr id="132" name="四角形: 角を丸くする 131">
                    <a:extLst>
                      <a:ext uri="{FF2B5EF4-FFF2-40B4-BE49-F238E27FC236}">
                        <a16:creationId xmlns:a16="http://schemas.microsoft.com/office/drawing/2014/main" id="{1BFF34D7-6B8C-01A4-7E6F-4856FE5DEDB8}"/>
                      </a:ext>
                    </a:extLst>
                  </p:cNvPr>
                  <p:cNvSpPr/>
                  <p:nvPr/>
                </p:nvSpPr>
                <p:spPr>
                  <a:xfrm>
                    <a:off x="1292551" y="893833"/>
                    <a:ext cx="2119514" cy="219075"/>
                  </a:xfrm>
                  <a:prstGeom prst="roundRect">
                    <a:avLst/>
                  </a:prstGeom>
                  <a:solidFill>
                    <a:sysClr val="window" lastClr="FFFFFF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1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133" name="正方形/長方形 132">
                    <a:extLst>
                      <a:ext uri="{FF2B5EF4-FFF2-40B4-BE49-F238E27FC236}">
                        <a16:creationId xmlns:a16="http://schemas.microsoft.com/office/drawing/2014/main" id="{94526080-7F7D-F90D-2380-6CAE3604406F}"/>
                      </a:ext>
                    </a:extLst>
                  </p:cNvPr>
                  <p:cNvSpPr/>
                  <p:nvPr/>
                </p:nvSpPr>
                <p:spPr>
                  <a:xfrm>
                    <a:off x="1312596" y="840105"/>
                    <a:ext cx="2119514" cy="297957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lang="ja-JP" altLang="en-US" sz="750" b="1" kern="0">
                        <a:solidFill>
                          <a:srgbClr val="60BE9E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rPr>
                      <a:t>医師・歯科医師</a:t>
                    </a:r>
                    <a:r>
                      <a:rPr kumimoji="0" lang="ja-JP" altLang="en-US" sz="750" b="1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60BE9E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rPr>
                      <a:t>の方へ</a:t>
                    </a:r>
                  </a:p>
                </p:txBody>
              </p:sp>
              <p:sp>
                <p:nvSpPr>
                  <p:cNvPr id="134" name="四角形: 角を丸くする 133">
                    <a:extLst>
                      <a:ext uri="{FF2B5EF4-FFF2-40B4-BE49-F238E27FC236}">
                        <a16:creationId xmlns:a16="http://schemas.microsoft.com/office/drawing/2014/main" id="{654CA6D5-9249-73E2-7369-A7A78031D1D1}"/>
                      </a:ext>
                    </a:extLst>
                  </p:cNvPr>
                  <p:cNvSpPr/>
                  <p:nvPr/>
                </p:nvSpPr>
                <p:spPr>
                  <a:xfrm>
                    <a:off x="-48631" y="2407050"/>
                    <a:ext cx="3072881" cy="772268"/>
                  </a:xfrm>
                  <a:prstGeom prst="roundRect">
                    <a:avLst>
                      <a:gd name="adj" fmla="val 9851"/>
                    </a:avLst>
                  </a:prstGeom>
                  <a:solidFill>
                    <a:sysClr val="window" lastClr="FFFFFF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1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135" name="四角形: 角を丸くする 134">
                    <a:extLst>
                      <a:ext uri="{FF2B5EF4-FFF2-40B4-BE49-F238E27FC236}">
                        <a16:creationId xmlns:a16="http://schemas.microsoft.com/office/drawing/2014/main" id="{B7211F3B-4525-227D-F4B9-2522F3B28C2D}"/>
                      </a:ext>
                    </a:extLst>
                  </p:cNvPr>
                  <p:cNvSpPr/>
                  <p:nvPr/>
                </p:nvSpPr>
                <p:spPr>
                  <a:xfrm>
                    <a:off x="-5006" y="2456868"/>
                    <a:ext cx="2976506" cy="672748"/>
                  </a:xfrm>
                  <a:prstGeom prst="roundRect">
                    <a:avLst>
                      <a:gd name="adj" fmla="val 8723"/>
                    </a:avLst>
                  </a:prstGeom>
                  <a:noFill/>
                  <a:ln w="12700" cap="flat" cmpd="sng" algn="ctr">
                    <a:solidFill>
                      <a:srgbClr val="60BE9E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1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136" name="正方形/長方形 135">
                    <a:extLst>
                      <a:ext uri="{FF2B5EF4-FFF2-40B4-BE49-F238E27FC236}">
                        <a16:creationId xmlns:a16="http://schemas.microsoft.com/office/drawing/2014/main" id="{61331C65-830D-9157-4DEF-B74A0BDEA029}"/>
                      </a:ext>
                    </a:extLst>
                  </p:cNvPr>
                  <p:cNvSpPr/>
                  <p:nvPr/>
                </p:nvSpPr>
                <p:spPr>
                  <a:xfrm>
                    <a:off x="475473" y="2508534"/>
                    <a:ext cx="2469502" cy="243195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600" b="1" i="0" u="none" strike="noStrike" kern="0" cap="none" spc="0" normalizeH="0" baseline="0" noProof="0">
                      <a:ln>
                        <a:noFill/>
                      </a:ln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137" name="正方形/長方形 136">
                    <a:extLst>
                      <a:ext uri="{FF2B5EF4-FFF2-40B4-BE49-F238E27FC236}">
                        <a16:creationId xmlns:a16="http://schemas.microsoft.com/office/drawing/2014/main" id="{2189D3A5-1487-0F32-2726-F7B75B7ED487}"/>
                      </a:ext>
                    </a:extLst>
                  </p:cNvPr>
                  <p:cNvSpPr/>
                  <p:nvPr/>
                </p:nvSpPr>
                <p:spPr>
                  <a:xfrm>
                    <a:off x="475473" y="2847000"/>
                    <a:ext cx="2469502" cy="201868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600" b="1" i="0" u="none" strike="noStrike" kern="0" cap="none" spc="0" normalizeH="0" baseline="0" noProof="0">
                      <a:ln>
                        <a:noFill/>
                      </a:ln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138" name="正方形/長方形 137">
                    <a:extLst>
                      <a:ext uri="{FF2B5EF4-FFF2-40B4-BE49-F238E27FC236}">
                        <a16:creationId xmlns:a16="http://schemas.microsoft.com/office/drawing/2014/main" id="{F9F64194-25FD-260B-8840-E7B86E850804}"/>
                      </a:ext>
                    </a:extLst>
                  </p:cNvPr>
                  <p:cNvSpPr/>
                  <p:nvPr/>
                </p:nvSpPr>
                <p:spPr>
                  <a:xfrm>
                    <a:off x="-57756" y="2526285"/>
                    <a:ext cx="825976" cy="201868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wrap="none" rtlCol="0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lang="ja-JP" altLang="en-US" sz="800" b="1" kern="0">
                        <a:solidFill>
                          <a:prstClr val="black"/>
                        </a:solidFill>
                        <a:latin typeface="游ゴシック" panose="020F0502020204030204"/>
                        <a:ea typeface="游ゴシック" panose="020B0400000000000000" pitchFamily="50" charset="-128"/>
                      </a:rPr>
                      <a:t>薬局名</a:t>
                    </a:r>
                    <a:r>
                      <a:rPr kumimoji="0" lang="ja-JP" altLang="en-US" sz="80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F0502020204030204"/>
                        <a:ea typeface="游ゴシック" panose="020B0400000000000000" pitchFamily="50" charset="-128"/>
                        <a:cs typeface="+mn-cs"/>
                      </a:rPr>
                      <a:t>：</a:t>
                    </a:r>
                  </a:p>
                </p:txBody>
              </p:sp>
              <p:sp>
                <p:nvSpPr>
                  <p:cNvPr id="139" name="正方形/長方形 138">
                    <a:extLst>
                      <a:ext uri="{FF2B5EF4-FFF2-40B4-BE49-F238E27FC236}">
                        <a16:creationId xmlns:a16="http://schemas.microsoft.com/office/drawing/2014/main" id="{08977440-E4CE-3D13-7FC1-EB0E54E28B5F}"/>
                      </a:ext>
                    </a:extLst>
                  </p:cNvPr>
                  <p:cNvSpPr/>
                  <p:nvPr/>
                </p:nvSpPr>
                <p:spPr>
                  <a:xfrm>
                    <a:off x="-57756" y="2869328"/>
                    <a:ext cx="825976" cy="201868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wrap="none" rtlCol="0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lang="ja-JP" altLang="en-US" sz="800" b="1" kern="0">
                        <a:solidFill>
                          <a:prstClr val="black"/>
                        </a:solidFill>
                        <a:latin typeface="游ゴシック" panose="020F0502020204030204"/>
                        <a:ea typeface="游ゴシック" panose="020B0400000000000000" pitchFamily="50" charset="-128"/>
                      </a:rPr>
                      <a:t>連絡先：</a:t>
                    </a:r>
                    <a:endParaRPr kumimoji="0" lang="ja-JP" altLang="en-US" sz="80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</p:grpSp>
            <p:sp>
              <p:nvSpPr>
                <p:cNvPr id="61" name="正方形/長方形 60">
                  <a:extLst>
                    <a:ext uri="{FF2B5EF4-FFF2-40B4-BE49-F238E27FC236}">
                      <a16:creationId xmlns:a16="http://schemas.microsoft.com/office/drawing/2014/main" id="{C9DBFEA7-C3F2-E0DA-A75F-F6E07A13E434}"/>
                    </a:ext>
                  </a:extLst>
                </p:cNvPr>
                <p:cNvSpPr/>
                <p:nvPr/>
              </p:nvSpPr>
              <p:spPr bwMode="auto">
                <a:xfrm>
                  <a:off x="-123" y="1417045"/>
                  <a:ext cx="3240088" cy="382897"/>
                </a:xfrm>
                <a:prstGeom prst="rect">
                  <a:avLst/>
                </a:prstGeom>
                <a:solidFill>
                  <a:srgbClr val="9BBB59">
                    <a:lumMod val="20000"/>
                    <a:lumOff val="80000"/>
                  </a:srgbClr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72000" rIns="36000" bIns="72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171450" marR="0" lvl="0" indent="-171450" defTabSz="914400" eaLnBrk="1" fontAlgn="base" latinLnBrk="0" hangingPunct="1">
                    <a:lnSpc>
                      <a:spcPct val="11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 typeface="Wingdings" panose="05000000000000000000" pitchFamily="2" charset="2"/>
                    <a:buChar char="u"/>
                    <a:tabLst/>
                    <a:defRPr/>
                  </a:pPr>
                  <a:endParaRPr kumimoji="1" lang="ja-JP" altLang="en-US" sz="900" b="0" i="0" u="none" strike="noStrike" kern="0" cap="none" spc="0" normalizeH="0" baseline="0" noProof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62" name="正方形/長方形 61">
                  <a:extLst>
                    <a:ext uri="{FF2B5EF4-FFF2-40B4-BE49-F238E27FC236}">
                      <a16:creationId xmlns:a16="http://schemas.microsoft.com/office/drawing/2014/main" id="{911A3BA8-7DA6-D7FE-2C5E-032CDBDF0779}"/>
                    </a:ext>
                  </a:extLst>
                </p:cNvPr>
                <p:cNvSpPr/>
                <p:nvPr/>
              </p:nvSpPr>
              <p:spPr>
                <a:xfrm>
                  <a:off x="4582" y="1487206"/>
                  <a:ext cx="3228897" cy="251970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※</a:t>
                  </a:r>
                  <a:r>
                    <a:rPr kumimoji="0" lang="ja-JP" altLang="en-US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医療機関での診察時に</a:t>
                  </a:r>
                  <a:r>
                    <a:rPr lang="ja-JP" altLang="en-US" sz="560" b="1" kern="0">
                      <a:solidFill>
                        <a:prstClr val="black"/>
                      </a:solidFill>
                      <a:latin typeface="游ゴシック" panose="020F0502020204030204"/>
                    </a:rPr>
                    <a:t>医師・歯科医師</a:t>
                  </a:r>
                  <a:r>
                    <a:rPr kumimoji="0" lang="ja-JP" altLang="en-US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に本カードを提示してください。</a:t>
                  </a:r>
                  <a:endParaRPr kumimoji="0" lang="en-US" altLang="ja-JP" sz="56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※</a:t>
                  </a:r>
                  <a:r>
                    <a:rPr kumimoji="0" lang="ja-JP" altLang="en-US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電子処方せんを利用するには医療機関・薬局が電子処方せんに対応している必要があります。</a:t>
                  </a:r>
                  <a:endParaRPr kumimoji="0" lang="en-US" altLang="ja-JP" sz="56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US" altLang="ja-JP" sz="560" b="1" kern="0">
                      <a:solidFill>
                        <a:prstClr val="black"/>
                      </a:solidFill>
                      <a:latin typeface="游ゴシック" panose="020F0502020204030204"/>
                    </a:rPr>
                    <a:t>※</a:t>
                  </a:r>
                  <a:r>
                    <a:rPr lang="ja-JP" altLang="en-US" sz="560" b="1" kern="0">
                      <a:solidFill>
                        <a:prstClr val="black"/>
                      </a:solidFill>
                      <a:latin typeface="游ゴシック" panose="020F0502020204030204"/>
                    </a:rPr>
                    <a:t>電子処方せんを利用する場合でも薬局での受付は必要です。</a:t>
                  </a:r>
                  <a:endParaRPr kumimoji="0" lang="ja-JP" altLang="en-US" sz="56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</a:endParaRPr>
                </a:p>
              </p:txBody>
            </p:sp>
          </p:grpSp>
          <p:cxnSp>
            <p:nvCxnSpPr>
              <p:cNvPr id="58" name="直線コネクタ 57">
                <a:extLst>
                  <a:ext uri="{FF2B5EF4-FFF2-40B4-BE49-F238E27FC236}">
                    <a16:creationId xmlns:a16="http://schemas.microsoft.com/office/drawing/2014/main" id="{11D84068-0CF0-06C6-041E-14CA29719D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0434" y="1144892"/>
                <a:ext cx="180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sp>
            <p:nvSpPr>
              <p:cNvPr id="59" name="テキスト ボックス 58">
                <a:extLst>
                  <a:ext uri="{FF2B5EF4-FFF2-40B4-BE49-F238E27FC236}">
                    <a16:creationId xmlns:a16="http://schemas.microsoft.com/office/drawing/2014/main" id="{9054D03C-B09E-F59B-74AA-0042D61EA006}"/>
                  </a:ext>
                </a:extLst>
              </p:cNvPr>
              <p:cNvSpPr txBox="1"/>
              <p:nvPr/>
            </p:nvSpPr>
            <p:spPr>
              <a:xfrm>
                <a:off x="780468" y="1131309"/>
                <a:ext cx="1285945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800" b="1"/>
                  <a:t>     -  </a:t>
                </a:r>
                <a:r>
                  <a:rPr kumimoji="1" lang="ja-JP" altLang="en-US" sz="800" b="1"/>
                  <a:t>　　　</a:t>
                </a:r>
                <a:r>
                  <a:rPr kumimoji="1" lang="en-US" altLang="ja-JP" sz="800" b="1"/>
                  <a:t>         -</a:t>
                </a:r>
                <a:endParaRPr kumimoji="1" lang="ja-JP" altLang="en-US" sz="800" b="1"/>
              </a:p>
            </p:txBody>
          </p:sp>
        </p:grpSp>
        <p:grpSp>
          <p:nvGrpSpPr>
            <p:cNvPr id="42" name="グループ化 41">
              <a:extLst>
                <a:ext uri="{FF2B5EF4-FFF2-40B4-BE49-F238E27FC236}">
                  <a16:creationId xmlns:a16="http://schemas.microsoft.com/office/drawing/2014/main" id="{6C66757F-7A2A-708B-94D3-5C2D20C0399F}"/>
                </a:ext>
              </a:extLst>
            </p:cNvPr>
            <p:cNvGrpSpPr/>
            <p:nvPr/>
          </p:nvGrpSpPr>
          <p:grpSpPr>
            <a:xfrm>
              <a:off x="3439678" y="411395"/>
              <a:ext cx="3240088" cy="1800225"/>
              <a:chOff x="0" y="-1"/>
              <a:chExt cx="3240088" cy="1800225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8C365D8B-5453-DDE0-1E60-C477F33C8079}"/>
                  </a:ext>
                </a:extLst>
              </p:cNvPr>
              <p:cNvSpPr/>
              <p:nvPr/>
            </p:nvSpPr>
            <p:spPr>
              <a:xfrm>
                <a:off x="0" y="-1"/>
                <a:ext cx="3240088" cy="1800225"/>
              </a:xfrm>
              <a:prstGeom prst="rect">
                <a:avLst/>
              </a:prstGeom>
              <a:solidFill>
                <a:srgbClr val="60BE9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1045" kern="0">
                  <a:solidFill>
                    <a:prstClr val="white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4" name="四角形: 角を丸くする 43">
                <a:extLst>
                  <a:ext uri="{FF2B5EF4-FFF2-40B4-BE49-F238E27FC236}">
                    <a16:creationId xmlns:a16="http://schemas.microsoft.com/office/drawing/2014/main" id="{9B7B5EDA-2F94-9B3B-79E0-215A12E45661}"/>
                  </a:ext>
                </a:extLst>
              </p:cNvPr>
              <p:cNvSpPr/>
              <p:nvPr/>
            </p:nvSpPr>
            <p:spPr bwMode="auto">
              <a:xfrm>
                <a:off x="31531" y="27069"/>
                <a:ext cx="3177026" cy="1746083"/>
              </a:xfrm>
              <a:prstGeom prst="roundRect">
                <a:avLst>
                  <a:gd name="adj" fmla="val 838"/>
                </a:avLst>
              </a:prstGeom>
              <a:solidFill>
                <a:schemeClr val="bg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728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5" name="四角形: 角を丸くする 44">
                <a:extLst>
                  <a:ext uri="{FF2B5EF4-FFF2-40B4-BE49-F238E27FC236}">
                    <a16:creationId xmlns:a16="http://schemas.microsoft.com/office/drawing/2014/main" id="{C53E62EA-EC57-6060-C107-EB771C63DDE5}"/>
                  </a:ext>
                </a:extLst>
              </p:cNvPr>
              <p:cNvSpPr/>
              <p:nvPr/>
            </p:nvSpPr>
            <p:spPr bwMode="auto">
              <a:xfrm>
                <a:off x="68680" y="50584"/>
                <a:ext cx="3102729" cy="983703"/>
              </a:xfrm>
              <a:prstGeom prst="roundRect">
                <a:avLst>
                  <a:gd name="adj" fmla="val 136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15585" indent="-15585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r>
                  <a:rPr lang="ja-JP" altLang="en-US" sz="694" b="1">
                    <a:solidFill>
                      <a:srgbClr val="00B050"/>
                    </a:solidFill>
                    <a:latin typeface="+mn-ea"/>
                  </a:rPr>
                  <a:t>使用方法</a:t>
                </a:r>
                <a:endParaRPr lang="en-US" altLang="ja-JP" sz="694" b="1">
                  <a:solidFill>
                    <a:srgbClr val="00B050"/>
                  </a:solidFill>
                  <a:latin typeface="+mn-ea"/>
                </a:endParaRPr>
              </a:p>
              <a:p>
                <a:pPr marL="15585" indent="-15585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endParaRPr lang="en-US" altLang="ja-JP" sz="694" b="1">
                  <a:solidFill>
                    <a:srgbClr val="00B050"/>
                  </a:solidFill>
                  <a:latin typeface="+mn-ea"/>
                </a:endParaRPr>
              </a:p>
              <a:p>
                <a:pPr marL="15585" indent="-15585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endParaRPr lang="en-US" altLang="ja-JP" sz="694" b="1">
                  <a:solidFill>
                    <a:srgbClr val="00B050"/>
                  </a:solidFill>
                  <a:latin typeface="+mn-ea"/>
                </a:endParaRPr>
              </a:p>
              <a:p>
                <a:pPr marL="15585" indent="-15585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r>
                  <a:rPr lang="ja-JP" altLang="en-US" sz="694" b="1">
                    <a:solidFill>
                      <a:srgbClr val="00B050"/>
                    </a:solidFill>
                    <a:latin typeface="+mn-ea"/>
                  </a:rPr>
                  <a:t>注意事項</a:t>
                </a:r>
                <a:endParaRPr lang="en-US" altLang="ja-JP" sz="694" b="1">
                  <a:solidFill>
                    <a:srgbClr val="00B050"/>
                  </a:solidFill>
                  <a:latin typeface="+mn-ea"/>
                </a:endParaRPr>
              </a:p>
              <a:p>
                <a:pPr fontAlgn="base">
                  <a:lnSpc>
                    <a:spcPct val="110000"/>
                  </a:lnSpc>
                </a:pPr>
                <a:r>
                  <a:rPr lang="ja-JP" altLang="en-US" sz="694" b="1">
                    <a:latin typeface="+mn-ea"/>
                  </a:rPr>
                  <a:t> </a:t>
                </a:r>
                <a:endParaRPr lang="en-US" altLang="ja-JP" sz="694" b="1">
                  <a:latin typeface="+mn-ea"/>
                </a:endParaRPr>
              </a:p>
              <a:p>
                <a:pPr fontAlgn="base">
                  <a:lnSpc>
                    <a:spcPct val="110000"/>
                  </a:lnSpc>
                </a:pPr>
                <a:endParaRPr kumimoji="1" lang="en-US" altLang="ja-JP" sz="694" b="1">
                  <a:latin typeface="+mn-ea"/>
                </a:endParaRPr>
              </a:p>
              <a:p>
                <a:pPr fontAlgn="base">
                  <a:lnSpc>
                    <a:spcPct val="110000"/>
                  </a:lnSpc>
                </a:pPr>
                <a:endParaRPr kumimoji="1" lang="en-US" altLang="ja-JP" sz="694" b="1">
                  <a:latin typeface="+mn-ea"/>
                </a:endParaRPr>
              </a:p>
              <a:p>
                <a:pPr fontAlgn="base">
                  <a:lnSpc>
                    <a:spcPct val="110000"/>
                  </a:lnSpc>
                </a:pPr>
                <a:endParaRPr kumimoji="1" lang="en-US" altLang="ja-JP" sz="694" b="1">
                  <a:latin typeface="+mn-ea"/>
                </a:endParaRPr>
              </a:p>
            </p:txBody>
          </p:sp>
          <p:sp>
            <p:nvSpPr>
              <p:cNvPr id="46" name="四角形: 角を丸くする 45">
                <a:extLst>
                  <a:ext uri="{FF2B5EF4-FFF2-40B4-BE49-F238E27FC236}">
                    <a16:creationId xmlns:a16="http://schemas.microsoft.com/office/drawing/2014/main" id="{135A1A00-9636-1754-E381-CCD999DCA995}"/>
                  </a:ext>
                </a:extLst>
              </p:cNvPr>
              <p:cNvSpPr/>
              <p:nvPr/>
            </p:nvSpPr>
            <p:spPr>
              <a:xfrm>
                <a:off x="836832" y="1088115"/>
                <a:ext cx="1785718" cy="382103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694" b="1">
                    <a:solidFill>
                      <a:schemeClr val="tx1"/>
                    </a:solidFill>
                    <a:latin typeface="+mn-ea"/>
                  </a:rPr>
                  <a:t>電子処方せんについての詳しい情報は</a:t>
                </a:r>
                <a:r>
                  <a:rPr lang="ja-JP" altLang="en-US" sz="694" b="1">
                    <a:solidFill>
                      <a:schemeClr val="tx1"/>
                    </a:solidFill>
                    <a:latin typeface="+mn-ea"/>
                  </a:rPr>
                  <a:t>厚生労働省の</a:t>
                </a:r>
                <a:r>
                  <a:rPr kumimoji="1" lang="ja-JP" altLang="en-US" sz="694" b="1">
                    <a:solidFill>
                      <a:schemeClr val="tx1"/>
                    </a:solidFill>
                    <a:latin typeface="+mn-ea"/>
                  </a:rPr>
                  <a:t>国民向けホームページをご覧ください。</a:t>
                </a:r>
              </a:p>
            </p:txBody>
          </p:sp>
          <p:sp>
            <p:nvSpPr>
              <p:cNvPr id="47" name="四角形: 角を丸くする 46">
                <a:extLst>
                  <a:ext uri="{FF2B5EF4-FFF2-40B4-BE49-F238E27FC236}">
                    <a16:creationId xmlns:a16="http://schemas.microsoft.com/office/drawing/2014/main" id="{143B3BFB-9184-FD61-DDC4-50FD640134F0}"/>
                  </a:ext>
                </a:extLst>
              </p:cNvPr>
              <p:cNvSpPr/>
              <p:nvPr/>
            </p:nvSpPr>
            <p:spPr>
              <a:xfrm>
                <a:off x="1831818" y="1508756"/>
                <a:ext cx="217464" cy="177788"/>
              </a:xfrm>
              <a:prstGeom prst="roundRect">
                <a:avLst>
                  <a:gd name="adj" fmla="val 0"/>
                </a:avLst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8" name="四角形: 角を丸くする 47">
                <a:extLst>
                  <a:ext uri="{FF2B5EF4-FFF2-40B4-BE49-F238E27FC236}">
                    <a16:creationId xmlns:a16="http://schemas.microsoft.com/office/drawing/2014/main" id="{BD4B9FC6-97E8-DC64-8639-C63DE3FF8DDE}"/>
                  </a:ext>
                </a:extLst>
              </p:cNvPr>
              <p:cNvSpPr/>
              <p:nvPr/>
            </p:nvSpPr>
            <p:spPr>
              <a:xfrm>
                <a:off x="963201" y="1508756"/>
                <a:ext cx="866782" cy="177788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728" b="1" dirty="0">
                    <a:solidFill>
                      <a:schemeClr val="tx1"/>
                    </a:solidFill>
                    <a:latin typeface="+mn-ea"/>
                  </a:rPr>
                  <a:t>電子処方せん</a:t>
                </a:r>
              </a:p>
            </p:txBody>
          </p:sp>
          <p:sp>
            <p:nvSpPr>
              <p:cNvPr id="49" name="グラフィックス 17" descr="拡大鏡 単色塗りつぶし">
                <a:extLst>
                  <a:ext uri="{FF2B5EF4-FFF2-40B4-BE49-F238E27FC236}">
                    <a16:creationId xmlns:a16="http://schemas.microsoft.com/office/drawing/2014/main" id="{9976D11B-B9AB-AA61-704C-79BCDBAF482B}"/>
                  </a:ext>
                </a:extLst>
              </p:cNvPr>
              <p:cNvSpPr/>
              <p:nvPr/>
            </p:nvSpPr>
            <p:spPr>
              <a:xfrm>
                <a:off x="1870636" y="1528837"/>
                <a:ext cx="133039" cy="133200"/>
              </a:xfrm>
              <a:custGeom>
                <a:avLst/>
                <a:gdLst>
                  <a:gd name="connsiteX0" fmla="*/ 202760 w 208132"/>
                  <a:gd name="connsiteY0" fmla="*/ 176655 h 208295"/>
                  <a:gd name="connsiteX1" fmla="*/ 169801 w 208132"/>
                  <a:gd name="connsiteY1" fmla="*/ 143697 h 208295"/>
                  <a:gd name="connsiteX2" fmla="*/ 153454 w 208132"/>
                  <a:gd name="connsiteY2" fmla="*/ 138688 h 208295"/>
                  <a:gd name="connsiteX3" fmla="*/ 141853 w 208132"/>
                  <a:gd name="connsiteY3" fmla="*/ 127086 h 208295"/>
                  <a:gd name="connsiteX4" fmla="*/ 158200 w 208132"/>
                  <a:gd name="connsiteY4" fmla="*/ 79099 h 208295"/>
                  <a:gd name="connsiteX5" fmla="*/ 79100 w 208132"/>
                  <a:gd name="connsiteY5" fmla="*/ 0 h 208295"/>
                  <a:gd name="connsiteX6" fmla="*/ 0 w 208132"/>
                  <a:gd name="connsiteY6" fmla="*/ 79099 h 208295"/>
                  <a:gd name="connsiteX7" fmla="*/ 79100 w 208132"/>
                  <a:gd name="connsiteY7" fmla="*/ 158199 h 208295"/>
                  <a:gd name="connsiteX8" fmla="*/ 127087 w 208132"/>
                  <a:gd name="connsiteY8" fmla="*/ 141852 h 208295"/>
                  <a:gd name="connsiteX9" fmla="*/ 138689 w 208132"/>
                  <a:gd name="connsiteY9" fmla="*/ 153453 h 208295"/>
                  <a:gd name="connsiteX10" fmla="*/ 143698 w 208132"/>
                  <a:gd name="connsiteY10" fmla="*/ 169800 h 208295"/>
                  <a:gd name="connsiteX11" fmla="*/ 176657 w 208132"/>
                  <a:gd name="connsiteY11" fmla="*/ 202758 h 208295"/>
                  <a:gd name="connsiteX12" fmla="*/ 189840 w 208132"/>
                  <a:gd name="connsiteY12" fmla="*/ 208295 h 208295"/>
                  <a:gd name="connsiteX13" fmla="*/ 203023 w 208132"/>
                  <a:gd name="connsiteY13" fmla="*/ 202758 h 208295"/>
                  <a:gd name="connsiteX14" fmla="*/ 202760 w 208132"/>
                  <a:gd name="connsiteY14" fmla="*/ 176655 h 208295"/>
                  <a:gd name="connsiteX15" fmla="*/ 78836 w 208132"/>
                  <a:gd name="connsiteY15" fmla="*/ 142115 h 208295"/>
                  <a:gd name="connsiteX16" fmla="*/ 15556 w 208132"/>
                  <a:gd name="connsiteY16" fmla="*/ 78836 h 208295"/>
                  <a:gd name="connsiteX17" fmla="*/ 78836 w 208132"/>
                  <a:gd name="connsiteY17" fmla="*/ 15556 h 208295"/>
                  <a:gd name="connsiteX18" fmla="*/ 142116 w 208132"/>
                  <a:gd name="connsiteY18" fmla="*/ 78836 h 208295"/>
                  <a:gd name="connsiteX19" fmla="*/ 78836 w 208132"/>
                  <a:gd name="connsiteY19" fmla="*/ 142115 h 208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08132" h="208295">
                    <a:moveTo>
                      <a:pt x="202760" y="176655"/>
                    </a:moveTo>
                    <a:lnTo>
                      <a:pt x="169801" y="143697"/>
                    </a:lnTo>
                    <a:cubicBezTo>
                      <a:pt x="165319" y="139215"/>
                      <a:pt x="159255" y="137633"/>
                      <a:pt x="153454" y="138688"/>
                    </a:cubicBezTo>
                    <a:lnTo>
                      <a:pt x="141853" y="127086"/>
                    </a:lnTo>
                    <a:cubicBezTo>
                      <a:pt x="152136" y="113903"/>
                      <a:pt x="158200" y="97029"/>
                      <a:pt x="158200" y="79099"/>
                    </a:cubicBezTo>
                    <a:cubicBezTo>
                      <a:pt x="158200" y="35595"/>
                      <a:pt x="122605" y="0"/>
                      <a:pt x="79100" y="0"/>
                    </a:cubicBezTo>
                    <a:cubicBezTo>
                      <a:pt x="35595" y="0"/>
                      <a:pt x="0" y="35595"/>
                      <a:pt x="0" y="79099"/>
                    </a:cubicBezTo>
                    <a:cubicBezTo>
                      <a:pt x="0" y="122604"/>
                      <a:pt x="35595" y="158199"/>
                      <a:pt x="79100" y="158199"/>
                    </a:cubicBezTo>
                    <a:cubicBezTo>
                      <a:pt x="97029" y="158199"/>
                      <a:pt x="113640" y="152134"/>
                      <a:pt x="127087" y="141852"/>
                    </a:cubicBezTo>
                    <a:lnTo>
                      <a:pt x="138689" y="153453"/>
                    </a:lnTo>
                    <a:cubicBezTo>
                      <a:pt x="137634" y="159253"/>
                      <a:pt x="139216" y="165318"/>
                      <a:pt x="143698" y="169800"/>
                    </a:cubicBezTo>
                    <a:lnTo>
                      <a:pt x="176657" y="202758"/>
                    </a:lnTo>
                    <a:cubicBezTo>
                      <a:pt x="180348" y="206449"/>
                      <a:pt x="185094" y="208295"/>
                      <a:pt x="189840" y="208295"/>
                    </a:cubicBezTo>
                    <a:cubicBezTo>
                      <a:pt x="194586" y="208295"/>
                      <a:pt x="199332" y="206449"/>
                      <a:pt x="203023" y="202758"/>
                    </a:cubicBezTo>
                    <a:cubicBezTo>
                      <a:pt x="209879" y="195375"/>
                      <a:pt x="209879" y="183774"/>
                      <a:pt x="202760" y="176655"/>
                    </a:cubicBezTo>
                    <a:close/>
                    <a:moveTo>
                      <a:pt x="78836" y="142115"/>
                    </a:moveTo>
                    <a:cubicBezTo>
                      <a:pt x="44032" y="142115"/>
                      <a:pt x="15556" y="113639"/>
                      <a:pt x="15556" y="78836"/>
                    </a:cubicBezTo>
                    <a:cubicBezTo>
                      <a:pt x="15556" y="44032"/>
                      <a:pt x="44032" y="15556"/>
                      <a:pt x="78836" y="15556"/>
                    </a:cubicBezTo>
                    <a:cubicBezTo>
                      <a:pt x="113640" y="15556"/>
                      <a:pt x="142116" y="44032"/>
                      <a:pt x="142116" y="78836"/>
                    </a:cubicBezTo>
                    <a:cubicBezTo>
                      <a:pt x="142116" y="113639"/>
                      <a:pt x="113640" y="142115"/>
                      <a:pt x="78836" y="142115"/>
                    </a:cubicBezTo>
                    <a:close/>
                  </a:path>
                </a:pathLst>
              </a:custGeom>
              <a:solidFill>
                <a:schemeClr val="bg1"/>
              </a:solidFill>
              <a:ln w="25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045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pic>
            <p:nvPicPr>
              <p:cNvPr id="50" name="図 49" descr="QR コード&#10;&#10;自動的に生成された説明">
                <a:extLst>
                  <a:ext uri="{FF2B5EF4-FFF2-40B4-BE49-F238E27FC236}">
                    <a16:creationId xmlns:a16="http://schemas.microsoft.com/office/drawing/2014/main" id="{16864535-6A6F-A6C1-C0B1-F27AC817B06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01563" y="1088115"/>
                <a:ext cx="664994" cy="647793"/>
              </a:xfrm>
              <a:prstGeom prst="rect">
                <a:avLst/>
              </a:prstGeom>
            </p:spPr>
          </p:pic>
          <p:sp>
            <p:nvSpPr>
              <p:cNvPr id="51" name="テキスト ボックス 50">
                <a:extLst>
                  <a:ext uri="{FF2B5EF4-FFF2-40B4-BE49-F238E27FC236}">
                    <a16:creationId xmlns:a16="http://schemas.microsoft.com/office/drawing/2014/main" id="{A884D58F-B370-FE63-56CC-A7B4101377B2}"/>
                  </a:ext>
                </a:extLst>
              </p:cNvPr>
              <p:cNvSpPr txBox="1"/>
              <p:nvPr/>
            </p:nvSpPr>
            <p:spPr>
              <a:xfrm>
                <a:off x="68679" y="150357"/>
                <a:ext cx="3139878" cy="3228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694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電子処方せんをご利用したい場合、医療機関での診察時に医師・歯科医師に本カードを提示して下さい。</a:t>
                </a:r>
                <a:endParaRPr kumimoji="0" lang="en-US" altLang="ja-JP" sz="694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</p:txBody>
          </p:sp>
          <p:sp>
            <p:nvSpPr>
              <p:cNvPr id="52" name="テキスト ボックス 51">
                <a:extLst>
                  <a:ext uri="{FF2B5EF4-FFF2-40B4-BE49-F238E27FC236}">
                    <a16:creationId xmlns:a16="http://schemas.microsoft.com/office/drawing/2014/main" id="{11423447-0A4F-FEB9-626A-DD1A3FC11284}"/>
                  </a:ext>
                </a:extLst>
              </p:cNvPr>
              <p:cNvSpPr txBox="1"/>
              <p:nvPr/>
            </p:nvSpPr>
            <p:spPr>
              <a:xfrm>
                <a:off x="68679" y="489872"/>
                <a:ext cx="3080611" cy="5579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71450" marR="0" lvl="0" indent="-171450" algn="l" defTabSz="457200" rtl="0" eaLnBrk="1" fontAlgn="base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ja-JP" altLang="en-US" sz="694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電子処方せんを利用する場合でも薬局での受付は必要です。</a:t>
                </a:r>
                <a:endParaRPr kumimoji="1" lang="ja-JP" altLang="en-US" sz="694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  <a:p>
                <a:pPr marL="171450" marR="0" lvl="0" indent="-171450" algn="l" defTabSz="457200" rtl="0" eaLnBrk="1" fontAlgn="base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1" lang="ja-JP" altLang="en-US" sz="694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電子処方せんを利用するには医療機関・薬局が電子処方せんに対応している必要があります。</a:t>
                </a:r>
                <a:endParaRPr kumimoji="0" lang="en-US" altLang="ja-JP" sz="694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  <a:p>
                <a:pPr marL="171450" marR="0" lvl="0" indent="-171450" algn="l" defTabSz="457200" rtl="0" eaLnBrk="1" fontAlgn="base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ja-JP" altLang="en-US" sz="694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電子処方せんの対応施設には左下のポスターが掲示されています。</a:t>
                </a:r>
                <a:endParaRPr kumimoji="1" lang="en-US" altLang="ja-JP" sz="694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</p:txBody>
          </p:sp>
          <p:pic>
            <p:nvPicPr>
              <p:cNvPr id="53" name="Picture 2">
                <a:extLst>
                  <a:ext uri="{FF2B5EF4-FFF2-40B4-BE49-F238E27FC236}">
                    <a16:creationId xmlns:a16="http://schemas.microsoft.com/office/drawing/2014/main" id="{CDD054D9-0B28-77A3-CD09-E01C127FD0C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3041" y="1074852"/>
                <a:ext cx="508650" cy="674789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54" name="グループ化 53">
                <a:extLst>
                  <a:ext uri="{FF2B5EF4-FFF2-40B4-BE49-F238E27FC236}">
                    <a16:creationId xmlns:a16="http://schemas.microsoft.com/office/drawing/2014/main" id="{C0B3791C-4841-6397-2CD5-01143158C38C}"/>
                  </a:ext>
                </a:extLst>
              </p:cNvPr>
              <p:cNvGrpSpPr/>
              <p:nvPr/>
            </p:nvGrpSpPr>
            <p:grpSpPr>
              <a:xfrm>
                <a:off x="69270" y="1062588"/>
                <a:ext cx="173768" cy="687044"/>
                <a:chOff x="2860330" y="5113000"/>
                <a:chExt cx="946317" cy="283916"/>
              </a:xfrm>
            </p:grpSpPr>
            <p:sp>
              <p:nvSpPr>
                <p:cNvPr id="55" name="二等辺三角形 54">
                  <a:extLst>
                    <a:ext uri="{FF2B5EF4-FFF2-40B4-BE49-F238E27FC236}">
                      <a16:creationId xmlns:a16="http://schemas.microsoft.com/office/drawing/2014/main" id="{512F2DE7-55B7-4B06-BF7E-7DBA799130E5}"/>
                    </a:ext>
                  </a:extLst>
                </p:cNvPr>
                <p:cNvSpPr/>
                <p:nvPr/>
              </p:nvSpPr>
              <p:spPr bwMode="auto">
                <a:xfrm rot="5400000">
                  <a:off x="3668181" y="5129873"/>
                  <a:ext cx="27951" cy="248980"/>
                </a:xfrm>
                <a:prstGeom prst="triangle">
                  <a:avLst/>
                </a:prstGeom>
                <a:solidFill>
                  <a:srgbClr val="00B05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eaVert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15585" indent="-15585" defTabSz="83122" fontAlgn="base">
                    <a:lnSpc>
                      <a:spcPct val="110000"/>
                    </a:lnSpc>
                    <a:buFont typeface="Wingdings" panose="05000000000000000000" pitchFamily="2" charset="2"/>
                    <a:buChar char="u"/>
                  </a:pPr>
                  <a:endParaRPr kumimoji="1" lang="ja-JP" altLang="en-US" sz="728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56" name="四角形: 角を丸くする 55">
                  <a:extLst>
                    <a:ext uri="{FF2B5EF4-FFF2-40B4-BE49-F238E27FC236}">
                      <a16:creationId xmlns:a16="http://schemas.microsoft.com/office/drawing/2014/main" id="{BF78CBDB-5B4C-0740-013F-0BF4DF06416E}"/>
                    </a:ext>
                  </a:extLst>
                </p:cNvPr>
                <p:cNvSpPr/>
                <p:nvPr/>
              </p:nvSpPr>
              <p:spPr bwMode="auto">
                <a:xfrm>
                  <a:off x="2860330" y="5113000"/>
                  <a:ext cx="740833" cy="283916"/>
                </a:xfrm>
                <a:prstGeom prst="roundRect">
                  <a:avLst/>
                </a:prstGeom>
                <a:solidFill>
                  <a:srgbClr val="00B05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eaVert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algn="ctr" defTabSz="83122" fontAlgn="base">
                    <a:lnSpc>
                      <a:spcPct val="110000"/>
                    </a:lnSpc>
                  </a:pPr>
                  <a:r>
                    <a:rPr kumimoji="1" lang="ja-JP" altLang="en-US" sz="700" b="1">
                      <a:solidFill>
                        <a:schemeClr val="bg1"/>
                      </a:solidFill>
                      <a:latin typeface="+mn-ea"/>
                    </a:rPr>
                    <a:t>ポスターが目印</a:t>
                  </a:r>
                  <a:endParaRPr kumimoji="1" lang="en-US" altLang="ja-JP" sz="700" b="1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</p:grpSp>
        </p:grpSp>
      </p:grpSp>
      <p:grpSp>
        <p:nvGrpSpPr>
          <p:cNvPr id="144" name="グループ化 143">
            <a:extLst>
              <a:ext uri="{FF2B5EF4-FFF2-40B4-BE49-F238E27FC236}">
                <a16:creationId xmlns:a16="http://schemas.microsoft.com/office/drawing/2014/main" id="{6FF6235A-7345-9CC1-03C5-A79000B970CC}"/>
              </a:ext>
            </a:extLst>
          </p:cNvPr>
          <p:cNvGrpSpPr/>
          <p:nvPr/>
        </p:nvGrpSpPr>
        <p:grpSpPr>
          <a:xfrm>
            <a:off x="179841" y="4059997"/>
            <a:ext cx="6490400" cy="1800226"/>
            <a:chOff x="189366" y="411395"/>
            <a:chExt cx="6490400" cy="1800226"/>
          </a:xfrm>
        </p:grpSpPr>
        <p:grpSp>
          <p:nvGrpSpPr>
            <p:cNvPr id="145" name="グループ化 144">
              <a:extLst>
                <a:ext uri="{FF2B5EF4-FFF2-40B4-BE49-F238E27FC236}">
                  <a16:creationId xmlns:a16="http://schemas.microsoft.com/office/drawing/2014/main" id="{859CE6E5-AFBD-2D7E-6362-64A2505FA3D9}"/>
                </a:ext>
              </a:extLst>
            </p:cNvPr>
            <p:cNvGrpSpPr/>
            <p:nvPr/>
          </p:nvGrpSpPr>
          <p:grpSpPr>
            <a:xfrm>
              <a:off x="189366" y="411396"/>
              <a:ext cx="3240212" cy="1800225"/>
              <a:chOff x="-123" y="0"/>
              <a:chExt cx="3240212" cy="1800225"/>
            </a:xfrm>
          </p:grpSpPr>
          <p:grpSp>
            <p:nvGrpSpPr>
              <p:cNvPr id="161" name="グループ化 160">
                <a:extLst>
                  <a:ext uri="{FF2B5EF4-FFF2-40B4-BE49-F238E27FC236}">
                    <a16:creationId xmlns:a16="http://schemas.microsoft.com/office/drawing/2014/main" id="{16FB7275-68D9-A889-5416-6B9B3EB09327}"/>
                  </a:ext>
                </a:extLst>
              </p:cNvPr>
              <p:cNvGrpSpPr/>
              <p:nvPr/>
            </p:nvGrpSpPr>
            <p:grpSpPr>
              <a:xfrm>
                <a:off x="-123" y="0"/>
                <a:ext cx="3240212" cy="1800225"/>
                <a:chOff x="-123" y="0"/>
                <a:chExt cx="3240212" cy="1800225"/>
              </a:xfrm>
            </p:grpSpPr>
            <p:grpSp>
              <p:nvGrpSpPr>
                <p:cNvPr id="164" name="グループ化 163">
                  <a:extLst>
                    <a:ext uri="{FF2B5EF4-FFF2-40B4-BE49-F238E27FC236}">
                      <a16:creationId xmlns:a16="http://schemas.microsoft.com/office/drawing/2014/main" id="{A9671E04-41D6-2944-5091-F2145D366F5C}"/>
                    </a:ext>
                  </a:extLst>
                </p:cNvPr>
                <p:cNvGrpSpPr/>
                <p:nvPr/>
              </p:nvGrpSpPr>
              <p:grpSpPr>
                <a:xfrm>
                  <a:off x="1" y="0"/>
                  <a:ext cx="3240088" cy="1800225"/>
                  <a:chOff x="-182159" y="789003"/>
                  <a:chExt cx="5068933" cy="3162434"/>
                </a:xfrm>
              </p:grpSpPr>
              <p:sp>
                <p:nvSpPr>
                  <p:cNvPr id="167" name="正方形/長方形 166">
                    <a:extLst>
                      <a:ext uri="{FF2B5EF4-FFF2-40B4-BE49-F238E27FC236}">
                        <a16:creationId xmlns:a16="http://schemas.microsoft.com/office/drawing/2014/main" id="{A6200E98-9CDE-951D-BDFC-E4EC54EADA87}"/>
                      </a:ext>
                    </a:extLst>
                  </p:cNvPr>
                  <p:cNvSpPr/>
                  <p:nvPr/>
                </p:nvSpPr>
                <p:spPr>
                  <a:xfrm>
                    <a:off x="-182159" y="789003"/>
                    <a:ext cx="5068933" cy="3162434"/>
                  </a:xfrm>
                  <a:prstGeom prst="rect">
                    <a:avLst/>
                  </a:prstGeom>
                  <a:solidFill>
                    <a:srgbClr val="60BE9E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1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grpSp>
                <p:nvGrpSpPr>
                  <p:cNvPr id="168" name="グループ化 167">
                    <a:extLst>
                      <a:ext uri="{FF2B5EF4-FFF2-40B4-BE49-F238E27FC236}">
                        <a16:creationId xmlns:a16="http://schemas.microsoft.com/office/drawing/2014/main" id="{0F84144E-79D8-3BBA-514C-3AFCEB5B8F83}"/>
                      </a:ext>
                    </a:extLst>
                  </p:cNvPr>
                  <p:cNvGrpSpPr/>
                  <p:nvPr/>
                </p:nvGrpSpPr>
                <p:grpSpPr>
                  <a:xfrm>
                    <a:off x="1540494" y="1480888"/>
                    <a:ext cx="3346280" cy="2289504"/>
                    <a:chOff x="2543175" y="1522095"/>
                    <a:chExt cx="6096000" cy="4145280"/>
                  </a:xfrm>
                </p:grpSpPr>
                <p:pic>
                  <p:nvPicPr>
                    <p:cNvPr id="283" name="図 282" descr="カレンダー&#10;&#10;中程度の精度で自動的に生成された説明">
                      <a:extLst>
                        <a:ext uri="{FF2B5EF4-FFF2-40B4-BE49-F238E27FC236}">
                          <a16:creationId xmlns:a16="http://schemas.microsoft.com/office/drawing/2014/main" id="{0240D560-E38B-0C9B-1C10-3B9A65A55998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2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2543175" y="1522095"/>
                      <a:ext cx="6096000" cy="4145280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386" name="正方形/長方形 385">
                      <a:extLst>
                        <a:ext uri="{FF2B5EF4-FFF2-40B4-BE49-F238E27FC236}">
                          <a16:creationId xmlns:a16="http://schemas.microsoft.com/office/drawing/2014/main" id="{D85DC887-8D38-EC87-ED3E-F65AAC86047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933700" y="1914525"/>
                      <a:ext cx="3476625" cy="638175"/>
                    </a:xfrm>
                    <a:prstGeom prst="rect">
                      <a:avLst/>
                    </a:prstGeom>
                    <a:solidFill>
                      <a:srgbClr val="60BE9E"/>
                    </a:solidFill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11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游ゴシック" panose="020F0502020204030204"/>
                        <a:ea typeface="游ゴシック" panose="020B0400000000000000" pitchFamily="50" charset="-128"/>
                        <a:cs typeface="+mn-cs"/>
                      </a:endParaRPr>
                    </a:p>
                  </p:txBody>
                </p:sp>
              </p:grpSp>
              <p:sp>
                <p:nvSpPr>
                  <p:cNvPr id="169" name="正方形/長方形 168">
                    <a:extLst>
                      <a:ext uri="{FF2B5EF4-FFF2-40B4-BE49-F238E27FC236}">
                        <a16:creationId xmlns:a16="http://schemas.microsoft.com/office/drawing/2014/main" id="{25023427-62F0-6C97-247C-E769CCC483C8}"/>
                      </a:ext>
                    </a:extLst>
                  </p:cNvPr>
                  <p:cNvSpPr/>
                  <p:nvPr/>
                </p:nvSpPr>
                <p:spPr>
                  <a:xfrm>
                    <a:off x="-83820" y="1055759"/>
                    <a:ext cx="4872254" cy="647700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ja-JP" altLang="en-US" sz="181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rPr>
                      <a:t>電子処方せん希望カード</a:t>
                    </a:r>
                  </a:p>
                </p:txBody>
              </p:sp>
              <p:sp>
                <p:nvSpPr>
                  <p:cNvPr id="170" name="四角形: 角を丸くする 169">
                    <a:extLst>
                      <a:ext uri="{FF2B5EF4-FFF2-40B4-BE49-F238E27FC236}">
                        <a16:creationId xmlns:a16="http://schemas.microsoft.com/office/drawing/2014/main" id="{FF3BD8AE-EB53-B033-C571-793B24E1990D}"/>
                      </a:ext>
                    </a:extLst>
                  </p:cNvPr>
                  <p:cNvSpPr/>
                  <p:nvPr/>
                </p:nvSpPr>
                <p:spPr>
                  <a:xfrm>
                    <a:off x="-48630" y="1721553"/>
                    <a:ext cx="4798698" cy="552450"/>
                  </a:xfrm>
                  <a:prstGeom prst="roundRect">
                    <a:avLst>
                      <a:gd name="adj" fmla="val 13397"/>
                    </a:avLst>
                  </a:prstGeom>
                  <a:solidFill>
                    <a:schemeClr val="bg1">
                      <a:alpha val="69804"/>
                    </a:schemeClr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ja-JP" altLang="en-US" sz="80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游ゴシック" panose="020B0400000000000000" pitchFamily="50" charset="-128"/>
                        <a:cs typeface="+mn-cs"/>
                      </a:rPr>
                      <a:t>私は電子処方せんの発行を希望します。</a:t>
                    </a:r>
                    <a:endParaRPr kumimoji="0" lang="en-US" altLang="ja-JP" sz="80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Meiryo UI" panose="020B0604030504040204" pitchFamily="50" charset="-128"/>
                      <a:ea typeface="游ゴシック" panose="020B0400000000000000" pitchFamily="50" charset="-128"/>
                      <a:cs typeface="+mn-cs"/>
                    </a:endParaRPr>
                  </a:p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ja-JP" altLang="en-US" sz="80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游ゴシック" panose="020B0400000000000000" pitchFamily="50" charset="-128"/>
                        <a:cs typeface="+mn-cs"/>
                      </a:rPr>
                      <a:t>以下の電子処方せん対応薬局で調剤いただきます。</a:t>
                    </a:r>
                  </a:p>
                </p:txBody>
              </p:sp>
              <p:pic>
                <p:nvPicPr>
                  <p:cNvPr id="171" name="グラフィックス 170">
                    <a:extLst>
                      <a:ext uri="{FF2B5EF4-FFF2-40B4-BE49-F238E27FC236}">
                        <a16:creationId xmlns:a16="http://schemas.microsoft.com/office/drawing/2014/main" id="{31C95018-0002-E432-3046-8A358E9CE9D6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3">
                    <a:extLst>
                      <a:ext uri="{96DAC541-7B7A-43D3-8B79-37D633B846F1}">
                        <asvg:svgBlip xmlns:asvg="http://schemas.microsoft.com/office/drawing/2016/SVG/main" r:embed="rId4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3815826" y="3129616"/>
                    <a:ext cx="1070948" cy="640776"/>
                  </a:xfrm>
                  <a:prstGeom prst="rect">
                    <a:avLst/>
                  </a:prstGeom>
                </p:spPr>
              </p:pic>
              <p:sp>
                <p:nvSpPr>
                  <p:cNvPr id="172" name="四角形: 角を丸くする 171">
                    <a:extLst>
                      <a:ext uri="{FF2B5EF4-FFF2-40B4-BE49-F238E27FC236}">
                        <a16:creationId xmlns:a16="http://schemas.microsoft.com/office/drawing/2014/main" id="{BC69B379-AF2C-5C65-F157-632258F9347D}"/>
                      </a:ext>
                    </a:extLst>
                  </p:cNvPr>
                  <p:cNvSpPr/>
                  <p:nvPr/>
                </p:nvSpPr>
                <p:spPr>
                  <a:xfrm>
                    <a:off x="1292551" y="893833"/>
                    <a:ext cx="2119514" cy="219075"/>
                  </a:xfrm>
                  <a:prstGeom prst="roundRect">
                    <a:avLst/>
                  </a:prstGeom>
                  <a:solidFill>
                    <a:sysClr val="window" lastClr="FFFFFF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1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179" name="正方形/長方形 178">
                    <a:extLst>
                      <a:ext uri="{FF2B5EF4-FFF2-40B4-BE49-F238E27FC236}">
                        <a16:creationId xmlns:a16="http://schemas.microsoft.com/office/drawing/2014/main" id="{ABAB5E68-49FB-90CE-C164-A31BBBEE2506}"/>
                      </a:ext>
                    </a:extLst>
                  </p:cNvPr>
                  <p:cNvSpPr/>
                  <p:nvPr/>
                </p:nvSpPr>
                <p:spPr>
                  <a:xfrm>
                    <a:off x="1312596" y="840105"/>
                    <a:ext cx="2119514" cy="297957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lang="ja-JP" altLang="en-US" sz="750" b="1" kern="0">
                        <a:solidFill>
                          <a:srgbClr val="60BE9E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rPr>
                      <a:t>医師・歯科医師</a:t>
                    </a:r>
                    <a:r>
                      <a:rPr kumimoji="0" lang="ja-JP" altLang="en-US" sz="750" b="1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60BE9E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rPr>
                      <a:t>の方へ</a:t>
                    </a:r>
                  </a:p>
                </p:txBody>
              </p:sp>
              <p:sp>
                <p:nvSpPr>
                  <p:cNvPr id="182" name="四角形: 角を丸くする 181">
                    <a:extLst>
                      <a:ext uri="{FF2B5EF4-FFF2-40B4-BE49-F238E27FC236}">
                        <a16:creationId xmlns:a16="http://schemas.microsoft.com/office/drawing/2014/main" id="{0B65761F-BFAC-6CA4-6A79-3D7F5CDA4BDF}"/>
                      </a:ext>
                    </a:extLst>
                  </p:cNvPr>
                  <p:cNvSpPr/>
                  <p:nvPr/>
                </p:nvSpPr>
                <p:spPr>
                  <a:xfrm>
                    <a:off x="-48631" y="2407050"/>
                    <a:ext cx="3072881" cy="772268"/>
                  </a:xfrm>
                  <a:prstGeom prst="roundRect">
                    <a:avLst>
                      <a:gd name="adj" fmla="val 9851"/>
                    </a:avLst>
                  </a:prstGeom>
                  <a:solidFill>
                    <a:sysClr val="window" lastClr="FFFFFF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1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183" name="四角形: 角を丸くする 182">
                    <a:extLst>
                      <a:ext uri="{FF2B5EF4-FFF2-40B4-BE49-F238E27FC236}">
                        <a16:creationId xmlns:a16="http://schemas.microsoft.com/office/drawing/2014/main" id="{CE778085-FA44-036A-FD76-DE793780009F}"/>
                      </a:ext>
                    </a:extLst>
                  </p:cNvPr>
                  <p:cNvSpPr/>
                  <p:nvPr/>
                </p:nvSpPr>
                <p:spPr>
                  <a:xfrm>
                    <a:off x="-5006" y="2456868"/>
                    <a:ext cx="2976506" cy="672748"/>
                  </a:xfrm>
                  <a:prstGeom prst="roundRect">
                    <a:avLst>
                      <a:gd name="adj" fmla="val 8723"/>
                    </a:avLst>
                  </a:prstGeom>
                  <a:noFill/>
                  <a:ln w="12700" cap="flat" cmpd="sng" algn="ctr">
                    <a:solidFill>
                      <a:srgbClr val="60BE9E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1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636" name="正方形/長方形 635">
                    <a:extLst>
                      <a:ext uri="{FF2B5EF4-FFF2-40B4-BE49-F238E27FC236}">
                        <a16:creationId xmlns:a16="http://schemas.microsoft.com/office/drawing/2014/main" id="{18EA9E66-0AC7-5295-97BB-174D34468375}"/>
                      </a:ext>
                    </a:extLst>
                  </p:cNvPr>
                  <p:cNvSpPr/>
                  <p:nvPr/>
                </p:nvSpPr>
                <p:spPr>
                  <a:xfrm>
                    <a:off x="475473" y="2508534"/>
                    <a:ext cx="2469502" cy="243195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600" b="1" i="0" u="none" strike="noStrike" kern="0" cap="none" spc="0" normalizeH="0" baseline="0" noProof="0">
                      <a:ln>
                        <a:noFill/>
                      </a:ln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637" name="正方形/長方形 636">
                    <a:extLst>
                      <a:ext uri="{FF2B5EF4-FFF2-40B4-BE49-F238E27FC236}">
                        <a16:creationId xmlns:a16="http://schemas.microsoft.com/office/drawing/2014/main" id="{232E9A01-8721-FFF3-7469-91E8A4BC9088}"/>
                      </a:ext>
                    </a:extLst>
                  </p:cNvPr>
                  <p:cNvSpPr/>
                  <p:nvPr/>
                </p:nvSpPr>
                <p:spPr>
                  <a:xfrm>
                    <a:off x="475473" y="2847000"/>
                    <a:ext cx="2469502" cy="201868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600" b="1" i="0" u="none" strike="noStrike" kern="0" cap="none" spc="0" normalizeH="0" baseline="0" noProof="0">
                      <a:ln>
                        <a:noFill/>
                      </a:ln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638" name="正方形/長方形 637">
                    <a:extLst>
                      <a:ext uri="{FF2B5EF4-FFF2-40B4-BE49-F238E27FC236}">
                        <a16:creationId xmlns:a16="http://schemas.microsoft.com/office/drawing/2014/main" id="{79338380-6248-2603-1E6D-02878E24F141}"/>
                      </a:ext>
                    </a:extLst>
                  </p:cNvPr>
                  <p:cNvSpPr/>
                  <p:nvPr/>
                </p:nvSpPr>
                <p:spPr>
                  <a:xfrm>
                    <a:off x="-57756" y="2526285"/>
                    <a:ext cx="825976" cy="201868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wrap="none" rtlCol="0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lang="ja-JP" altLang="en-US" sz="800" b="1" kern="0">
                        <a:solidFill>
                          <a:prstClr val="black"/>
                        </a:solidFill>
                        <a:latin typeface="游ゴシック" panose="020F0502020204030204"/>
                        <a:ea typeface="游ゴシック" panose="020B0400000000000000" pitchFamily="50" charset="-128"/>
                      </a:rPr>
                      <a:t>薬局名</a:t>
                    </a:r>
                    <a:r>
                      <a:rPr kumimoji="0" lang="ja-JP" altLang="en-US" sz="80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F0502020204030204"/>
                        <a:ea typeface="游ゴシック" panose="020B0400000000000000" pitchFamily="50" charset="-128"/>
                        <a:cs typeface="+mn-cs"/>
                      </a:rPr>
                      <a:t>：</a:t>
                    </a:r>
                  </a:p>
                </p:txBody>
              </p:sp>
              <p:sp>
                <p:nvSpPr>
                  <p:cNvPr id="639" name="正方形/長方形 638">
                    <a:extLst>
                      <a:ext uri="{FF2B5EF4-FFF2-40B4-BE49-F238E27FC236}">
                        <a16:creationId xmlns:a16="http://schemas.microsoft.com/office/drawing/2014/main" id="{6FD64958-9068-4D39-8903-06156D64B59E}"/>
                      </a:ext>
                    </a:extLst>
                  </p:cNvPr>
                  <p:cNvSpPr/>
                  <p:nvPr/>
                </p:nvSpPr>
                <p:spPr>
                  <a:xfrm>
                    <a:off x="-57756" y="2869328"/>
                    <a:ext cx="825976" cy="201868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wrap="none" rtlCol="0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lang="ja-JP" altLang="en-US" sz="800" b="1" kern="0">
                        <a:solidFill>
                          <a:prstClr val="black"/>
                        </a:solidFill>
                        <a:latin typeface="游ゴシック" panose="020F0502020204030204"/>
                        <a:ea typeface="游ゴシック" panose="020B0400000000000000" pitchFamily="50" charset="-128"/>
                      </a:rPr>
                      <a:t>連絡先：</a:t>
                    </a:r>
                    <a:endParaRPr kumimoji="0" lang="ja-JP" altLang="en-US" sz="80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</p:grpSp>
            <p:sp>
              <p:nvSpPr>
                <p:cNvPr id="165" name="正方形/長方形 164">
                  <a:extLst>
                    <a:ext uri="{FF2B5EF4-FFF2-40B4-BE49-F238E27FC236}">
                      <a16:creationId xmlns:a16="http://schemas.microsoft.com/office/drawing/2014/main" id="{C3DAEF81-B762-8ED9-FF67-1D22509753A5}"/>
                    </a:ext>
                  </a:extLst>
                </p:cNvPr>
                <p:cNvSpPr/>
                <p:nvPr/>
              </p:nvSpPr>
              <p:spPr bwMode="auto">
                <a:xfrm>
                  <a:off x="-123" y="1417045"/>
                  <a:ext cx="3240088" cy="382897"/>
                </a:xfrm>
                <a:prstGeom prst="rect">
                  <a:avLst/>
                </a:prstGeom>
                <a:solidFill>
                  <a:srgbClr val="9BBB59">
                    <a:lumMod val="20000"/>
                    <a:lumOff val="80000"/>
                  </a:srgbClr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72000" rIns="36000" bIns="72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171450" marR="0" lvl="0" indent="-171450" defTabSz="914400" eaLnBrk="1" fontAlgn="base" latinLnBrk="0" hangingPunct="1">
                    <a:lnSpc>
                      <a:spcPct val="11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 typeface="Wingdings" panose="05000000000000000000" pitchFamily="2" charset="2"/>
                    <a:buChar char="u"/>
                    <a:tabLst/>
                    <a:defRPr/>
                  </a:pPr>
                  <a:endParaRPr kumimoji="1" lang="ja-JP" altLang="en-US" sz="900" b="0" i="0" u="none" strike="noStrike" kern="0" cap="none" spc="0" normalizeH="0" baseline="0" noProof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166" name="正方形/長方形 165">
                  <a:extLst>
                    <a:ext uri="{FF2B5EF4-FFF2-40B4-BE49-F238E27FC236}">
                      <a16:creationId xmlns:a16="http://schemas.microsoft.com/office/drawing/2014/main" id="{D4B020E9-74A4-89AE-0479-1F5C35B376E8}"/>
                    </a:ext>
                  </a:extLst>
                </p:cNvPr>
                <p:cNvSpPr/>
                <p:nvPr/>
              </p:nvSpPr>
              <p:spPr>
                <a:xfrm>
                  <a:off x="4582" y="1487206"/>
                  <a:ext cx="3228897" cy="251970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※</a:t>
                  </a:r>
                  <a:r>
                    <a:rPr kumimoji="0" lang="ja-JP" altLang="en-US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医療機関での診察時に</a:t>
                  </a:r>
                  <a:r>
                    <a:rPr lang="ja-JP" altLang="en-US" sz="560" b="1" kern="0">
                      <a:solidFill>
                        <a:prstClr val="black"/>
                      </a:solidFill>
                      <a:latin typeface="游ゴシック" panose="020F0502020204030204"/>
                    </a:rPr>
                    <a:t>医師・歯科医師</a:t>
                  </a:r>
                  <a:r>
                    <a:rPr kumimoji="0" lang="ja-JP" altLang="en-US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に本カードを提示してください。</a:t>
                  </a:r>
                  <a:endParaRPr kumimoji="0" lang="en-US" altLang="ja-JP" sz="56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※</a:t>
                  </a:r>
                  <a:r>
                    <a:rPr kumimoji="0" lang="ja-JP" altLang="en-US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電子処方せんを利用するには医療機関・薬局が電子処方せんに対応している必要があります。</a:t>
                  </a:r>
                  <a:endParaRPr kumimoji="0" lang="en-US" altLang="ja-JP" sz="56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US" altLang="ja-JP" sz="560" b="1" kern="0">
                      <a:solidFill>
                        <a:prstClr val="black"/>
                      </a:solidFill>
                      <a:latin typeface="游ゴシック" panose="020F0502020204030204"/>
                    </a:rPr>
                    <a:t>※</a:t>
                  </a:r>
                  <a:r>
                    <a:rPr lang="ja-JP" altLang="en-US" sz="560" b="1" kern="0">
                      <a:solidFill>
                        <a:prstClr val="black"/>
                      </a:solidFill>
                      <a:latin typeface="游ゴシック" panose="020F0502020204030204"/>
                    </a:rPr>
                    <a:t>電子処方せんを利用する場合でも薬局での受付は必要です。</a:t>
                  </a:r>
                  <a:endParaRPr kumimoji="0" lang="ja-JP" altLang="en-US" sz="56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</a:endParaRPr>
                </a:p>
              </p:txBody>
            </p:sp>
          </p:grpSp>
          <p:cxnSp>
            <p:nvCxnSpPr>
              <p:cNvPr id="162" name="直線コネクタ 161">
                <a:extLst>
                  <a:ext uri="{FF2B5EF4-FFF2-40B4-BE49-F238E27FC236}">
                    <a16:creationId xmlns:a16="http://schemas.microsoft.com/office/drawing/2014/main" id="{685E995F-4C43-F5F2-F4F0-EDD63F21AF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0434" y="1144892"/>
                <a:ext cx="180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sp>
            <p:nvSpPr>
              <p:cNvPr id="163" name="テキスト ボックス 162">
                <a:extLst>
                  <a:ext uri="{FF2B5EF4-FFF2-40B4-BE49-F238E27FC236}">
                    <a16:creationId xmlns:a16="http://schemas.microsoft.com/office/drawing/2014/main" id="{DE82C193-3644-6517-87EE-9D5F74D3D933}"/>
                  </a:ext>
                </a:extLst>
              </p:cNvPr>
              <p:cNvSpPr txBox="1"/>
              <p:nvPr/>
            </p:nvSpPr>
            <p:spPr>
              <a:xfrm>
                <a:off x="780468" y="1131309"/>
                <a:ext cx="1285945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800" b="1"/>
                  <a:t>     -  </a:t>
                </a:r>
                <a:r>
                  <a:rPr kumimoji="1" lang="ja-JP" altLang="en-US" sz="800" b="1"/>
                  <a:t>　　　</a:t>
                </a:r>
                <a:r>
                  <a:rPr kumimoji="1" lang="en-US" altLang="ja-JP" sz="800" b="1"/>
                  <a:t>         -</a:t>
                </a:r>
                <a:endParaRPr kumimoji="1" lang="ja-JP" altLang="en-US" sz="800" b="1"/>
              </a:p>
            </p:txBody>
          </p:sp>
        </p:grpSp>
        <p:grpSp>
          <p:nvGrpSpPr>
            <p:cNvPr id="146" name="グループ化 145">
              <a:extLst>
                <a:ext uri="{FF2B5EF4-FFF2-40B4-BE49-F238E27FC236}">
                  <a16:creationId xmlns:a16="http://schemas.microsoft.com/office/drawing/2014/main" id="{E21521E4-0B0F-3873-EDBF-B961A2F9EBAF}"/>
                </a:ext>
              </a:extLst>
            </p:cNvPr>
            <p:cNvGrpSpPr/>
            <p:nvPr/>
          </p:nvGrpSpPr>
          <p:grpSpPr>
            <a:xfrm>
              <a:off x="3439678" y="411395"/>
              <a:ext cx="3240088" cy="1800225"/>
              <a:chOff x="0" y="-1"/>
              <a:chExt cx="3240088" cy="1800225"/>
            </a:xfrm>
          </p:grpSpPr>
          <p:sp>
            <p:nvSpPr>
              <p:cNvPr id="147" name="正方形/長方形 146">
                <a:extLst>
                  <a:ext uri="{FF2B5EF4-FFF2-40B4-BE49-F238E27FC236}">
                    <a16:creationId xmlns:a16="http://schemas.microsoft.com/office/drawing/2014/main" id="{04813955-C940-C919-7C41-386E8154AD79}"/>
                  </a:ext>
                </a:extLst>
              </p:cNvPr>
              <p:cNvSpPr/>
              <p:nvPr/>
            </p:nvSpPr>
            <p:spPr>
              <a:xfrm>
                <a:off x="0" y="-1"/>
                <a:ext cx="3240088" cy="1800225"/>
              </a:xfrm>
              <a:prstGeom prst="rect">
                <a:avLst/>
              </a:prstGeom>
              <a:solidFill>
                <a:srgbClr val="60BE9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1045" kern="0">
                  <a:solidFill>
                    <a:prstClr val="white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48" name="四角形: 角を丸くする 147">
                <a:extLst>
                  <a:ext uri="{FF2B5EF4-FFF2-40B4-BE49-F238E27FC236}">
                    <a16:creationId xmlns:a16="http://schemas.microsoft.com/office/drawing/2014/main" id="{3CFCFEF1-3FBD-11F6-D7AD-B18538ACC641}"/>
                  </a:ext>
                </a:extLst>
              </p:cNvPr>
              <p:cNvSpPr/>
              <p:nvPr/>
            </p:nvSpPr>
            <p:spPr bwMode="auto">
              <a:xfrm>
                <a:off x="31531" y="27069"/>
                <a:ext cx="3177026" cy="1746083"/>
              </a:xfrm>
              <a:prstGeom prst="roundRect">
                <a:avLst>
                  <a:gd name="adj" fmla="val 838"/>
                </a:avLst>
              </a:prstGeom>
              <a:solidFill>
                <a:schemeClr val="bg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728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49" name="四角形: 角を丸くする 148">
                <a:extLst>
                  <a:ext uri="{FF2B5EF4-FFF2-40B4-BE49-F238E27FC236}">
                    <a16:creationId xmlns:a16="http://schemas.microsoft.com/office/drawing/2014/main" id="{2190EA83-C365-BA9E-B922-E440F232C43A}"/>
                  </a:ext>
                </a:extLst>
              </p:cNvPr>
              <p:cNvSpPr/>
              <p:nvPr/>
            </p:nvSpPr>
            <p:spPr bwMode="auto">
              <a:xfrm>
                <a:off x="68680" y="50584"/>
                <a:ext cx="3102729" cy="983703"/>
              </a:xfrm>
              <a:prstGeom prst="roundRect">
                <a:avLst>
                  <a:gd name="adj" fmla="val 136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15585" indent="-15585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r>
                  <a:rPr lang="ja-JP" altLang="en-US" sz="694" b="1">
                    <a:solidFill>
                      <a:srgbClr val="00B050"/>
                    </a:solidFill>
                    <a:latin typeface="+mn-ea"/>
                  </a:rPr>
                  <a:t>使用方法</a:t>
                </a:r>
                <a:endParaRPr lang="en-US" altLang="ja-JP" sz="694" b="1">
                  <a:solidFill>
                    <a:srgbClr val="00B050"/>
                  </a:solidFill>
                  <a:latin typeface="+mn-ea"/>
                </a:endParaRPr>
              </a:p>
              <a:p>
                <a:pPr marL="15585" indent="-15585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endParaRPr lang="en-US" altLang="ja-JP" sz="694" b="1">
                  <a:solidFill>
                    <a:srgbClr val="00B050"/>
                  </a:solidFill>
                  <a:latin typeface="+mn-ea"/>
                </a:endParaRPr>
              </a:p>
              <a:p>
                <a:pPr marL="15585" indent="-15585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endParaRPr lang="en-US" altLang="ja-JP" sz="694" b="1">
                  <a:solidFill>
                    <a:srgbClr val="00B050"/>
                  </a:solidFill>
                  <a:latin typeface="+mn-ea"/>
                </a:endParaRPr>
              </a:p>
              <a:p>
                <a:pPr marL="15585" indent="-15585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r>
                  <a:rPr lang="ja-JP" altLang="en-US" sz="694" b="1">
                    <a:solidFill>
                      <a:srgbClr val="00B050"/>
                    </a:solidFill>
                    <a:latin typeface="+mn-ea"/>
                  </a:rPr>
                  <a:t>注意事項</a:t>
                </a:r>
                <a:endParaRPr lang="en-US" altLang="ja-JP" sz="694" b="1">
                  <a:solidFill>
                    <a:srgbClr val="00B050"/>
                  </a:solidFill>
                  <a:latin typeface="+mn-ea"/>
                </a:endParaRPr>
              </a:p>
              <a:p>
                <a:pPr fontAlgn="base">
                  <a:lnSpc>
                    <a:spcPct val="110000"/>
                  </a:lnSpc>
                </a:pPr>
                <a:r>
                  <a:rPr lang="ja-JP" altLang="en-US" sz="694" b="1">
                    <a:latin typeface="+mn-ea"/>
                  </a:rPr>
                  <a:t> </a:t>
                </a:r>
                <a:endParaRPr lang="en-US" altLang="ja-JP" sz="694" b="1">
                  <a:latin typeface="+mn-ea"/>
                </a:endParaRPr>
              </a:p>
              <a:p>
                <a:pPr fontAlgn="base">
                  <a:lnSpc>
                    <a:spcPct val="110000"/>
                  </a:lnSpc>
                </a:pPr>
                <a:endParaRPr kumimoji="1" lang="en-US" altLang="ja-JP" sz="694" b="1">
                  <a:latin typeface="+mn-ea"/>
                </a:endParaRPr>
              </a:p>
              <a:p>
                <a:pPr fontAlgn="base">
                  <a:lnSpc>
                    <a:spcPct val="110000"/>
                  </a:lnSpc>
                </a:pPr>
                <a:endParaRPr kumimoji="1" lang="en-US" altLang="ja-JP" sz="694" b="1">
                  <a:latin typeface="+mn-ea"/>
                </a:endParaRPr>
              </a:p>
              <a:p>
                <a:pPr fontAlgn="base">
                  <a:lnSpc>
                    <a:spcPct val="110000"/>
                  </a:lnSpc>
                </a:pPr>
                <a:endParaRPr kumimoji="1" lang="en-US" altLang="ja-JP" sz="694" b="1">
                  <a:latin typeface="+mn-ea"/>
                </a:endParaRPr>
              </a:p>
            </p:txBody>
          </p:sp>
          <p:sp>
            <p:nvSpPr>
              <p:cNvPr id="150" name="四角形: 角を丸くする 149">
                <a:extLst>
                  <a:ext uri="{FF2B5EF4-FFF2-40B4-BE49-F238E27FC236}">
                    <a16:creationId xmlns:a16="http://schemas.microsoft.com/office/drawing/2014/main" id="{B2842BA3-CBFF-DB0C-237D-F8C77F3D7991}"/>
                  </a:ext>
                </a:extLst>
              </p:cNvPr>
              <p:cNvSpPr/>
              <p:nvPr/>
            </p:nvSpPr>
            <p:spPr>
              <a:xfrm>
                <a:off x="836832" y="1088115"/>
                <a:ext cx="1785718" cy="382103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694" b="1">
                    <a:solidFill>
                      <a:schemeClr val="tx1"/>
                    </a:solidFill>
                    <a:latin typeface="+mn-ea"/>
                  </a:rPr>
                  <a:t>電子処方せんについての詳しい情報は</a:t>
                </a:r>
                <a:r>
                  <a:rPr lang="ja-JP" altLang="en-US" sz="694" b="1">
                    <a:solidFill>
                      <a:schemeClr val="tx1"/>
                    </a:solidFill>
                    <a:latin typeface="+mn-ea"/>
                  </a:rPr>
                  <a:t>厚生労働省の</a:t>
                </a:r>
                <a:r>
                  <a:rPr kumimoji="1" lang="ja-JP" altLang="en-US" sz="694" b="1">
                    <a:solidFill>
                      <a:schemeClr val="tx1"/>
                    </a:solidFill>
                    <a:latin typeface="+mn-ea"/>
                  </a:rPr>
                  <a:t>国民向けホームページをご覧ください。</a:t>
                </a:r>
              </a:p>
            </p:txBody>
          </p:sp>
          <p:sp>
            <p:nvSpPr>
              <p:cNvPr id="151" name="四角形: 角を丸くする 150">
                <a:extLst>
                  <a:ext uri="{FF2B5EF4-FFF2-40B4-BE49-F238E27FC236}">
                    <a16:creationId xmlns:a16="http://schemas.microsoft.com/office/drawing/2014/main" id="{29A43CFB-DF6F-97AB-8C9E-B769C3229BA1}"/>
                  </a:ext>
                </a:extLst>
              </p:cNvPr>
              <p:cNvSpPr/>
              <p:nvPr/>
            </p:nvSpPr>
            <p:spPr>
              <a:xfrm>
                <a:off x="1831818" y="1508756"/>
                <a:ext cx="217464" cy="177788"/>
              </a:xfrm>
              <a:prstGeom prst="roundRect">
                <a:avLst>
                  <a:gd name="adj" fmla="val 0"/>
                </a:avLst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52" name="四角形: 角を丸くする 151">
                <a:extLst>
                  <a:ext uri="{FF2B5EF4-FFF2-40B4-BE49-F238E27FC236}">
                    <a16:creationId xmlns:a16="http://schemas.microsoft.com/office/drawing/2014/main" id="{8E34AEAB-A480-9F31-E722-6A093C815BE2}"/>
                  </a:ext>
                </a:extLst>
              </p:cNvPr>
              <p:cNvSpPr/>
              <p:nvPr/>
            </p:nvSpPr>
            <p:spPr>
              <a:xfrm>
                <a:off x="963201" y="1508756"/>
                <a:ext cx="866782" cy="177788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728" b="1" dirty="0">
                    <a:solidFill>
                      <a:schemeClr val="tx1"/>
                    </a:solidFill>
                    <a:latin typeface="+mn-ea"/>
                  </a:rPr>
                  <a:t>電子処方せん</a:t>
                </a:r>
              </a:p>
            </p:txBody>
          </p:sp>
          <p:sp>
            <p:nvSpPr>
              <p:cNvPr id="153" name="グラフィックス 17" descr="拡大鏡 単色塗りつぶし">
                <a:extLst>
                  <a:ext uri="{FF2B5EF4-FFF2-40B4-BE49-F238E27FC236}">
                    <a16:creationId xmlns:a16="http://schemas.microsoft.com/office/drawing/2014/main" id="{B6C052BE-3541-C961-6765-50B290FC1F54}"/>
                  </a:ext>
                </a:extLst>
              </p:cNvPr>
              <p:cNvSpPr/>
              <p:nvPr/>
            </p:nvSpPr>
            <p:spPr>
              <a:xfrm>
                <a:off x="1870636" y="1528837"/>
                <a:ext cx="133039" cy="133200"/>
              </a:xfrm>
              <a:custGeom>
                <a:avLst/>
                <a:gdLst>
                  <a:gd name="connsiteX0" fmla="*/ 202760 w 208132"/>
                  <a:gd name="connsiteY0" fmla="*/ 176655 h 208295"/>
                  <a:gd name="connsiteX1" fmla="*/ 169801 w 208132"/>
                  <a:gd name="connsiteY1" fmla="*/ 143697 h 208295"/>
                  <a:gd name="connsiteX2" fmla="*/ 153454 w 208132"/>
                  <a:gd name="connsiteY2" fmla="*/ 138688 h 208295"/>
                  <a:gd name="connsiteX3" fmla="*/ 141853 w 208132"/>
                  <a:gd name="connsiteY3" fmla="*/ 127086 h 208295"/>
                  <a:gd name="connsiteX4" fmla="*/ 158200 w 208132"/>
                  <a:gd name="connsiteY4" fmla="*/ 79099 h 208295"/>
                  <a:gd name="connsiteX5" fmla="*/ 79100 w 208132"/>
                  <a:gd name="connsiteY5" fmla="*/ 0 h 208295"/>
                  <a:gd name="connsiteX6" fmla="*/ 0 w 208132"/>
                  <a:gd name="connsiteY6" fmla="*/ 79099 h 208295"/>
                  <a:gd name="connsiteX7" fmla="*/ 79100 w 208132"/>
                  <a:gd name="connsiteY7" fmla="*/ 158199 h 208295"/>
                  <a:gd name="connsiteX8" fmla="*/ 127087 w 208132"/>
                  <a:gd name="connsiteY8" fmla="*/ 141852 h 208295"/>
                  <a:gd name="connsiteX9" fmla="*/ 138689 w 208132"/>
                  <a:gd name="connsiteY9" fmla="*/ 153453 h 208295"/>
                  <a:gd name="connsiteX10" fmla="*/ 143698 w 208132"/>
                  <a:gd name="connsiteY10" fmla="*/ 169800 h 208295"/>
                  <a:gd name="connsiteX11" fmla="*/ 176657 w 208132"/>
                  <a:gd name="connsiteY11" fmla="*/ 202758 h 208295"/>
                  <a:gd name="connsiteX12" fmla="*/ 189840 w 208132"/>
                  <a:gd name="connsiteY12" fmla="*/ 208295 h 208295"/>
                  <a:gd name="connsiteX13" fmla="*/ 203023 w 208132"/>
                  <a:gd name="connsiteY13" fmla="*/ 202758 h 208295"/>
                  <a:gd name="connsiteX14" fmla="*/ 202760 w 208132"/>
                  <a:gd name="connsiteY14" fmla="*/ 176655 h 208295"/>
                  <a:gd name="connsiteX15" fmla="*/ 78836 w 208132"/>
                  <a:gd name="connsiteY15" fmla="*/ 142115 h 208295"/>
                  <a:gd name="connsiteX16" fmla="*/ 15556 w 208132"/>
                  <a:gd name="connsiteY16" fmla="*/ 78836 h 208295"/>
                  <a:gd name="connsiteX17" fmla="*/ 78836 w 208132"/>
                  <a:gd name="connsiteY17" fmla="*/ 15556 h 208295"/>
                  <a:gd name="connsiteX18" fmla="*/ 142116 w 208132"/>
                  <a:gd name="connsiteY18" fmla="*/ 78836 h 208295"/>
                  <a:gd name="connsiteX19" fmla="*/ 78836 w 208132"/>
                  <a:gd name="connsiteY19" fmla="*/ 142115 h 208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08132" h="208295">
                    <a:moveTo>
                      <a:pt x="202760" y="176655"/>
                    </a:moveTo>
                    <a:lnTo>
                      <a:pt x="169801" y="143697"/>
                    </a:lnTo>
                    <a:cubicBezTo>
                      <a:pt x="165319" y="139215"/>
                      <a:pt x="159255" y="137633"/>
                      <a:pt x="153454" y="138688"/>
                    </a:cubicBezTo>
                    <a:lnTo>
                      <a:pt x="141853" y="127086"/>
                    </a:lnTo>
                    <a:cubicBezTo>
                      <a:pt x="152136" y="113903"/>
                      <a:pt x="158200" y="97029"/>
                      <a:pt x="158200" y="79099"/>
                    </a:cubicBezTo>
                    <a:cubicBezTo>
                      <a:pt x="158200" y="35595"/>
                      <a:pt x="122605" y="0"/>
                      <a:pt x="79100" y="0"/>
                    </a:cubicBezTo>
                    <a:cubicBezTo>
                      <a:pt x="35595" y="0"/>
                      <a:pt x="0" y="35595"/>
                      <a:pt x="0" y="79099"/>
                    </a:cubicBezTo>
                    <a:cubicBezTo>
                      <a:pt x="0" y="122604"/>
                      <a:pt x="35595" y="158199"/>
                      <a:pt x="79100" y="158199"/>
                    </a:cubicBezTo>
                    <a:cubicBezTo>
                      <a:pt x="97029" y="158199"/>
                      <a:pt x="113640" y="152134"/>
                      <a:pt x="127087" y="141852"/>
                    </a:cubicBezTo>
                    <a:lnTo>
                      <a:pt x="138689" y="153453"/>
                    </a:lnTo>
                    <a:cubicBezTo>
                      <a:pt x="137634" y="159253"/>
                      <a:pt x="139216" y="165318"/>
                      <a:pt x="143698" y="169800"/>
                    </a:cubicBezTo>
                    <a:lnTo>
                      <a:pt x="176657" y="202758"/>
                    </a:lnTo>
                    <a:cubicBezTo>
                      <a:pt x="180348" y="206449"/>
                      <a:pt x="185094" y="208295"/>
                      <a:pt x="189840" y="208295"/>
                    </a:cubicBezTo>
                    <a:cubicBezTo>
                      <a:pt x="194586" y="208295"/>
                      <a:pt x="199332" y="206449"/>
                      <a:pt x="203023" y="202758"/>
                    </a:cubicBezTo>
                    <a:cubicBezTo>
                      <a:pt x="209879" y="195375"/>
                      <a:pt x="209879" y="183774"/>
                      <a:pt x="202760" y="176655"/>
                    </a:cubicBezTo>
                    <a:close/>
                    <a:moveTo>
                      <a:pt x="78836" y="142115"/>
                    </a:moveTo>
                    <a:cubicBezTo>
                      <a:pt x="44032" y="142115"/>
                      <a:pt x="15556" y="113639"/>
                      <a:pt x="15556" y="78836"/>
                    </a:cubicBezTo>
                    <a:cubicBezTo>
                      <a:pt x="15556" y="44032"/>
                      <a:pt x="44032" y="15556"/>
                      <a:pt x="78836" y="15556"/>
                    </a:cubicBezTo>
                    <a:cubicBezTo>
                      <a:pt x="113640" y="15556"/>
                      <a:pt x="142116" y="44032"/>
                      <a:pt x="142116" y="78836"/>
                    </a:cubicBezTo>
                    <a:cubicBezTo>
                      <a:pt x="142116" y="113639"/>
                      <a:pt x="113640" y="142115"/>
                      <a:pt x="78836" y="142115"/>
                    </a:cubicBezTo>
                    <a:close/>
                  </a:path>
                </a:pathLst>
              </a:custGeom>
              <a:solidFill>
                <a:schemeClr val="bg1"/>
              </a:solidFill>
              <a:ln w="25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045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pic>
            <p:nvPicPr>
              <p:cNvPr id="154" name="図 153" descr="QR コード&#10;&#10;自動的に生成された説明">
                <a:extLst>
                  <a:ext uri="{FF2B5EF4-FFF2-40B4-BE49-F238E27FC236}">
                    <a16:creationId xmlns:a16="http://schemas.microsoft.com/office/drawing/2014/main" id="{F1088DCA-CF26-ADA9-21B3-79158DCC69F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01563" y="1088115"/>
                <a:ext cx="664994" cy="647793"/>
              </a:xfrm>
              <a:prstGeom prst="rect">
                <a:avLst/>
              </a:prstGeom>
            </p:spPr>
          </p:pic>
          <p:sp>
            <p:nvSpPr>
              <p:cNvPr id="155" name="テキスト ボックス 154">
                <a:extLst>
                  <a:ext uri="{FF2B5EF4-FFF2-40B4-BE49-F238E27FC236}">
                    <a16:creationId xmlns:a16="http://schemas.microsoft.com/office/drawing/2014/main" id="{8A1E8390-0067-4711-757A-2D9B66084F7A}"/>
                  </a:ext>
                </a:extLst>
              </p:cNvPr>
              <p:cNvSpPr txBox="1"/>
              <p:nvPr/>
            </p:nvSpPr>
            <p:spPr>
              <a:xfrm>
                <a:off x="68679" y="150357"/>
                <a:ext cx="3139878" cy="3228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694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電子処方せんをご利用したい場合、医療機関での診察時に医師・歯科医師に本カードを提示して下さい。</a:t>
                </a:r>
                <a:endParaRPr kumimoji="0" lang="en-US" altLang="ja-JP" sz="694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</p:txBody>
          </p:sp>
          <p:sp>
            <p:nvSpPr>
              <p:cNvPr id="156" name="テキスト ボックス 155">
                <a:extLst>
                  <a:ext uri="{FF2B5EF4-FFF2-40B4-BE49-F238E27FC236}">
                    <a16:creationId xmlns:a16="http://schemas.microsoft.com/office/drawing/2014/main" id="{0B1BA321-B36E-F6AA-3118-470BFFF7FC08}"/>
                  </a:ext>
                </a:extLst>
              </p:cNvPr>
              <p:cNvSpPr txBox="1"/>
              <p:nvPr/>
            </p:nvSpPr>
            <p:spPr>
              <a:xfrm>
                <a:off x="68679" y="489872"/>
                <a:ext cx="3080611" cy="5579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71450" marR="0" lvl="0" indent="-171450" algn="l" defTabSz="457200" rtl="0" eaLnBrk="1" fontAlgn="base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ja-JP" altLang="en-US" sz="694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電子処方せんを利用する場合でも薬局での受付は必要です。</a:t>
                </a:r>
                <a:endParaRPr kumimoji="1" lang="ja-JP" altLang="en-US" sz="694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  <a:p>
                <a:pPr marL="171450" marR="0" lvl="0" indent="-171450" algn="l" defTabSz="457200" rtl="0" eaLnBrk="1" fontAlgn="base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1" lang="ja-JP" altLang="en-US" sz="694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電子処方せんを利用するには医療機関・薬局が電子処方せんに対応している必要があります。</a:t>
                </a:r>
                <a:endParaRPr kumimoji="0" lang="en-US" altLang="ja-JP" sz="694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  <a:p>
                <a:pPr marL="171450" marR="0" lvl="0" indent="-171450" algn="l" defTabSz="457200" rtl="0" eaLnBrk="1" fontAlgn="base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ja-JP" altLang="en-US" sz="694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電子処方せんの対応施設には左下のポスターが掲示されています。</a:t>
                </a:r>
                <a:endParaRPr kumimoji="1" lang="en-US" altLang="ja-JP" sz="694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</p:txBody>
          </p:sp>
          <p:pic>
            <p:nvPicPr>
              <p:cNvPr id="157" name="Picture 2">
                <a:extLst>
                  <a:ext uri="{FF2B5EF4-FFF2-40B4-BE49-F238E27FC236}">
                    <a16:creationId xmlns:a16="http://schemas.microsoft.com/office/drawing/2014/main" id="{D3B9C93B-BD8B-5B62-2BB7-364DCB87233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3041" y="1074852"/>
                <a:ext cx="508650" cy="674789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158" name="グループ化 157">
                <a:extLst>
                  <a:ext uri="{FF2B5EF4-FFF2-40B4-BE49-F238E27FC236}">
                    <a16:creationId xmlns:a16="http://schemas.microsoft.com/office/drawing/2014/main" id="{275C6526-7B79-FD75-F760-E4D492A02854}"/>
                  </a:ext>
                </a:extLst>
              </p:cNvPr>
              <p:cNvGrpSpPr/>
              <p:nvPr/>
            </p:nvGrpSpPr>
            <p:grpSpPr>
              <a:xfrm>
                <a:off x="69270" y="1062588"/>
                <a:ext cx="173768" cy="687044"/>
                <a:chOff x="2860330" y="5113000"/>
                <a:chExt cx="946317" cy="283916"/>
              </a:xfrm>
            </p:grpSpPr>
            <p:sp>
              <p:nvSpPr>
                <p:cNvPr id="159" name="二等辺三角形 158">
                  <a:extLst>
                    <a:ext uri="{FF2B5EF4-FFF2-40B4-BE49-F238E27FC236}">
                      <a16:creationId xmlns:a16="http://schemas.microsoft.com/office/drawing/2014/main" id="{D79DC9E7-AB46-5E17-1F73-A5023639FBBE}"/>
                    </a:ext>
                  </a:extLst>
                </p:cNvPr>
                <p:cNvSpPr/>
                <p:nvPr/>
              </p:nvSpPr>
              <p:spPr bwMode="auto">
                <a:xfrm rot="5400000">
                  <a:off x="3668181" y="5129873"/>
                  <a:ext cx="27951" cy="248980"/>
                </a:xfrm>
                <a:prstGeom prst="triangle">
                  <a:avLst/>
                </a:prstGeom>
                <a:solidFill>
                  <a:srgbClr val="00B05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eaVert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15585" indent="-15585" defTabSz="83122" fontAlgn="base">
                    <a:lnSpc>
                      <a:spcPct val="110000"/>
                    </a:lnSpc>
                    <a:buFont typeface="Wingdings" panose="05000000000000000000" pitchFamily="2" charset="2"/>
                    <a:buChar char="u"/>
                  </a:pPr>
                  <a:endParaRPr kumimoji="1" lang="ja-JP" altLang="en-US" sz="728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160" name="四角形: 角を丸くする 159">
                  <a:extLst>
                    <a:ext uri="{FF2B5EF4-FFF2-40B4-BE49-F238E27FC236}">
                      <a16:creationId xmlns:a16="http://schemas.microsoft.com/office/drawing/2014/main" id="{58125ED5-0A0C-2DAB-5623-A634E567067C}"/>
                    </a:ext>
                  </a:extLst>
                </p:cNvPr>
                <p:cNvSpPr/>
                <p:nvPr/>
              </p:nvSpPr>
              <p:spPr bwMode="auto">
                <a:xfrm>
                  <a:off x="2860330" y="5113000"/>
                  <a:ext cx="740833" cy="283916"/>
                </a:xfrm>
                <a:prstGeom prst="roundRect">
                  <a:avLst/>
                </a:prstGeom>
                <a:solidFill>
                  <a:srgbClr val="00B05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eaVert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algn="ctr" defTabSz="83122" fontAlgn="base">
                    <a:lnSpc>
                      <a:spcPct val="110000"/>
                    </a:lnSpc>
                  </a:pPr>
                  <a:r>
                    <a:rPr kumimoji="1" lang="ja-JP" altLang="en-US" sz="700" b="1">
                      <a:solidFill>
                        <a:schemeClr val="bg1"/>
                      </a:solidFill>
                      <a:latin typeface="+mn-ea"/>
                    </a:rPr>
                    <a:t>ポスターが目印</a:t>
                  </a:r>
                  <a:endParaRPr kumimoji="1" lang="en-US" altLang="ja-JP" sz="700" b="1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</p:grpSp>
        </p:grpSp>
      </p:grpSp>
      <p:grpSp>
        <p:nvGrpSpPr>
          <p:cNvPr id="387" name="グループ化 386">
            <a:extLst>
              <a:ext uri="{FF2B5EF4-FFF2-40B4-BE49-F238E27FC236}">
                <a16:creationId xmlns:a16="http://schemas.microsoft.com/office/drawing/2014/main" id="{B418B7CB-3A80-824B-397A-9A505849750A}"/>
              </a:ext>
            </a:extLst>
          </p:cNvPr>
          <p:cNvGrpSpPr/>
          <p:nvPr/>
        </p:nvGrpSpPr>
        <p:grpSpPr>
          <a:xfrm>
            <a:off x="175872" y="5892868"/>
            <a:ext cx="6490400" cy="1800226"/>
            <a:chOff x="189366" y="411395"/>
            <a:chExt cx="6490400" cy="1800226"/>
          </a:xfrm>
        </p:grpSpPr>
        <p:grpSp>
          <p:nvGrpSpPr>
            <p:cNvPr id="388" name="グループ化 387">
              <a:extLst>
                <a:ext uri="{FF2B5EF4-FFF2-40B4-BE49-F238E27FC236}">
                  <a16:creationId xmlns:a16="http://schemas.microsoft.com/office/drawing/2014/main" id="{8D420CF8-48C2-684A-08C2-22B4910F372F}"/>
                </a:ext>
              </a:extLst>
            </p:cNvPr>
            <p:cNvGrpSpPr/>
            <p:nvPr/>
          </p:nvGrpSpPr>
          <p:grpSpPr>
            <a:xfrm>
              <a:off x="189366" y="411396"/>
              <a:ext cx="3240212" cy="1800225"/>
              <a:chOff x="-123" y="0"/>
              <a:chExt cx="3240212" cy="1800225"/>
            </a:xfrm>
          </p:grpSpPr>
          <p:grpSp>
            <p:nvGrpSpPr>
              <p:cNvPr id="404" name="グループ化 403">
                <a:extLst>
                  <a:ext uri="{FF2B5EF4-FFF2-40B4-BE49-F238E27FC236}">
                    <a16:creationId xmlns:a16="http://schemas.microsoft.com/office/drawing/2014/main" id="{F3E9CCE3-3D1A-B83D-293D-71FA91E267AD}"/>
                  </a:ext>
                </a:extLst>
              </p:cNvPr>
              <p:cNvGrpSpPr/>
              <p:nvPr/>
            </p:nvGrpSpPr>
            <p:grpSpPr>
              <a:xfrm>
                <a:off x="-123" y="0"/>
                <a:ext cx="3240212" cy="1800225"/>
                <a:chOff x="-123" y="0"/>
                <a:chExt cx="3240212" cy="1800225"/>
              </a:xfrm>
            </p:grpSpPr>
            <p:grpSp>
              <p:nvGrpSpPr>
                <p:cNvPr id="407" name="グループ化 406">
                  <a:extLst>
                    <a:ext uri="{FF2B5EF4-FFF2-40B4-BE49-F238E27FC236}">
                      <a16:creationId xmlns:a16="http://schemas.microsoft.com/office/drawing/2014/main" id="{A38C08EB-D292-CAA3-A0D1-B1BB10C54D0D}"/>
                    </a:ext>
                  </a:extLst>
                </p:cNvPr>
                <p:cNvGrpSpPr/>
                <p:nvPr/>
              </p:nvGrpSpPr>
              <p:grpSpPr>
                <a:xfrm>
                  <a:off x="1" y="0"/>
                  <a:ext cx="3240088" cy="1800225"/>
                  <a:chOff x="-182159" y="789003"/>
                  <a:chExt cx="5068933" cy="3162434"/>
                </a:xfrm>
              </p:grpSpPr>
              <p:sp>
                <p:nvSpPr>
                  <p:cNvPr id="410" name="正方形/長方形 409">
                    <a:extLst>
                      <a:ext uri="{FF2B5EF4-FFF2-40B4-BE49-F238E27FC236}">
                        <a16:creationId xmlns:a16="http://schemas.microsoft.com/office/drawing/2014/main" id="{63B36D25-4BC7-9EDA-8949-1912874E0DE1}"/>
                      </a:ext>
                    </a:extLst>
                  </p:cNvPr>
                  <p:cNvSpPr/>
                  <p:nvPr/>
                </p:nvSpPr>
                <p:spPr>
                  <a:xfrm>
                    <a:off x="-182159" y="789003"/>
                    <a:ext cx="5068933" cy="3162434"/>
                  </a:xfrm>
                  <a:prstGeom prst="rect">
                    <a:avLst/>
                  </a:prstGeom>
                  <a:solidFill>
                    <a:srgbClr val="60BE9E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1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grpSp>
                <p:nvGrpSpPr>
                  <p:cNvPr id="411" name="グループ化 410">
                    <a:extLst>
                      <a:ext uri="{FF2B5EF4-FFF2-40B4-BE49-F238E27FC236}">
                        <a16:creationId xmlns:a16="http://schemas.microsoft.com/office/drawing/2014/main" id="{072DEF56-F4DC-8088-3264-E30144494A0B}"/>
                      </a:ext>
                    </a:extLst>
                  </p:cNvPr>
                  <p:cNvGrpSpPr/>
                  <p:nvPr/>
                </p:nvGrpSpPr>
                <p:grpSpPr>
                  <a:xfrm>
                    <a:off x="1540494" y="1480888"/>
                    <a:ext cx="3346280" cy="2289504"/>
                    <a:chOff x="2543175" y="1522095"/>
                    <a:chExt cx="6096000" cy="4145280"/>
                  </a:xfrm>
                </p:grpSpPr>
                <p:pic>
                  <p:nvPicPr>
                    <p:cNvPr id="423" name="図 422" descr="カレンダー&#10;&#10;中程度の精度で自動的に生成された説明">
                      <a:extLst>
                        <a:ext uri="{FF2B5EF4-FFF2-40B4-BE49-F238E27FC236}">
                          <a16:creationId xmlns:a16="http://schemas.microsoft.com/office/drawing/2014/main" id="{48FF569C-BFFB-C01C-EF1A-3B42FC77BE4F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2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2543175" y="1522095"/>
                      <a:ext cx="6096000" cy="4145280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424" name="正方形/長方形 423">
                      <a:extLst>
                        <a:ext uri="{FF2B5EF4-FFF2-40B4-BE49-F238E27FC236}">
                          <a16:creationId xmlns:a16="http://schemas.microsoft.com/office/drawing/2014/main" id="{2760A92B-9D9D-D2D8-0F8C-87A534C8186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933700" y="1914525"/>
                      <a:ext cx="3476625" cy="638175"/>
                    </a:xfrm>
                    <a:prstGeom prst="rect">
                      <a:avLst/>
                    </a:prstGeom>
                    <a:solidFill>
                      <a:srgbClr val="60BE9E"/>
                    </a:solidFill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11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游ゴシック" panose="020F0502020204030204"/>
                        <a:ea typeface="游ゴシック" panose="020B0400000000000000" pitchFamily="50" charset="-128"/>
                        <a:cs typeface="+mn-cs"/>
                      </a:endParaRPr>
                    </a:p>
                  </p:txBody>
                </p:sp>
              </p:grpSp>
              <p:sp>
                <p:nvSpPr>
                  <p:cNvPr id="412" name="正方形/長方形 411">
                    <a:extLst>
                      <a:ext uri="{FF2B5EF4-FFF2-40B4-BE49-F238E27FC236}">
                        <a16:creationId xmlns:a16="http://schemas.microsoft.com/office/drawing/2014/main" id="{7888852B-C8A9-A263-DCE5-A9F6B63379E3}"/>
                      </a:ext>
                    </a:extLst>
                  </p:cNvPr>
                  <p:cNvSpPr/>
                  <p:nvPr/>
                </p:nvSpPr>
                <p:spPr>
                  <a:xfrm>
                    <a:off x="-83820" y="1055759"/>
                    <a:ext cx="4872254" cy="647700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ja-JP" altLang="en-US" sz="181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rPr>
                      <a:t>電子処方せん希望カード</a:t>
                    </a:r>
                  </a:p>
                </p:txBody>
              </p:sp>
              <p:sp>
                <p:nvSpPr>
                  <p:cNvPr id="413" name="四角形: 角を丸くする 412">
                    <a:extLst>
                      <a:ext uri="{FF2B5EF4-FFF2-40B4-BE49-F238E27FC236}">
                        <a16:creationId xmlns:a16="http://schemas.microsoft.com/office/drawing/2014/main" id="{9FFE9866-02FD-ED6A-7C05-D840B818E4FB}"/>
                      </a:ext>
                    </a:extLst>
                  </p:cNvPr>
                  <p:cNvSpPr/>
                  <p:nvPr/>
                </p:nvSpPr>
                <p:spPr>
                  <a:xfrm>
                    <a:off x="-48630" y="1721553"/>
                    <a:ext cx="4798698" cy="552450"/>
                  </a:xfrm>
                  <a:prstGeom prst="roundRect">
                    <a:avLst>
                      <a:gd name="adj" fmla="val 13397"/>
                    </a:avLst>
                  </a:prstGeom>
                  <a:solidFill>
                    <a:schemeClr val="bg1">
                      <a:alpha val="69804"/>
                    </a:schemeClr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ja-JP" altLang="en-US" sz="80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游ゴシック" panose="020B0400000000000000" pitchFamily="50" charset="-128"/>
                        <a:cs typeface="+mn-cs"/>
                      </a:rPr>
                      <a:t>私は電子処方せんの発行を希望します。</a:t>
                    </a:r>
                    <a:endParaRPr kumimoji="0" lang="en-US" altLang="ja-JP" sz="80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Meiryo UI" panose="020B0604030504040204" pitchFamily="50" charset="-128"/>
                      <a:ea typeface="游ゴシック" panose="020B0400000000000000" pitchFamily="50" charset="-128"/>
                      <a:cs typeface="+mn-cs"/>
                    </a:endParaRPr>
                  </a:p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ja-JP" altLang="en-US" sz="80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游ゴシック" panose="020B0400000000000000" pitchFamily="50" charset="-128"/>
                        <a:cs typeface="+mn-cs"/>
                      </a:rPr>
                      <a:t>以下の電子処方せん対応薬局で調剤いただきます。</a:t>
                    </a:r>
                  </a:p>
                </p:txBody>
              </p:sp>
              <p:pic>
                <p:nvPicPr>
                  <p:cNvPr id="414" name="グラフィックス 413">
                    <a:extLst>
                      <a:ext uri="{FF2B5EF4-FFF2-40B4-BE49-F238E27FC236}">
                        <a16:creationId xmlns:a16="http://schemas.microsoft.com/office/drawing/2014/main" id="{69FE3136-E31C-4A11-252A-26C81426448C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3">
                    <a:extLst>
                      <a:ext uri="{96DAC541-7B7A-43D3-8B79-37D633B846F1}">
                        <asvg:svgBlip xmlns:asvg="http://schemas.microsoft.com/office/drawing/2016/SVG/main" r:embed="rId4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3815826" y="3129616"/>
                    <a:ext cx="1070948" cy="640776"/>
                  </a:xfrm>
                  <a:prstGeom prst="rect">
                    <a:avLst/>
                  </a:prstGeom>
                </p:spPr>
              </p:pic>
              <p:sp>
                <p:nvSpPr>
                  <p:cNvPr id="415" name="四角形: 角を丸くする 414">
                    <a:extLst>
                      <a:ext uri="{FF2B5EF4-FFF2-40B4-BE49-F238E27FC236}">
                        <a16:creationId xmlns:a16="http://schemas.microsoft.com/office/drawing/2014/main" id="{42301B0D-5748-F4E5-36CE-5F829626D307}"/>
                      </a:ext>
                    </a:extLst>
                  </p:cNvPr>
                  <p:cNvSpPr/>
                  <p:nvPr/>
                </p:nvSpPr>
                <p:spPr>
                  <a:xfrm>
                    <a:off x="1292551" y="893833"/>
                    <a:ext cx="2119514" cy="219075"/>
                  </a:xfrm>
                  <a:prstGeom prst="roundRect">
                    <a:avLst/>
                  </a:prstGeom>
                  <a:solidFill>
                    <a:sysClr val="window" lastClr="FFFFFF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1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416" name="正方形/長方形 415">
                    <a:extLst>
                      <a:ext uri="{FF2B5EF4-FFF2-40B4-BE49-F238E27FC236}">
                        <a16:creationId xmlns:a16="http://schemas.microsoft.com/office/drawing/2014/main" id="{A7022C58-BC74-7F6C-1D22-9F2BDE786F20}"/>
                      </a:ext>
                    </a:extLst>
                  </p:cNvPr>
                  <p:cNvSpPr/>
                  <p:nvPr/>
                </p:nvSpPr>
                <p:spPr>
                  <a:xfrm>
                    <a:off x="1312596" y="840105"/>
                    <a:ext cx="2119514" cy="297957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lang="ja-JP" altLang="en-US" sz="750" b="1" kern="0">
                        <a:solidFill>
                          <a:srgbClr val="60BE9E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rPr>
                      <a:t>医師・歯科医師</a:t>
                    </a:r>
                    <a:r>
                      <a:rPr kumimoji="0" lang="ja-JP" altLang="en-US" sz="750" b="1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60BE9E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rPr>
                      <a:t>の方へ</a:t>
                    </a:r>
                  </a:p>
                </p:txBody>
              </p:sp>
              <p:sp>
                <p:nvSpPr>
                  <p:cNvPr id="417" name="四角形: 角を丸くする 416">
                    <a:extLst>
                      <a:ext uri="{FF2B5EF4-FFF2-40B4-BE49-F238E27FC236}">
                        <a16:creationId xmlns:a16="http://schemas.microsoft.com/office/drawing/2014/main" id="{92B099D6-2311-0731-41F6-7EBE005E92B5}"/>
                      </a:ext>
                    </a:extLst>
                  </p:cNvPr>
                  <p:cNvSpPr/>
                  <p:nvPr/>
                </p:nvSpPr>
                <p:spPr>
                  <a:xfrm>
                    <a:off x="-48631" y="2407050"/>
                    <a:ext cx="3072881" cy="772268"/>
                  </a:xfrm>
                  <a:prstGeom prst="roundRect">
                    <a:avLst>
                      <a:gd name="adj" fmla="val 9851"/>
                    </a:avLst>
                  </a:prstGeom>
                  <a:solidFill>
                    <a:sysClr val="window" lastClr="FFFFFF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1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418" name="四角形: 角を丸くする 417">
                    <a:extLst>
                      <a:ext uri="{FF2B5EF4-FFF2-40B4-BE49-F238E27FC236}">
                        <a16:creationId xmlns:a16="http://schemas.microsoft.com/office/drawing/2014/main" id="{22A407F4-FCC9-8301-683A-B5EB9AC0E98B}"/>
                      </a:ext>
                    </a:extLst>
                  </p:cNvPr>
                  <p:cNvSpPr/>
                  <p:nvPr/>
                </p:nvSpPr>
                <p:spPr>
                  <a:xfrm>
                    <a:off x="-5006" y="2456868"/>
                    <a:ext cx="2976506" cy="672748"/>
                  </a:xfrm>
                  <a:prstGeom prst="roundRect">
                    <a:avLst>
                      <a:gd name="adj" fmla="val 8723"/>
                    </a:avLst>
                  </a:prstGeom>
                  <a:noFill/>
                  <a:ln w="12700" cap="flat" cmpd="sng" algn="ctr">
                    <a:solidFill>
                      <a:srgbClr val="60BE9E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1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419" name="正方形/長方形 418">
                    <a:extLst>
                      <a:ext uri="{FF2B5EF4-FFF2-40B4-BE49-F238E27FC236}">
                        <a16:creationId xmlns:a16="http://schemas.microsoft.com/office/drawing/2014/main" id="{D7E96C0C-8272-5219-AF2D-3F0701C72525}"/>
                      </a:ext>
                    </a:extLst>
                  </p:cNvPr>
                  <p:cNvSpPr/>
                  <p:nvPr/>
                </p:nvSpPr>
                <p:spPr>
                  <a:xfrm>
                    <a:off x="475473" y="2508534"/>
                    <a:ext cx="2469502" cy="243195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600" b="1" i="0" u="none" strike="noStrike" kern="0" cap="none" spc="0" normalizeH="0" baseline="0" noProof="0">
                      <a:ln>
                        <a:noFill/>
                      </a:ln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420" name="正方形/長方形 419">
                    <a:extLst>
                      <a:ext uri="{FF2B5EF4-FFF2-40B4-BE49-F238E27FC236}">
                        <a16:creationId xmlns:a16="http://schemas.microsoft.com/office/drawing/2014/main" id="{3F247FB8-FEB8-6FED-7430-B371EA41284C}"/>
                      </a:ext>
                    </a:extLst>
                  </p:cNvPr>
                  <p:cNvSpPr/>
                  <p:nvPr/>
                </p:nvSpPr>
                <p:spPr>
                  <a:xfrm>
                    <a:off x="475473" y="2847000"/>
                    <a:ext cx="2469502" cy="201868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600" b="1" i="0" u="none" strike="noStrike" kern="0" cap="none" spc="0" normalizeH="0" baseline="0" noProof="0">
                      <a:ln>
                        <a:noFill/>
                      </a:ln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421" name="正方形/長方形 420">
                    <a:extLst>
                      <a:ext uri="{FF2B5EF4-FFF2-40B4-BE49-F238E27FC236}">
                        <a16:creationId xmlns:a16="http://schemas.microsoft.com/office/drawing/2014/main" id="{DA191C7D-32DA-2D82-A9EF-5FDC6210598C}"/>
                      </a:ext>
                    </a:extLst>
                  </p:cNvPr>
                  <p:cNvSpPr/>
                  <p:nvPr/>
                </p:nvSpPr>
                <p:spPr>
                  <a:xfrm>
                    <a:off x="-57756" y="2526285"/>
                    <a:ext cx="825976" cy="201868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wrap="none" rtlCol="0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lang="ja-JP" altLang="en-US" sz="800" b="1" kern="0">
                        <a:solidFill>
                          <a:prstClr val="black"/>
                        </a:solidFill>
                        <a:latin typeface="游ゴシック" panose="020F0502020204030204"/>
                        <a:ea typeface="游ゴシック" panose="020B0400000000000000" pitchFamily="50" charset="-128"/>
                      </a:rPr>
                      <a:t>薬局名</a:t>
                    </a:r>
                    <a:r>
                      <a:rPr kumimoji="0" lang="ja-JP" altLang="en-US" sz="80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F0502020204030204"/>
                        <a:ea typeface="游ゴシック" panose="020B0400000000000000" pitchFamily="50" charset="-128"/>
                        <a:cs typeface="+mn-cs"/>
                      </a:rPr>
                      <a:t>：</a:t>
                    </a:r>
                  </a:p>
                </p:txBody>
              </p:sp>
              <p:sp>
                <p:nvSpPr>
                  <p:cNvPr id="422" name="正方形/長方形 421">
                    <a:extLst>
                      <a:ext uri="{FF2B5EF4-FFF2-40B4-BE49-F238E27FC236}">
                        <a16:creationId xmlns:a16="http://schemas.microsoft.com/office/drawing/2014/main" id="{AA78165C-2977-2DD9-26E9-98219A0AB7B2}"/>
                      </a:ext>
                    </a:extLst>
                  </p:cNvPr>
                  <p:cNvSpPr/>
                  <p:nvPr/>
                </p:nvSpPr>
                <p:spPr>
                  <a:xfrm>
                    <a:off x="-57756" y="2869328"/>
                    <a:ext cx="825976" cy="201868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wrap="none" rtlCol="0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lang="ja-JP" altLang="en-US" sz="800" b="1" kern="0">
                        <a:solidFill>
                          <a:prstClr val="black"/>
                        </a:solidFill>
                        <a:latin typeface="游ゴシック" panose="020F0502020204030204"/>
                        <a:ea typeface="游ゴシック" panose="020B0400000000000000" pitchFamily="50" charset="-128"/>
                      </a:rPr>
                      <a:t>連絡先：</a:t>
                    </a:r>
                    <a:endParaRPr kumimoji="0" lang="ja-JP" altLang="en-US" sz="80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</p:grpSp>
            <p:sp>
              <p:nvSpPr>
                <p:cNvPr id="408" name="正方形/長方形 407">
                  <a:extLst>
                    <a:ext uri="{FF2B5EF4-FFF2-40B4-BE49-F238E27FC236}">
                      <a16:creationId xmlns:a16="http://schemas.microsoft.com/office/drawing/2014/main" id="{0798D84B-6AC2-E5F0-9647-AF0A9A56B8A1}"/>
                    </a:ext>
                  </a:extLst>
                </p:cNvPr>
                <p:cNvSpPr/>
                <p:nvPr/>
              </p:nvSpPr>
              <p:spPr bwMode="auto">
                <a:xfrm>
                  <a:off x="-123" y="1417045"/>
                  <a:ext cx="3240088" cy="382897"/>
                </a:xfrm>
                <a:prstGeom prst="rect">
                  <a:avLst/>
                </a:prstGeom>
                <a:solidFill>
                  <a:srgbClr val="9BBB59">
                    <a:lumMod val="20000"/>
                    <a:lumOff val="80000"/>
                  </a:srgbClr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72000" rIns="36000" bIns="72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171450" marR="0" lvl="0" indent="-171450" defTabSz="914400" eaLnBrk="1" fontAlgn="base" latinLnBrk="0" hangingPunct="1">
                    <a:lnSpc>
                      <a:spcPct val="11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 typeface="Wingdings" panose="05000000000000000000" pitchFamily="2" charset="2"/>
                    <a:buChar char="u"/>
                    <a:tabLst/>
                    <a:defRPr/>
                  </a:pPr>
                  <a:endParaRPr kumimoji="1" lang="ja-JP" altLang="en-US" sz="900" b="0" i="0" u="none" strike="noStrike" kern="0" cap="none" spc="0" normalizeH="0" baseline="0" noProof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409" name="正方形/長方形 408">
                  <a:extLst>
                    <a:ext uri="{FF2B5EF4-FFF2-40B4-BE49-F238E27FC236}">
                      <a16:creationId xmlns:a16="http://schemas.microsoft.com/office/drawing/2014/main" id="{BF7D12D6-5206-A888-B3FB-A8EFFCB82370}"/>
                    </a:ext>
                  </a:extLst>
                </p:cNvPr>
                <p:cNvSpPr/>
                <p:nvPr/>
              </p:nvSpPr>
              <p:spPr>
                <a:xfrm>
                  <a:off x="4582" y="1487206"/>
                  <a:ext cx="3228897" cy="251970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※</a:t>
                  </a:r>
                  <a:r>
                    <a:rPr kumimoji="0" lang="ja-JP" altLang="en-US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医療機関での診察時に</a:t>
                  </a:r>
                  <a:r>
                    <a:rPr lang="ja-JP" altLang="en-US" sz="560" b="1" kern="0">
                      <a:solidFill>
                        <a:prstClr val="black"/>
                      </a:solidFill>
                      <a:latin typeface="游ゴシック" panose="020F0502020204030204"/>
                    </a:rPr>
                    <a:t>医師・歯科医師</a:t>
                  </a:r>
                  <a:r>
                    <a:rPr kumimoji="0" lang="ja-JP" altLang="en-US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に本カードを提示してください。</a:t>
                  </a:r>
                  <a:endParaRPr kumimoji="0" lang="en-US" altLang="ja-JP" sz="56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※</a:t>
                  </a:r>
                  <a:r>
                    <a:rPr kumimoji="0" lang="ja-JP" altLang="en-US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電子処方せんを利用するには医療機関・薬局が電子処方せんに対応している必要があります。</a:t>
                  </a:r>
                  <a:endParaRPr kumimoji="0" lang="en-US" altLang="ja-JP" sz="56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US" altLang="ja-JP" sz="560" b="1" kern="0">
                      <a:solidFill>
                        <a:prstClr val="black"/>
                      </a:solidFill>
                      <a:latin typeface="游ゴシック" panose="020F0502020204030204"/>
                    </a:rPr>
                    <a:t>※</a:t>
                  </a:r>
                  <a:r>
                    <a:rPr lang="ja-JP" altLang="en-US" sz="560" b="1" kern="0">
                      <a:solidFill>
                        <a:prstClr val="black"/>
                      </a:solidFill>
                      <a:latin typeface="游ゴシック" panose="020F0502020204030204"/>
                    </a:rPr>
                    <a:t>電子処方せんを利用する場合でも薬局での受付は必要です。</a:t>
                  </a:r>
                  <a:endParaRPr kumimoji="0" lang="ja-JP" altLang="en-US" sz="56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</a:endParaRPr>
                </a:p>
              </p:txBody>
            </p:sp>
          </p:grpSp>
          <p:cxnSp>
            <p:nvCxnSpPr>
              <p:cNvPr id="405" name="直線コネクタ 404">
                <a:extLst>
                  <a:ext uri="{FF2B5EF4-FFF2-40B4-BE49-F238E27FC236}">
                    <a16:creationId xmlns:a16="http://schemas.microsoft.com/office/drawing/2014/main" id="{99B3D660-C373-93B9-1FAD-F9361BF08C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0434" y="1144892"/>
                <a:ext cx="180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sp>
            <p:nvSpPr>
              <p:cNvPr id="406" name="テキスト ボックス 405">
                <a:extLst>
                  <a:ext uri="{FF2B5EF4-FFF2-40B4-BE49-F238E27FC236}">
                    <a16:creationId xmlns:a16="http://schemas.microsoft.com/office/drawing/2014/main" id="{A82E93ED-AA9B-AF41-4D0E-A7CF0E0E3767}"/>
                  </a:ext>
                </a:extLst>
              </p:cNvPr>
              <p:cNvSpPr txBox="1"/>
              <p:nvPr/>
            </p:nvSpPr>
            <p:spPr>
              <a:xfrm>
                <a:off x="780468" y="1131309"/>
                <a:ext cx="1285945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800" b="1"/>
                  <a:t>     -  </a:t>
                </a:r>
                <a:r>
                  <a:rPr kumimoji="1" lang="ja-JP" altLang="en-US" sz="800" b="1"/>
                  <a:t>　　　</a:t>
                </a:r>
                <a:r>
                  <a:rPr kumimoji="1" lang="en-US" altLang="ja-JP" sz="800" b="1"/>
                  <a:t>         -</a:t>
                </a:r>
                <a:endParaRPr kumimoji="1" lang="ja-JP" altLang="en-US" sz="800" b="1"/>
              </a:p>
            </p:txBody>
          </p:sp>
        </p:grpSp>
        <p:grpSp>
          <p:nvGrpSpPr>
            <p:cNvPr id="389" name="グループ化 388">
              <a:extLst>
                <a:ext uri="{FF2B5EF4-FFF2-40B4-BE49-F238E27FC236}">
                  <a16:creationId xmlns:a16="http://schemas.microsoft.com/office/drawing/2014/main" id="{DC80F9E1-EFC6-2628-D4B5-47BCD6A79CC8}"/>
                </a:ext>
              </a:extLst>
            </p:cNvPr>
            <p:cNvGrpSpPr/>
            <p:nvPr/>
          </p:nvGrpSpPr>
          <p:grpSpPr>
            <a:xfrm>
              <a:off x="3439678" y="411395"/>
              <a:ext cx="3240088" cy="1800225"/>
              <a:chOff x="0" y="-1"/>
              <a:chExt cx="3240088" cy="1800225"/>
            </a:xfrm>
          </p:grpSpPr>
          <p:sp>
            <p:nvSpPr>
              <p:cNvPr id="390" name="正方形/長方形 389">
                <a:extLst>
                  <a:ext uri="{FF2B5EF4-FFF2-40B4-BE49-F238E27FC236}">
                    <a16:creationId xmlns:a16="http://schemas.microsoft.com/office/drawing/2014/main" id="{5610F251-A574-3FC8-0F89-095E4AA892AD}"/>
                  </a:ext>
                </a:extLst>
              </p:cNvPr>
              <p:cNvSpPr/>
              <p:nvPr/>
            </p:nvSpPr>
            <p:spPr>
              <a:xfrm>
                <a:off x="0" y="-1"/>
                <a:ext cx="3240088" cy="1800225"/>
              </a:xfrm>
              <a:prstGeom prst="rect">
                <a:avLst/>
              </a:prstGeom>
              <a:solidFill>
                <a:srgbClr val="60BE9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1045" kern="0">
                  <a:solidFill>
                    <a:prstClr val="white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91" name="四角形: 角を丸くする 390">
                <a:extLst>
                  <a:ext uri="{FF2B5EF4-FFF2-40B4-BE49-F238E27FC236}">
                    <a16:creationId xmlns:a16="http://schemas.microsoft.com/office/drawing/2014/main" id="{487433DC-AB17-7048-7436-7C5D507D8EC1}"/>
                  </a:ext>
                </a:extLst>
              </p:cNvPr>
              <p:cNvSpPr/>
              <p:nvPr/>
            </p:nvSpPr>
            <p:spPr bwMode="auto">
              <a:xfrm>
                <a:off x="31531" y="27069"/>
                <a:ext cx="3177026" cy="1746083"/>
              </a:xfrm>
              <a:prstGeom prst="roundRect">
                <a:avLst>
                  <a:gd name="adj" fmla="val 838"/>
                </a:avLst>
              </a:prstGeom>
              <a:solidFill>
                <a:schemeClr val="bg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728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92" name="四角形: 角を丸くする 391">
                <a:extLst>
                  <a:ext uri="{FF2B5EF4-FFF2-40B4-BE49-F238E27FC236}">
                    <a16:creationId xmlns:a16="http://schemas.microsoft.com/office/drawing/2014/main" id="{72832863-9409-50C7-B545-7DC015AC7A5B}"/>
                  </a:ext>
                </a:extLst>
              </p:cNvPr>
              <p:cNvSpPr/>
              <p:nvPr/>
            </p:nvSpPr>
            <p:spPr bwMode="auto">
              <a:xfrm>
                <a:off x="68680" y="50584"/>
                <a:ext cx="3102729" cy="983703"/>
              </a:xfrm>
              <a:prstGeom prst="roundRect">
                <a:avLst>
                  <a:gd name="adj" fmla="val 136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15585" indent="-15585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r>
                  <a:rPr lang="ja-JP" altLang="en-US" sz="694" b="1">
                    <a:solidFill>
                      <a:srgbClr val="00B050"/>
                    </a:solidFill>
                    <a:latin typeface="+mn-ea"/>
                  </a:rPr>
                  <a:t>使用方法</a:t>
                </a:r>
                <a:endParaRPr lang="en-US" altLang="ja-JP" sz="694" b="1">
                  <a:solidFill>
                    <a:srgbClr val="00B050"/>
                  </a:solidFill>
                  <a:latin typeface="+mn-ea"/>
                </a:endParaRPr>
              </a:p>
              <a:p>
                <a:pPr marL="15585" indent="-15585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endParaRPr lang="en-US" altLang="ja-JP" sz="694" b="1">
                  <a:solidFill>
                    <a:srgbClr val="00B050"/>
                  </a:solidFill>
                  <a:latin typeface="+mn-ea"/>
                </a:endParaRPr>
              </a:p>
              <a:p>
                <a:pPr marL="15585" indent="-15585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endParaRPr lang="en-US" altLang="ja-JP" sz="694" b="1">
                  <a:solidFill>
                    <a:srgbClr val="00B050"/>
                  </a:solidFill>
                  <a:latin typeface="+mn-ea"/>
                </a:endParaRPr>
              </a:p>
              <a:p>
                <a:pPr marL="15585" indent="-15585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r>
                  <a:rPr lang="ja-JP" altLang="en-US" sz="694" b="1">
                    <a:solidFill>
                      <a:srgbClr val="00B050"/>
                    </a:solidFill>
                    <a:latin typeface="+mn-ea"/>
                  </a:rPr>
                  <a:t>注意事項</a:t>
                </a:r>
                <a:endParaRPr lang="en-US" altLang="ja-JP" sz="694" b="1">
                  <a:solidFill>
                    <a:srgbClr val="00B050"/>
                  </a:solidFill>
                  <a:latin typeface="+mn-ea"/>
                </a:endParaRPr>
              </a:p>
              <a:p>
                <a:pPr fontAlgn="base">
                  <a:lnSpc>
                    <a:spcPct val="110000"/>
                  </a:lnSpc>
                </a:pPr>
                <a:r>
                  <a:rPr lang="ja-JP" altLang="en-US" sz="694" b="1">
                    <a:latin typeface="+mn-ea"/>
                  </a:rPr>
                  <a:t> </a:t>
                </a:r>
                <a:endParaRPr lang="en-US" altLang="ja-JP" sz="694" b="1">
                  <a:latin typeface="+mn-ea"/>
                </a:endParaRPr>
              </a:p>
              <a:p>
                <a:pPr fontAlgn="base">
                  <a:lnSpc>
                    <a:spcPct val="110000"/>
                  </a:lnSpc>
                </a:pPr>
                <a:endParaRPr kumimoji="1" lang="en-US" altLang="ja-JP" sz="694" b="1">
                  <a:latin typeface="+mn-ea"/>
                </a:endParaRPr>
              </a:p>
              <a:p>
                <a:pPr fontAlgn="base">
                  <a:lnSpc>
                    <a:spcPct val="110000"/>
                  </a:lnSpc>
                </a:pPr>
                <a:endParaRPr kumimoji="1" lang="en-US" altLang="ja-JP" sz="694" b="1">
                  <a:latin typeface="+mn-ea"/>
                </a:endParaRPr>
              </a:p>
              <a:p>
                <a:pPr fontAlgn="base">
                  <a:lnSpc>
                    <a:spcPct val="110000"/>
                  </a:lnSpc>
                </a:pPr>
                <a:endParaRPr kumimoji="1" lang="en-US" altLang="ja-JP" sz="694" b="1">
                  <a:latin typeface="+mn-ea"/>
                </a:endParaRPr>
              </a:p>
            </p:txBody>
          </p:sp>
          <p:sp>
            <p:nvSpPr>
              <p:cNvPr id="393" name="四角形: 角を丸くする 392">
                <a:extLst>
                  <a:ext uri="{FF2B5EF4-FFF2-40B4-BE49-F238E27FC236}">
                    <a16:creationId xmlns:a16="http://schemas.microsoft.com/office/drawing/2014/main" id="{A9918ABF-5F82-E859-CC22-BAC6E90C02D7}"/>
                  </a:ext>
                </a:extLst>
              </p:cNvPr>
              <p:cNvSpPr/>
              <p:nvPr/>
            </p:nvSpPr>
            <p:spPr>
              <a:xfrm>
                <a:off x="836832" y="1088115"/>
                <a:ext cx="1785718" cy="382103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694" b="1">
                    <a:solidFill>
                      <a:schemeClr val="tx1"/>
                    </a:solidFill>
                    <a:latin typeface="+mn-ea"/>
                  </a:rPr>
                  <a:t>電子処方せんについての詳しい情報は</a:t>
                </a:r>
                <a:r>
                  <a:rPr lang="ja-JP" altLang="en-US" sz="694" b="1">
                    <a:solidFill>
                      <a:schemeClr val="tx1"/>
                    </a:solidFill>
                    <a:latin typeface="+mn-ea"/>
                  </a:rPr>
                  <a:t>厚生労働省の</a:t>
                </a:r>
                <a:r>
                  <a:rPr kumimoji="1" lang="ja-JP" altLang="en-US" sz="694" b="1">
                    <a:solidFill>
                      <a:schemeClr val="tx1"/>
                    </a:solidFill>
                    <a:latin typeface="+mn-ea"/>
                  </a:rPr>
                  <a:t>国民向けホームページをご覧ください。</a:t>
                </a:r>
              </a:p>
            </p:txBody>
          </p:sp>
          <p:sp>
            <p:nvSpPr>
              <p:cNvPr id="394" name="四角形: 角を丸くする 393">
                <a:extLst>
                  <a:ext uri="{FF2B5EF4-FFF2-40B4-BE49-F238E27FC236}">
                    <a16:creationId xmlns:a16="http://schemas.microsoft.com/office/drawing/2014/main" id="{D795AFA3-BF27-1E13-F4CE-11B54C2ECF99}"/>
                  </a:ext>
                </a:extLst>
              </p:cNvPr>
              <p:cNvSpPr/>
              <p:nvPr/>
            </p:nvSpPr>
            <p:spPr>
              <a:xfrm>
                <a:off x="1831818" y="1508756"/>
                <a:ext cx="217464" cy="177788"/>
              </a:xfrm>
              <a:prstGeom prst="roundRect">
                <a:avLst>
                  <a:gd name="adj" fmla="val 0"/>
                </a:avLst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95" name="四角形: 角を丸くする 394">
                <a:extLst>
                  <a:ext uri="{FF2B5EF4-FFF2-40B4-BE49-F238E27FC236}">
                    <a16:creationId xmlns:a16="http://schemas.microsoft.com/office/drawing/2014/main" id="{5D43FDB6-5D6F-E79B-0C21-F1059BEFDB45}"/>
                  </a:ext>
                </a:extLst>
              </p:cNvPr>
              <p:cNvSpPr/>
              <p:nvPr/>
            </p:nvSpPr>
            <p:spPr>
              <a:xfrm>
                <a:off x="963201" y="1508756"/>
                <a:ext cx="866782" cy="177788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728" b="1" dirty="0">
                    <a:solidFill>
                      <a:schemeClr val="tx1"/>
                    </a:solidFill>
                    <a:latin typeface="+mn-ea"/>
                  </a:rPr>
                  <a:t>電子処方せん</a:t>
                </a:r>
              </a:p>
            </p:txBody>
          </p:sp>
          <p:sp>
            <p:nvSpPr>
              <p:cNvPr id="396" name="グラフィックス 17" descr="拡大鏡 単色塗りつぶし">
                <a:extLst>
                  <a:ext uri="{FF2B5EF4-FFF2-40B4-BE49-F238E27FC236}">
                    <a16:creationId xmlns:a16="http://schemas.microsoft.com/office/drawing/2014/main" id="{A677B387-C2AF-9CEB-05C8-05E78177CA8A}"/>
                  </a:ext>
                </a:extLst>
              </p:cNvPr>
              <p:cNvSpPr/>
              <p:nvPr/>
            </p:nvSpPr>
            <p:spPr>
              <a:xfrm>
                <a:off x="1870636" y="1528837"/>
                <a:ext cx="133039" cy="133200"/>
              </a:xfrm>
              <a:custGeom>
                <a:avLst/>
                <a:gdLst>
                  <a:gd name="connsiteX0" fmla="*/ 202760 w 208132"/>
                  <a:gd name="connsiteY0" fmla="*/ 176655 h 208295"/>
                  <a:gd name="connsiteX1" fmla="*/ 169801 w 208132"/>
                  <a:gd name="connsiteY1" fmla="*/ 143697 h 208295"/>
                  <a:gd name="connsiteX2" fmla="*/ 153454 w 208132"/>
                  <a:gd name="connsiteY2" fmla="*/ 138688 h 208295"/>
                  <a:gd name="connsiteX3" fmla="*/ 141853 w 208132"/>
                  <a:gd name="connsiteY3" fmla="*/ 127086 h 208295"/>
                  <a:gd name="connsiteX4" fmla="*/ 158200 w 208132"/>
                  <a:gd name="connsiteY4" fmla="*/ 79099 h 208295"/>
                  <a:gd name="connsiteX5" fmla="*/ 79100 w 208132"/>
                  <a:gd name="connsiteY5" fmla="*/ 0 h 208295"/>
                  <a:gd name="connsiteX6" fmla="*/ 0 w 208132"/>
                  <a:gd name="connsiteY6" fmla="*/ 79099 h 208295"/>
                  <a:gd name="connsiteX7" fmla="*/ 79100 w 208132"/>
                  <a:gd name="connsiteY7" fmla="*/ 158199 h 208295"/>
                  <a:gd name="connsiteX8" fmla="*/ 127087 w 208132"/>
                  <a:gd name="connsiteY8" fmla="*/ 141852 h 208295"/>
                  <a:gd name="connsiteX9" fmla="*/ 138689 w 208132"/>
                  <a:gd name="connsiteY9" fmla="*/ 153453 h 208295"/>
                  <a:gd name="connsiteX10" fmla="*/ 143698 w 208132"/>
                  <a:gd name="connsiteY10" fmla="*/ 169800 h 208295"/>
                  <a:gd name="connsiteX11" fmla="*/ 176657 w 208132"/>
                  <a:gd name="connsiteY11" fmla="*/ 202758 h 208295"/>
                  <a:gd name="connsiteX12" fmla="*/ 189840 w 208132"/>
                  <a:gd name="connsiteY12" fmla="*/ 208295 h 208295"/>
                  <a:gd name="connsiteX13" fmla="*/ 203023 w 208132"/>
                  <a:gd name="connsiteY13" fmla="*/ 202758 h 208295"/>
                  <a:gd name="connsiteX14" fmla="*/ 202760 w 208132"/>
                  <a:gd name="connsiteY14" fmla="*/ 176655 h 208295"/>
                  <a:gd name="connsiteX15" fmla="*/ 78836 w 208132"/>
                  <a:gd name="connsiteY15" fmla="*/ 142115 h 208295"/>
                  <a:gd name="connsiteX16" fmla="*/ 15556 w 208132"/>
                  <a:gd name="connsiteY16" fmla="*/ 78836 h 208295"/>
                  <a:gd name="connsiteX17" fmla="*/ 78836 w 208132"/>
                  <a:gd name="connsiteY17" fmla="*/ 15556 h 208295"/>
                  <a:gd name="connsiteX18" fmla="*/ 142116 w 208132"/>
                  <a:gd name="connsiteY18" fmla="*/ 78836 h 208295"/>
                  <a:gd name="connsiteX19" fmla="*/ 78836 w 208132"/>
                  <a:gd name="connsiteY19" fmla="*/ 142115 h 208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08132" h="208295">
                    <a:moveTo>
                      <a:pt x="202760" y="176655"/>
                    </a:moveTo>
                    <a:lnTo>
                      <a:pt x="169801" y="143697"/>
                    </a:lnTo>
                    <a:cubicBezTo>
                      <a:pt x="165319" y="139215"/>
                      <a:pt x="159255" y="137633"/>
                      <a:pt x="153454" y="138688"/>
                    </a:cubicBezTo>
                    <a:lnTo>
                      <a:pt x="141853" y="127086"/>
                    </a:lnTo>
                    <a:cubicBezTo>
                      <a:pt x="152136" y="113903"/>
                      <a:pt x="158200" y="97029"/>
                      <a:pt x="158200" y="79099"/>
                    </a:cubicBezTo>
                    <a:cubicBezTo>
                      <a:pt x="158200" y="35595"/>
                      <a:pt x="122605" y="0"/>
                      <a:pt x="79100" y="0"/>
                    </a:cubicBezTo>
                    <a:cubicBezTo>
                      <a:pt x="35595" y="0"/>
                      <a:pt x="0" y="35595"/>
                      <a:pt x="0" y="79099"/>
                    </a:cubicBezTo>
                    <a:cubicBezTo>
                      <a:pt x="0" y="122604"/>
                      <a:pt x="35595" y="158199"/>
                      <a:pt x="79100" y="158199"/>
                    </a:cubicBezTo>
                    <a:cubicBezTo>
                      <a:pt x="97029" y="158199"/>
                      <a:pt x="113640" y="152134"/>
                      <a:pt x="127087" y="141852"/>
                    </a:cubicBezTo>
                    <a:lnTo>
                      <a:pt x="138689" y="153453"/>
                    </a:lnTo>
                    <a:cubicBezTo>
                      <a:pt x="137634" y="159253"/>
                      <a:pt x="139216" y="165318"/>
                      <a:pt x="143698" y="169800"/>
                    </a:cubicBezTo>
                    <a:lnTo>
                      <a:pt x="176657" y="202758"/>
                    </a:lnTo>
                    <a:cubicBezTo>
                      <a:pt x="180348" y="206449"/>
                      <a:pt x="185094" y="208295"/>
                      <a:pt x="189840" y="208295"/>
                    </a:cubicBezTo>
                    <a:cubicBezTo>
                      <a:pt x="194586" y="208295"/>
                      <a:pt x="199332" y="206449"/>
                      <a:pt x="203023" y="202758"/>
                    </a:cubicBezTo>
                    <a:cubicBezTo>
                      <a:pt x="209879" y="195375"/>
                      <a:pt x="209879" y="183774"/>
                      <a:pt x="202760" y="176655"/>
                    </a:cubicBezTo>
                    <a:close/>
                    <a:moveTo>
                      <a:pt x="78836" y="142115"/>
                    </a:moveTo>
                    <a:cubicBezTo>
                      <a:pt x="44032" y="142115"/>
                      <a:pt x="15556" y="113639"/>
                      <a:pt x="15556" y="78836"/>
                    </a:cubicBezTo>
                    <a:cubicBezTo>
                      <a:pt x="15556" y="44032"/>
                      <a:pt x="44032" y="15556"/>
                      <a:pt x="78836" y="15556"/>
                    </a:cubicBezTo>
                    <a:cubicBezTo>
                      <a:pt x="113640" y="15556"/>
                      <a:pt x="142116" y="44032"/>
                      <a:pt x="142116" y="78836"/>
                    </a:cubicBezTo>
                    <a:cubicBezTo>
                      <a:pt x="142116" y="113639"/>
                      <a:pt x="113640" y="142115"/>
                      <a:pt x="78836" y="142115"/>
                    </a:cubicBezTo>
                    <a:close/>
                  </a:path>
                </a:pathLst>
              </a:custGeom>
              <a:solidFill>
                <a:schemeClr val="bg1"/>
              </a:solidFill>
              <a:ln w="25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045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pic>
            <p:nvPicPr>
              <p:cNvPr id="397" name="図 396" descr="QR コード&#10;&#10;自動的に生成された説明">
                <a:extLst>
                  <a:ext uri="{FF2B5EF4-FFF2-40B4-BE49-F238E27FC236}">
                    <a16:creationId xmlns:a16="http://schemas.microsoft.com/office/drawing/2014/main" id="{59BB7722-AF9B-7974-1098-8FCE8B3CAC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01563" y="1088115"/>
                <a:ext cx="664994" cy="647793"/>
              </a:xfrm>
              <a:prstGeom prst="rect">
                <a:avLst/>
              </a:prstGeom>
            </p:spPr>
          </p:pic>
          <p:sp>
            <p:nvSpPr>
              <p:cNvPr id="398" name="テキスト ボックス 397">
                <a:extLst>
                  <a:ext uri="{FF2B5EF4-FFF2-40B4-BE49-F238E27FC236}">
                    <a16:creationId xmlns:a16="http://schemas.microsoft.com/office/drawing/2014/main" id="{5533B578-2F1F-98E0-CEBD-3CFB954A7DFF}"/>
                  </a:ext>
                </a:extLst>
              </p:cNvPr>
              <p:cNvSpPr txBox="1"/>
              <p:nvPr/>
            </p:nvSpPr>
            <p:spPr>
              <a:xfrm>
                <a:off x="68679" y="150357"/>
                <a:ext cx="3139878" cy="3228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694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電子処方せんをご利用したい場合、医療機関での診察時に医師・歯科医師に本カードを提示して下さい。</a:t>
                </a:r>
                <a:endParaRPr kumimoji="0" lang="en-US" altLang="ja-JP" sz="694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</p:txBody>
          </p:sp>
          <p:sp>
            <p:nvSpPr>
              <p:cNvPr id="399" name="テキスト ボックス 398">
                <a:extLst>
                  <a:ext uri="{FF2B5EF4-FFF2-40B4-BE49-F238E27FC236}">
                    <a16:creationId xmlns:a16="http://schemas.microsoft.com/office/drawing/2014/main" id="{2BAA5AE9-3733-4FDC-A078-B1A1908A0FB8}"/>
                  </a:ext>
                </a:extLst>
              </p:cNvPr>
              <p:cNvSpPr txBox="1"/>
              <p:nvPr/>
            </p:nvSpPr>
            <p:spPr>
              <a:xfrm>
                <a:off x="68679" y="489872"/>
                <a:ext cx="3080611" cy="5579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71450" marR="0" lvl="0" indent="-171450" algn="l" defTabSz="457200" rtl="0" eaLnBrk="1" fontAlgn="base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ja-JP" altLang="en-US" sz="694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電子処方せんを利用する場合でも薬局での受付は必要です。</a:t>
                </a:r>
                <a:endParaRPr kumimoji="1" lang="ja-JP" altLang="en-US" sz="694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  <a:p>
                <a:pPr marL="171450" marR="0" lvl="0" indent="-171450" algn="l" defTabSz="457200" rtl="0" eaLnBrk="1" fontAlgn="base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1" lang="ja-JP" altLang="en-US" sz="694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電子処方せんを利用するには医療機関・薬局が電子処方せんに対応している必要があります。</a:t>
                </a:r>
                <a:endParaRPr kumimoji="0" lang="en-US" altLang="ja-JP" sz="694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  <a:p>
                <a:pPr marL="171450" marR="0" lvl="0" indent="-171450" algn="l" defTabSz="457200" rtl="0" eaLnBrk="1" fontAlgn="base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ja-JP" altLang="en-US" sz="694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電子処方せんの対応施設には左下のポスターが掲示されています。</a:t>
                </a:r>
                <a:endParaRPr kumimoji="1" lang="en-US" altLang="ja-JP" sz="694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</p:txBody>
          </p:sp>
          <p:pic>
            <p:nvPicPr>
              <p:cNvPr id="400" name="Picture 2">
                <a:extLst>
                  <a:ext uri="{FF2B5EF4-FFF2-40B4-BE49-F238E27FC236}">
                    <a16:creationId xmlns:a16="http://schemas.microsoft.com/office/drawing/2014/main" id="{35185BAB-3F06-2618-9811-57EAB24B528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3041" y="1074852"/>
                <a:ext cx="508650" cy="674789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401" name="グループ化 400">
                <a:extLst>
                  <a:ext uri="{FF2B5EF4-FFF2-40B4-BE49-F238E27FC236}">
                    <a16:creationId xmlns:a16="http://schemas.microsoft.com/office/drawing/2014/main" id="{B901925F-D44E-1483-4D5F-25EADBC1FBD4}"/>
                  </a:ext>
                </a:extLst>
              </p:cNvPr>
              <p:cNvGrpSpPr/>
              <p:nvPr/>
            </p:nvGrpSpPr>
            <p:grpSpPr>
              <a:xfrm>
                <a:off x="69270" y="1062588"/>
                <a:ext cx="173768" cy="687044"/>
                <a:chOff x="2860330" y="5113000"/>
                <a:chExt cx="946317" cy="283916"/>
              </a:xfrm>
            </p:grpSpPr>
            <p:sp>
              <p:nvSpPr>
                <p:cNvPr id="402" name="二等辺三角形 401">
                  <a:extLst>
                    <a:ext uri="{FF2B5EF4-FFF2-40B4-BE49-F238E27FC236}">
                      <a16:creationId xmlns:a16="http://schemas.microsoft.com/office/drawing/2014/main" id="{9326082B-2AC7-DA31-F638-D51FC9809F0E}"/>
                    </a:ext>
                  </a:extLst>
                </p:cNvPr>
                <p:cNvSpPr/>
                <p:nvPr/>
              </p:nvSpPr>
              <p:spPr bwMode="auto">
                <a:xfrm rot="5400000">
                  <a:off x="3668181" y="5129873"/>
                  <a:ext cx="27951" cy="248980"/>
                </a:xfrm>
                <a:prstGeom prst="triangle">
                  <a:avLst/>
                </a:prstGeom>
                <a:solidFill>
                  <a:srgbClr val="00B05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eaVert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15585" indent="-15585" defTabSz="83122" fontAlgn="base">
                    <a:lnSpc>
                      <a:spcPct val="110000"/>
                    </a:lnSpc>
                    <a:buFont typeface="Wingdings" panose="05000000000000000000" pitchFamily="2" charset="2"/>
                    <a:buChar char="u"/>
                  </a:pPr>
                  <a:endParaRPr kumimoji="1" lang="ja-JP" altLang="en-US" sz="728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403" name="四角形: 角を丸くする 402">
                  <a:extLst>
                    <a:ext uri="{FF2B5EF4-FFF2-40B4-BE49-F238E27FC236}">
                      <a16:creationId xmlns:a16="http://schemas.microsoft.com/office/drawing/2014/main" id="{51B12168-45F6-6C06-B066-015E83956959}"/>
                    </a:ext>
                  </a:extLst>
                </p:cNvPr>
                <p:cNvSpPr/>
                <p:nvPr/>
              </p:nvSpPr>
              <p:spPr bwMode="auto">
                <a:xfrm>
                  <a:off x="2860330" y="5113000"/>
                  <a:ext cx="740833" cy="283916"/>
                </a:xfrm>
                <a:prstGeom prst="roundRect">
                  <a:avLst/>
                </a:prstGeom>
                <a:solidFill>
                  <a:srgbClr val="00B05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eaVert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algn="ctr" defTabSz="83122" fontAlgn="base">
                    <a:lnSpc>
                      <a:spcPct val="110000"/>
                    </a:lnSpc>
                  </a:pPr>
                  <a:r>
                    <a:rPr kumimoji="1" lang="ja-JP" altLang="en-US" sz="700" b="1">
                      <a:solidFill>
                        <a:schemeClr val="bg1"/>
                      </a:solidFill>
                      <a:latin typeface="+mn-ea"/>
                    </a:rPr>
                    <a:t>ポスターが目印</a:t>
                  </a:r>
                  <a:endParaRPr kumimoji="1" lang="en-US" altLang="ja-JP" sz="700" b="1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</p:grpSp>
        </p:grpSp>
      </p:grpSp>
      <p:grpSp>
        <p:nvGrpSpPr>
          <p:cNvPr id="425" name="グループ化 424">
            <a:extLst>
              <a:ext uri="{FF2B5EF4-FFF2-40B4-BE49-F238E27FC236}">
                <a16:creationId xmlns:a16="http://schemas.microsoft.com/office/drawing/2014/main" id="{16656539-D957-D3CA-B294-E7E45AF3A16A}"/>
              </a:ext>
            </a:extLst>
          </p:cNvPr>
          <p:cNvGrpSpPr/>
          <p:nvPr/>
        </p:nvGrpSpPr>
        <p:grpSpPr>
          <a:xfrm>
            <a:off x="170316" y="7711582"/>
            <a:ext cx="6492781" cy="1800226"/>
            <a:chOff x="189366" y="411395"/>
            <a:chExt cx="6492781" cy="1800226"/>
          </a:xfrm>
        </p:grpSpPr>
        <p:grpSp>
          <p:nvGrpSpPr>
            <p:cNvPr id="426" name="グループ化 425">
              <a:extLst>
                <a:ext uri="{FF2B5EF4-FFF2-40B4-BE49-F238E27FC236}">
                  <a16:creationId xmlns:a16="http://schemas.microsoft.com/office/drawing/2014/main" id="{8C960831-B039-3179-3E9B-536D4BF25C24}"/>
                </a:ext>
              </a:extLst>
            </p:cNvPr>
            <p:cNvGrpSpPr/>
            <p:nvPr/>
          </p:nvGrpSpPr>
          <p:grpSpPr>
            <a:xfrm>
              <a:off x="189366" y="411396"/>
              <a:ext cx="3240212" cy="1800225"/>
              <a:chOff x="-123" y="0"/>
              <a:chExt cx="3240212" cy="1800225"/>
            </a:xfrm>
          </p:grpSpPr>
          <p:grpSp>
            <p:nvGrpSpPr>
              <p:cNvPr id="652" name="グループ化 651">
                <a:extLst>
                  <a:ext uri="{FF2B5EF4-FFF2-40B4-BE49-F238E27FC236}">
                    <a16:creationId xmlns:a16="http://schemas.microsoft.com/office/drawing/2014/main" id="{700057C9-251B-17A6-E367-6263A341564C}"/>
                  </a:ext>
                </a:extLst>
              </p:cNvPr>
              <p:cNvGrpSpPr/>
              <p:nvPr/>
            </p:nvGrpSpPr>
            <p:grpSpPr>
              <a:xfrm>
                <a:off x="-123" y="0"/>
                <a:ext cx="3240212" cy="1800225"/>
                <a:chOff x="-123" y="0"/>
                <a:chExt cx="3240212" cy="1800225"/>
              </a:xfrm>
            </p:grpSpPr>
            <p:grpSp>
              <p:nvGrpSpPr>
                <p:cNvPr id="655" name="グループ化 654">
                  <a:extLst>
                    <a:ext uri="{FF2B5EF4-FFF2-40B4-BE49-F238E27FC236}">
                      <a16:creationId xmlns:a16="http://schemas.microsoft.com/office/drawing/2014/main" id="{896401C1-4A3C-7167-2CAD-5FAB56A3B867}"/>
                    </a:ext>
                  </a:extLst>
                </p:cNvPr>
                <p:cNvGrpSpPr/>
                <p:nvPr/>
              </p:nvGrpSpPr>
              <p:grpSpPr>
                <a:xfrm>
                  <a:off x="1" y="0"/>
                  <a:ext cx="3240088" cy="1800225"/>
                  <a:chOff x="-182159" y="789003"/>
                  <a:chExt cx="5068933" cy="3162434"/>
                </a:xfrm>
              </p:grpSpPr>
              <p:sp>
                <p:nvSpPr>
                  <p:cNvPr id="658" name="正方形/長方形 657">
                    <a:extLst>
                      <a:ext uri="{FF2B5EF4-FFF2-40B4-BE49-F238E27FC236}">
                        <a16:creationId xmlns:a16="http://schemas.microsoft.com/office/drawing/2014/main" id="{EC61832B-231A-8BB4-EAE2-8ECBA5BA827D}"/>
                      </a:ext>
                    </a:extLst>
                  </p:cNvPr>
                  <p:cNvSpPr/>
                  <p:nvPr/>
                </p:nvSpPr>
                <p:spPr>
                  <a:xfrm>
                    <a:off x="-182159" y="789003"/>
                    <a:ext cx="5068933" cy="3162434"/>
                  </a:xfrm>
                  <a:prstGeom prst="rect">
                    <a:avLst/>
                  </a:prstGeom>
                  <a:solidFill>
                    <a:srgbClr val="60BE9E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1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grpSp>
                <p:nvGrpSpPr>
                  <p:cNvPr id="659" name="グループ化 658">
                    <a:extLst>
                      <a:ext uri="{FF2B5EF4-FFF2-40B4-BE49-F238E27FC236}">
                        <a16:creationId xmlns:a16="http://schemas.microsoft.com/office/drawing/2014/main" id="{08D468A3-E12D-3C67-5674-0BCB9D916048}"/>
                      </a:ext>
                    </a:extLst>
                  </p:cNvPr>
                  <p:cNvGrpSpPr/>
                  <p:nvPr/>
                </p:nvGrpSpPr>
                <p:grpSpPr>
                  <a:xfrm>
                    <a:off x="1540494" y="1480888"/>
                    <a:ext cx="3346280" cy="2289504"/>
                    <a:chOff x="2543175" y="1522095"/>
                    <a:chExt cx="6096000" cy="4145280"/>
                  </a:xfrm>
                </p:grpSpPr>
                <p:pic>
                  <p:nvPicPr>
                    <p:cNvPr id="671" name="図 670" descr="カレンダー&#10;&#10;中程度の精度で自動的に生成された説明">
                      <a:extLst>
                        <a:ext uri="{FF2B5EF4-FFF2-40B4-BE49-F238E27FC236}">
                          <a16:creationId xmlns:a16="http://schemas.microsoft.com/office/drawing/2014/main" id="{86111207-2DE6-90B8-7ED3-5729B5A9B4DB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2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2543175" y="1522095"/>
                      <a:ext cx="6096000" cy="4145280"/>
                    </a:xfrm>
                    <a:prstGeom prst="rect">
                      <a:avLst/>
                    </a:prstGeom>
                  </p:spPr>
                </p:pic>
                <p:sp>
                  <p:nvSpPr>
                    <p:cNvPr id="672" name="正方形/長方形 671">
                      <a:extLst>
                        <a:ext uri="{FF2B5EF4-FFF2-40B4-BE49-F238E27FC236}">
                          <a16:creationId xmlns:a16="http://schemas.microsoft.com/office/drawing/2014/main" id="{48500EEE-A8EB-7605-6923-8B613287AA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933700" y="1914525"/>
                      <a:ext cx="3476625" cy="638175"/>
                    </a:xfrm>
                    <a:prstGeom prst="rect">
                      <a:avLst/>
                    </a:prstGeom>
                    <a:solidFill>
                      <a:srgbClr val="60BE9E"/>
                    </a:solidFill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tlCol="0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11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游ゴシック" panose="020F0502020204030204"/>
                        <a:ea typeface="游ゴシック" panose="020B0400000000000000" pitchFamily="50" charset="-128"/>
                        <a:cs typeface="+mn-cs"/>
                      </a:endParaRPr>
                    </a:p>
                  </p:txBody>
                </p:sp>
              </p:grpSp>
              <p:sp>
                <p:nvSpPr>
                  <p:cNvPr id="660" name="正方形/長方形 659">
                    <a:extLst>
                      <a:ext uri="{FF2B5EF4-FFF2-40B4-BE49-F238E27FC236}">
                        <a16:creationId xmlns:a16="http://schemas.microsoft.com/office/drawing/2014/main" id="{2EB7D29D-9B54-7F6B-2A52-808DD4238F9B}"/>
                      </a:ext>
                    </a:extLst>
                  </p:cNvPr>
                  <p:cNvSpPr/>
                  <p:nvPr/>
                </p:nvSpPr>
                <p:spPr>
                  <a:xfrm>
                    <a:off x="-83820" y="1055759"/>
                    <a:ext cx="4872254" cy="647700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ja-JP" altLang="en-US" sz="181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rPr>
                      <a:t>電子処方せん希望カード</a:t>
                    </a:r>
                  </a:p>
                </p:txBody>
              </p:sp>
              <p:sp>
                <p:nvSpPr>
                  <p:cNvPr id="661" name="四角形: 角を丸くする 660">
                    <a:extLst>
                      <a:ext uri="{FF2B5EF4-FFF2-40B4-BE49-F238E27FC236}">
                        <a16:creationId xmlns:a16="http://schemas.microsoft.com/office/drawing/2014/main" id="{148EDBE3-CD33-9FB5-B2F2-EFAF70EFB0D4}"/>
                      </a:ext>
                    </a:extLst>
                  </p:cNvPr>
                  <p:cNvSpPr/>
                  <p:nvPr/>
                </p:nvSpPr>
                <p:spPr>
                  <a:xfrm>
                    <a:off x="-48630" y="1721553"/>
                    <a:ext cx="4798698" cy="552450"/>
                  </a:xfrm>
                  <a:prstGeom prst="roundRect">
                    <a:avLst>
                      <a:gd name="adj" fmla="val 13397"/>
                    </a:avLst>
                  </a:prstGeom>
                  <a:solidFill>
                    <a:schemeClr val="bg1">
                      <a:alpha val="69804"/>
                    </a:schemeClr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ja-JP" altLang="en-US" sz="80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游ゴシック" panose="020B0400000000000000" pitchFamily="50" charset="-128"/>
                        <a:cs typeface="+mn-cs"/>
                      </a:rPr>
                      <a:t>私は電子処方せんの発行を希望します。</a:t>
                    </a:r>
                    <a:endParaRPr kumimoji="0" lang="en-US" altLang="ja-JP" sz="80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Meiryo UI" panose="020B0604030504040204" pitchFamily="50" charset="-128"/>
                      <a:ea typeface="游ゴシック" panose="020B0400000000000000" pitchFamily="50" charset="-128"/>
                      <a:cs typeface="+mn-cs"/>
                    </a:endParaRPr>
                  </a:p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ja-JP" altLang="en-US" sz="80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游ゴシック" panose="020B0400000000000000" pitchFamily="50" charset="-128"/>
                        <a:cs typeface="+mn-cs"/>
                      </a:rPr>
                      <a:t>以下の電子処方せん対応薬局で調剤いただきます。</a:t>
                    </a:r>
                  </a:p>
                </p:txBody>
              </p:sp>
              <p:pic>
                <p:nvPicPr>
                  <p:cNvPr id="662" name="グラフィックス 661">
                    <a:extLst>
                      <a:ext uri="{FF2B5EF4-FFF2-40B4-BE49-F238E27FC236}">
                        <a16:creationId xmlns:a16="http://schemas.microsoft.com/office/drawing/2014/main" id="{1201FCAA-1825-B27F-A999-786208974C8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3">
                    <a:extLst>
                      <a:ext uri="{96DAC541-7B7A-43D3-8B79-37D633B846F1}">
                        <asvg:svgBlip xmlns:asvg="http://schemas.microsoft.com/office/drawing/2016/SVG/main" r:embed="rId4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3815826" y="3129616"/>
                    <a:ext cx="1070948" cy="640776"/>
                  </a:xfrm>
                  <a:prstGeom prst="rect">
                    <a:avLst/>
                  </a:prstGeom>
                </p:spPr>
              </p:pic>
              <p:sp>
                <p:nvSpPr>
                  <p:cNvPr id="663" name="四角形: 角を丸くする 662">
                    <a:extLst>
                      <a:ext uri="{FF2B5EF4-FFF2-40B4-BE49-F238E27FC236}">
                        <a16:creationId xmlns:a16="http://schemas.microsoft.com/office/drawing/2014/main" id="{327011B3-1B49-F259-6B4E-273DED9CB339}"/>
                      </a:ext>
                    </a:extLst>
                  </p:cNvPr>
                  <p:cNvSpPr/>
                  <p:nvPr/>
                </p:nvSpPr>
                <p:spPr>
                  <a:xfrm>
                    <a:off x="1292551" y="893833"/>
                    <a:ext cx="2119514" cy="219075"/>
                  </a:xfrm>
                  <a:prstGeom prst="roundRect">
                    <a:avLst/>
                  </a:prstGeom>
                  <a:solidFill>
                    <a:sysClr val="window" lastClr="FFFFFF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1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664" name="正方形/長方形 663">
                    <a:extLst>
                      <a:ext uri="{FF2B5EF4-FFF2-40B4-BE49-F238E27FC236}">
                        <a16:creationId xmlns:a16="http://schemas.microsoft.com/office/drawing/2014/main" id="{10F514F6-127B-1A6D-7CFC-01AC7D1F116D}"/>
                      </a:ext>
                    </a:extLst>
                  </p:cNvPr>
                  <p:cNvSpPr/>
                  <p:nvPr/>
                </p:nvSpPr>
                <p:spPr>
                  <a:xfrm>
                    <a:off x="1312596" y="840105"/>
                    <a:ext cx="2119514" cy="297957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lang="ja-JP" altLang="en-US" sz="750" b="1" kern="0">
                        <a:solidFill>
                          <a:srgbClr val="60BE9E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rPr>
                      <a:t>医師・歯科医師</a:t>
                    </a:r>
                    <a:r>
                      <a:rPr kumimoji="0" lang="ja-JP" altLang="en-US" sz="750" b="1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60BE9E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rPr>
                      <a:t>の方へ</a:t>
                    </a:r>
                  </a:p>
                </p:txBody>
              </p:sp>
              <p:sp>
                <p:nvSpPr>
                  <p:cNvPr id="665" name="四角形: 角を丸くする 664">
                    <a:extLst>
                      <a:ext uri="{FF2B5EF4-FFF2-40B4-BE49-F238E27FC236}">
                        <a16:creationId xmlns:a16="http://schemas.microsoft.com/office/drawing/2014/main" id="{B16F5F9C-D8C5-30C9-CCD8-5A9073DDD7FF}"/>
                      </a:ext>
                    </a:extLst>
                  </p:cNvPr>
                  <p:cNvSpPr/>
                  <p:nvPr/>
                </p:nvSpPr>
                <p:spPr>
                  <a:xfrm>
                    <a:off x="-48631" y="2407050"/>
                    <a:ext cx="3072881" cy="772268"/>
                  </a:xfrm>
                  <a:prstGeom prst="roundRect">
                    <a:avLst>
                      <a:gd name="adj" fmla="val 9851"/>
                    </a:avLst>
                  </a:prstGeom>
                  <a:solidFill>
                    <a:sysClr val="window" lastClr="FFFFFF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1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666" name="四角形: 角を丸くする 665">
                    <a:extLst>
                      <a:ext uri="{FF2B5EF4-FFF2-40B4-BE49-F238E27FC236}">
                        <a16:creationId xmlns:a16="http://schemas.microsoft.com/office/drawing/2014/main" id="{1359DBA4-98AD-20D9-0B56-9C241E8846D0}"/>
                      </a:ext>
                    </a:extLst>
                  </p:cNvPr>
                  <p:cNvSpPr/>
                  <p:nvPr/>
                </p:nvSpPr>
                <p:spPr>
                  <a:xfrm>
                    <a:off x="-5006" y="2456868"/>
                    <a:ext cx="2976506" cy="672748"/>
                  </a:xfrm>
                  <a:prstGeom prst="roundRect">
                    <a:avLst>
                      <a:gd name="adj" fmla="val 8723"/>
                    </a:avLst>
                  </a:prstGeom>
                  <a:noFill/>
                  <a:ln w="12700" cap="flat" cmpd="sng" algn="ctr">
                    <a:solidFill>
                      <a:srgbClr val="60BE9E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1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667" name="正方形/長方形 666">
                    <a:extLst>
                      <a:ext uri="{FF2B5EF4-FFF2-40B4-BE49-F238E27FC236}">
                        <a16:creationId xmlns:a16="http://schemas.microsoft.com/office/drawing/2014/main" id="{AA9CA3D9-3327-7C24-9361-81DF82903652}"/>
                      </a:ext>
                    </a:extLst>
                  </p:cNvPr>
                  <p:cNvSpPr/>
                  <p:nvPr/>
                </p:nvSpPr>
                <p:spPr>
                  <a:xfrm>
                    <a:off x="475473" y="2508534"/>
                    <a:ext cx="2469502" cy="243195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600" b="1" i="0" u="none" strike="noStrike" kern="0" cap="none" spc="0" normalizeH="0" baseline="0" noProof="0">
                      <a:ln>
                        <a:noFill/>
                      </a:ln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668" name="正方形/長方形 667">
                    <a:extLst>
                      <a:ext uri="{FF2B5EF4-FFF2-40B4-BE49-F238E27FC236}">
                        <a16:creationId xmlns:a16="http://schemas.microsoft.com/office/drawing/2014/main" id="{8D0E16E9-F8C9-5E2D-75AA-1B7427581F13}"/>
                      </a:ext>
                    </a:extLst>
                  </p:cNvPr>
                  <p:cNvSpPr/>
                  <p:nvPr/>
                </p:nvSpPr>
                <p:spPr>
                  <a:xfrm>
                    <a:off x="475473" y="2847000"/>
                    <a:ext cx="2469502" cy="201868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600" b="1" i="0" u="none" strike="noStrike" kern="0" cap="none" spc="0" normalizeH="0" baseline="0" noProof="0">
                      <a:ln>
                        <a:noFill/>
                      </a:ln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  <p:sp>
                <p:nvSpPr>
                  <p:cNvPr id="669" name="正方形/長方形 668">
                    <a:extLst>
                      <a:ext uri="{FF2B5EF4-FFF2-40B4-BE49-F238E27FC236}">
                        <a16:creationId xmlns:a16="http://schemas.microsoft.com/office/drawing/2014/main" id="{0878405F-F2BE-D31A-B998-08280283B3D2}"/>
                      </a:ext>
                    </a:extLst>
                  </p:cNvPr>
                  <p:cNvSpPr/>
                  <p:nvPr/>
                </p:nvSpPr>
                <p:spPr>
                  <a:xfrm>
                    <a:off x="-57756" y="2526285"/>
                    <a:ext cx="825976" cy="201868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wrap="none" rtlCol="0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lang="ja-JP" altLang="en-US" sz="800" b="1" kern="0">
                        <a:solidFill>
                          <a:prstClr val="black"/>
                        </a:solidFill>
                        <a:latin typeface="游ゴシック" panose="020F0502020204030204"/>
                        <a:ea typeface="游ゴシック" panose="020B0400000000000000" pitchFamily="50" charset="-128"/>
                      </a:rPr>
                      <a:t>薬局名</a:t>
                    </a:r>
                    <a:r>
                      <a:rPr kumimoji="0" lang="ja-JP" altLang="en-US" sz="800" b="1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F0502020204030204"/>
                        <a:ea typeface="游ゴシック" panose="020B0400000000000000" pitchFamily="50" charset="-128"/>
                        <a:cs typeface="+mn-cs"/>
                      </a:rPr>
                      <a:t>：</a:t>
                    </a:r>
                  </a:p>
                </p:txBody>
              </p:sp>
              <p:sp>
                <p:nvSpPr>
                  <p:cNvPr id="670" name="正方形/長方形 669">
                    <a:extLst>
                      <a:ext uri="{FF2B5EF4-FFF2-40B4-BE49-F238E27FC236}">
                        <a16:creationId xmlns:a16="http://schemas.microsoft.com/office/drawing/2014/main" id="{36041F0D-DA13-C79F-0262-EC7B82F5C152}"/>
                      </a:ext>
                    </a:extLst>
                  </p:cNvPr>
                  <p:cNvSpPr/>
                  <p:nvPr/>
                </p:nvSpPr>
                <p:spPr>
                  <a:xfrm>
                    <a:off x="-57756" y="2869328"/>
                    <a:ext cx="825976" cy="201868"/>
                  </a:xfrm>
                  <a:prstGeom prst="rect">
                    <a:avLst/>
                  </a:prstGeom>
                  <a:no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wrap="none" rtlCol="0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lang="ja-JP" altLang="en-US" sz="800" b="1" kern="0">
                        <a:solidFill>
                          <a:prstClr val="black"/>
                        </a:solidFill>
                        <a:latin typeface="游ゴシック" panose="020F0502020204030204"/>
                        <a:ea typeface="游ゴシック" panose="020B0400000000000000" pitchFamily="50" charset="-128"/>
                      </a:rPr>
                      <a:t>連絡先：</a:t>
                    </a:r>
                    <a:endParaRPr kumimoji="0" lang="ja-JP" altLang="en-US" sz="80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endParaRPr>
                  </a:p>
                </p:txBody>
              </p:sp>
            </p:grpSp>
            <p:sp>
              <p:nvSpPr>
                <p:cNvPr id="656" name="正方形/長方形 655">
                  <a:extLst>
                    <a:ext uri="{FF2B5EF4-FFF2-40B4-BE49-F238E27FC236}">
                      <a16:creationId xmlns:a16="http://schemas.microsoft.com/office/drawing/2014/main" id="{883492AA-22BD-3562-C6F6-33CBAE1FF1E6}"/>
                    </a:ext>
                  </a:extLst>
                </p:cNvPr>
                <p:cNvSpPr/>
                <p:nvPr/>
              </p:nvSpPr>
              <p:spPr bwMode="auto">
                <a:xfrm>
                  <a:off x="-123" y="1417045"/>
                  <a:ext cx="3240088" cy="382897"/>
                </a:xfrm>
                <a:prstGeom prst="rect">
                  <a:avLst/>
                </a:prstGeom>
                <a:solidFill>
                  <a:srgbClr val="9BBB59">
                    <a:lumMod val="20000"/>
                    <a:lumOff val="80000"/>
                  </a:srgbClr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72000" rIns="36000" bIns="72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171450" marR="0" lvl="0" indent="-171450" defTabSz="914400" eaLnBrk="1" fontAlgn="base" latinLnBrk="0" hangingPunct="1">
                    <a:lnSpc>
                      <a:spcPct val="11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 typeface="Wingdings" panose="05000000000000000000" pitchFamily="2" charset="2"/>
                    <a:buChar char="u"/>
                    <a:tabLst/>
                    <a:defRPr/>
                  </a:pPr>
                  <a:endParaRPr kumimoji="1" lang="ja-JP" altLang="en-US" sz="900" b="0" i="0" u="none" strike="noStrike" kern="0" cap="none" spc="0" normalizeH="0" baseline="0" noProof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657" name="正方形/長方形 656">
                  <a:extLst>
                    <a:ext uri="{FF2B5EF4-FFF2-40B4-BE49-F238E27FC236}">
                      <a16:creationId xmlns:a16="http://schemas.microsoft.com/office/drawing/2014/main" id="{DFE0843E-5813-20B6-B1A2-465D5448623C}"/>
                    </a:ext>
                  </a:extLst>
                </p:cNvPr>
                <p:cNvSpPr/>
                <p:nvPr/>
              </p:nvSpPr>
              <p:spPr>
                <a:xfrm>
                  <a:off x="4582" y="1487206"/>
                  <a:ext cx="3228897" cy="251970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※</a:t>
                  </a:r>
                  <a:r>
                    <a:rPr kumimoji="0" lang="ja-JP" altLang="en-US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医療機関での診察時に</a:t>
                  </a:r>
                  <a:r>
                    <a:rPr lang="ja-JP" altLang="en-US" sz="560" b="1" kern="0">
                      <a:solidFill>
                        <a:prstClr val="black"/>
                      </a:solidFill>
                      <a:latin typeface="游ゴシック" panose="020F0502020204030204"/>
                    </a:rPr>
                    <a:t>医師・歯科医師</a:t>
                  </a:r>
                  <a:r>
                    <a:rPr kumimoji="0" lang="ja-JP" altLang="en-US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に本カードを提示してください。</a:t>
                  </a:r>
                  <a:endParaRPr kumimoji="0" lang="en-US" altLang="ja-JP" sz="56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ja-JP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※</a:t>
                  </a:r>
                  <a:r>
                    <a:rPr kumimoji="0" lang="ja-JP" altLang="en-US" sz="560" b="1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</a:rPr>
                    <a:t>電子処方せんを利用するには医療機関・薬局が電子処方せんに対応している必要があります。</a:t>
                  </a:r>
                  <a:endParaRPr kumimoji="0" lang="en-US" altLang="ja-JP" sz="56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US" altLang="ja-JP" sz="560" b="1" kern="0">
                      <a:solidFill>
                        <a:prstClr val="black"/>
                      </a:solidFill>
                      <a:latin typeface="游ゴシック" panose="020F0502020204030204"/>
                    </a:rPr>
                    <a:t>※</a:t>
                  </a:r>
                  <a:r>
                    <a:rPr lang="ja-JP" altLang="en-US" sz="560" b="1" kern="0">
                      <a:solidFill>
                        <a:prstClr val="black"/>
                      </a:solidFill>
                      <a:latin typeface="游ゴシック" panose="020F0502020204030204"/>
                    </a:rPr>
                    <a:t>電子処方せんを利用する場合でも薬局での受付は必要です。</a:t>
                  </a:r>
                  <a:endParaRPr kumimoji="0" lang="ja-JP" altLang="en-US" sz="56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</a:endParaRPr>
                </a:p>
              </p:txBody>
            </p:sp>
          </p:grpSp>
          <p:cxnSp>
            <p:nvCxnSpPr>
              <p:cNvPr id="653" name="直線コネクタ 652">
                <a:extLst>
                  <a:ext uri="{FF2B5EF4-FFF2-40B4-BE49-F238E27FC236}">
                    <a16:creationId xmlns:a16="http://schemas.microsoft.com/office/drawing/2014/main" id="{A32F0DD4-B9CD-7747-50A0-F9C0698967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0434" y="1144892"/>
                <a:ext cx="1800000" cy="0"/>
              </a:xfrm>
              <a:prstGeom prst="line">
                <a:avLst/>
              </a:prstGeom>
              <a:noFill/>
              <a:ln w="6350" cap="flat" cmpd="sng" algn="ctr">
                <a:solidFill>
                  <a:srgbClr val="60BE9E"/>
                </a:solidFill>
                <a:prstDash val="dash"/>
                <a:miter lim="800000"/>
              </a:ln>
              <a:effectLst/>
            </p:spPr>
          </p:cxnSp>
          <p:sp>
            <p:nvSpPr>
              <p:cNvPr id="654" name="テキスト ボックス 653">
                <a:extLst>
                  <a:ext uri="{FF2B5EF4-FFF2-40B4-BE49-F238E27FC236}">
                    <a16:creationId xmlns:a16="http://schemas.microsoft.com/office/drawing/2014/main" id="{9C20F829-9EC4-A92F-A13C-328072D6E2BC}"/>
                  </a:ext>
                </a:extLst>
              </p:cNvPr>
              <p:cNvSpPr txBox="1"/>
              <p:nvPr/>
            </p:nvSpPr>
            <p:spPr>
              <a:xfrm>
                <a:off x="780468" y="1131309"/>
                <a:ext cx="1285945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800" b="1"/>
                  <a:t>     -  </a:t>
                </a:r>
                <a:r>
                  <a:rPr kumimoji="1" lang="ja-JP" altLang="en-US" sz="800" b="1"/>
                  <a:t>　　　</a:t>
                </a:r>
                <a:r>
                  <a:rPr kumimoji="1" lang="en-US" altLang="ja-JP" sz="800" b="1"/>
                  <a:t>         -</a:t>
                </a:r>
                <a:endParaRPr kumimoji="1" lang="ja-JP" altLang="en-US" sz="800" b="1"/>
              </a:p>
            </p:txBody>
          </p:sp>
        </p:grpSp>
        <p:grpSp>
          <p:nvGrpSpPr>
            <p:cNvPr id="429" name="グループ化 428">
              <a:extLst>
                <a:ext uri="{FF2B5EF4-FFF2-40B4-BE49-F238E27FC236}">
                  <a16:creationId xmlns:a16="http://schemas.microsoft.com/office/drawing/2014/main" id="{9EBC5AF4-978A-66F5-BEC9-D82276BDB0A4}"/>
                </a:ext>
              </a:extLst>
            </p:cNvPr>
            <p:cNvGrpSpPr/>
            <p:nvPr/>
          </p:nvGrpSpPr>
          <p:grpSpPr>
            <a:xfrm>
              <a:off x="3442059" y="411395"/>
              <a:ext cx="3240088" cy="1800225"/>
              <a:chOff x="2381" y="-1"/>
              <a:chExt cx="3240088" cy="1800225"/>
            </a:xfrm>
          </p:grpSpPr>
          <p:sp>
            <p:nvSpPr>
              <p:cNvPr id="430" name="正方形/長方形 429">
                <a:extLst>
                  <a:ext uri="{FF2B5EF4-FFF2-40B4-BE49-F238E27FC236}">
                    <a16:creationId xmlns:a16="http://schemas.microsoft.com/office/drawing/2014/main" id="{6946B5B6-3B2A-E575-9798-40752A609442}"/>
                  </a:ext>
                </a:extLst>
              </p:cNvPr>
              <p:cNvSpPr/>
              <p:nvPr/>
            </p:nvSpPr>
            <p:spPr>
              <a:xfrm>
                <a:off x="2381" y="-1"/>
                <a:ext cx="3240088" cy="1800225"/>
              </a:xfrm>
              <a:prstGeom prst="rect">
                <a:avLst/>
              </a:prstGeom>
              <a:solidFill>
                <a:srgbClr val="60BE9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83122">
                  <a:defRPr/>
                </a:pPr>
                <a:endParaRPr lang="ja-JP" altLang="en-US" sz="1045" kern="0">
                  <a:solidFill>
                    <a:prstClr val="white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431" name="四角形: 角を丸くする 430">
                <a:extLst>
                  <a:ext uri="{FF2B5EF4-FFF2-40B4-BE49-F238E27FC236}">
                    <a16:creationId xmlns:a16="http://schemas.microsoft.com/office/drawing/2014/main" id="{E8FE6CA5-AC2C-F755-ADD1-597FA60CB757}"/>
                  </a:ext>
                </a:extLst>
              </p:cNvPr>
              <p:cNvSpPr/>
              <p:nvPr/>
            </p:nvSpPr>
            <p:spPr bwMode="auto">
              <a:xfrm>
                <a:off x="31531" y="27069"/>
                <a:ext cx="3177026" cy="1746083"/>
              </a:xfrm>
              <a:prstGeom prst="roundRect">
                <a:avLst>
                  <a:gd name="adj" fmla="val 838"/>
                </a:avLst>
              </a:prstGeom>
              <a:solidFill>
                <a:schemeClr val="bg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fontAlgn="base">
                  <a:lnSpc>
                    <a:spcPct val="110000"/>
                  </a:lnSpc>
                </a:pPr>
                <a:endParaRPr kumimoji="1" lang="en-US" altLang="ja-JP" sz="728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640" name="四角形: 角を丸くする 639">
                <a:extLst>
                  <a:ext uri="{FF2B5EF4-FFF2-40B4-BE49-F238E27FC236}">
                    <a16:creationId xmlns:a16="http://schemas.microsoft.com/office/drawing/2014/main" id="{E6AC1F72-8375-9C73-1566-588689D3F88E}"/>
                  </a:ext>
                </a:extLst>
              </p:cNvPr>
              <p:cNvSpPr/>
              <p:nvPr/>
            </p:nvSpPr>
            <p:spPr bwMode="auto">
              <a:xfrm>
                <a:off x="68680" y="50584"/>
                <a:ext cx="3102729" cy="983703"/>
              </a:xfrm>
              <a:prstGeom prst="roundRect">
                <a:avLst>
                  <a:gd name="adj" fmla="val 1360"/>
                </a:avLst>
              </a:prstGeom>
              <a:solidFill>
                <a:schemeClr val="bg1"/>
              </a:solidFill>
              <a:ln w="12700" cap="flat" cmpd="sng" algn="ctr">
                <a:solidFill>
                  <a:srgbClr val="60BE9E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273" tIns="6547" rIns="3273" bIns="6547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15585" indent="-15585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r>
                  <a:rPr lang="ja-JP" altLang="en-US" sz="694" b="1" dirty="0">
                    <a:solidFill>
                      <a:srgbClr val="00B050"/>
                    </a:solidFill>
                    <a:latin typeface="+mn-ea"/>
                  </a:rPr>
                  <a:t>使用方法</a:t>
                </a:r>
                <a:endParaRPr lang="en-US" altLang="ja-JP" sz="694" b="1" dirty="0">
                  <a:solidFill>
                    <a:srgbClr val="00B050"/>
                  </a:solidFill>
                  <a:latin typeface="+mn-ea"/>
                </a:endParaRPr>
              </a:p>
              <a:p>
                <a:pPr marL="15585" indent="-15585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endParaRPr lang="en-US" altLang="ja-JP" sz="694" b="1" dirty="0">
                  <a:solidFill>
                    <a:srgbClr val="00B050"/>
                  </a:solidFill>
                  <a:latin typeface="+mn-ea"/>
                </a:endParaRPr>
              </a:p>
              <a:p>
                <a:pPr marL="15585" indent="-15585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endParaRPr lang="en-US" altLang="ja-JP" sz="694" b="1" dirty="0">
                  <a:solidFill>
                    <a:srgbClr val="00B050"/>
                  </a:solidFill>
                  <a:latin typeface="+mn-ea"/>
                </a:endParaRPr>
              </a:p>
              <a:p>
                <a:pPr marL="15585" indent="-15585" fontAlgn="base">
                  <a:lnSpc>
                    <a:spcPct val="110000"/>
                  </a:lnSpc>
                  <a:buFont typeface="Wingdings" panose="05000000000000000000" pitchFamily="2" charset="2"/>
                  <a:buChar char="u"/>
                </a:pPr>
                <a:r>
                  <a:rPr lang="ja-JP" altLang="en-US" sz="694" b="1" dirty="0">
                    <a:solidFill>
                      <a:srgbClr val="00B050"/>
                    </a:solidFill>
                    <a:latin typeface="+mn-ea"/>
                  </a:rPr>
                  <a:t>注意事項</a:t>
                </a:r>
                <a:endParaRPr lang="en-US" altLang="ja-JP" sz="694" b="1" dirty="0">
                  <a:solidFill>
                    <a:srgbClr val="00B050"/>
                  </a:solidFill>
                  <a:latin typeface="+mn-ea"/>
                </a:endParaRPr>
              </a:p>
              <a:p>
                <a:pPr fontAlgn="base">
                  <a:lnSpc>
                    <a:spcPct val="110000"/>
                  </a:lnSpc>
                </a:pPr>
                <a:r>
                  <a:rPr lang="ja-JP" altLang="en-US" sz="694" b="1" dirty="0">
                    <a:latin typeface="+mn-ea"/>
                  </a:rPr>
                  <a:t> </a:t>
                </a:r>
                <a:endParaRPr lang="en-US" altLang="ja-JP" sz="694" b="1" dirty="0">
                  <a:latin typeface="+mn-ea"/>
                </a:endParaRPr>
              </a:p>
              <a:p>
                <a:pPr fontAlgn="base">
                  <a:lnSpc>
                    <a:spcPct val="110000"/>
                  </a:lnSpc>
                </a:pPr>
                <a:endParaRPr kumimoji="1" lang="en-US" altLang="ja-JP" sz="694" b="1" dirty="0">
                  <a:latin typeface="+mn-ea"/>
                </a:endParaRPr>
              </a:p>
              <a:p>
                <a:pPr fontAlgn="base">
                  <a:lnSpc>
                    <a:spcPct val="110000"/>
                  </a:lnSpc>
                </a:pPr>
                <a:endParaRPr kumimoji="1" lang="en-US" altLang="ja-JP" sz="694" b="1" dirty="0">
                  <a:latin typeface="+mn-ea"/>
                </a:endParaRPr>
              </a:p>
              <a:p>
                <a:pPr fontAlgn="base">
                  <a:lnSpc>
                    <a:spcPct val="110000"/>
                  </a:lnSpc>
                </a:pPr>
                <a:endParaRPr kumimoji="1" lang="en-US" altLang="ja-JP" sz="694" b="1" dirty="0">
                  <a:latin typeface="+mn-ea"/>
                </a:endParaRPr>
              </a:p>
            </p:txBody>
          </p:sp>
          <p:sp>
            <p:nvSpPr>
              <p:cNvPr id="641" name="四角形: 角を丸くする 640">
                <a:extLst>
                  <a:ext uri="{FF2B5EF4-FFF2-40B4-BE49-F238E27FC236}">
                    <a16:creationId xmlns:a16="http://schemas.microsoft.com/office/drawing/2014/main" id="{3FA0721F-31EE-B519-E95B-5EC08EE8C88A}"/>
                  </a:ext>
                </a:extLst>
              </p:cNvPr>
              <p:cNvSpPr/>
              <p:nvPr/>
            </p:nvSpPr>
            <p:spPr>
              <a:xfrm>
                <a:off x="836832" y="1088115"/>
                <a:ext cx="1785718" cy="382103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694" b="1">
                    <a:solidFill>
                      <a:schemeClr val="tx1"/>
                    </a:solidFill>
                    <a:latin typeface="+mn-ea"/>
                  </a:rPr>
                  <a:t>電子処方せんについての詳しい情報は</a:t>
                </a:r>
                <a:r>
                  <a:rPr lang="ja-JP" altLang="en-US" sz="694" b="1">
                    <a:solidFill>
                      <a:schemeClr val="tx1"/>
                    </a:solidFill>
                    <a:latin typeface="+mn-ea"/>
                  </a:rPr>
                  <a:t>厚生労働省の</a:t>
                </a:r>
                <a:r>
                  <a:rPr kumimoji="1" lang="ja-JP" altLang="en-US" sz="694" b="1">
                    <a:solidFill>
                      <a:schemeClr val="tx1"/>
                    </a:solidFill>
                    <a:latin typeface="+mn-ea"/>
                  </a:rPr>
                  <a:t>国民向けホームページをご覧ください。</a:t>
                </a:r>
              </a:p>
            </p:txBody>
          </p:sp>
          <p:sp>
            <p:nvSpPr>
              <p:cNvPr id="642" name="四角形: 角を丸くする 641">
                <a:extLst>
                  <a:ext uri="{FF2B5EF4-FFF2-40B4-BE49-F238E27FC236}">
                    <a16:creationId xmlns:a16="http://schemas.microsoft.com/office/drawing/2014/main" id="{B59026E6-C786-F00A-950E-1ABD77456AD8}"/>
                  </a:ext>
                </a:extLst>
              </p:cNvPr>
              <p:cNvSpPr/>
              <p:nvPr/>
            </p:nvSpPr>
            <p:spPr>
              <a:xfrm>
                <a:off x="1831818" y="1508756"/>
                <a:ext cx="217464" cy="177788"/>
              </a:xfrm>
              <a:prstGeom prst="roundRect">
                <a:avLst>
                  <a:gd name="adj" fmla="val 0"/>
                </a:avLst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8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643" name="四角形: 角を丸くする 642">
                <a:extLst>
                  <a:ext uri="{FF2B5EF4-FFF2-40B4-BE49-F238E27FC236}">
                    <a16:creationId xmlns:a16="http://schemas.microsoft.com/office/drawing/2014/main" id="{169BD41D-68CD-7D2D-60F3-D0C17B0ACABB}"/>
                  </a:ext>
                </a:extLst>
              </p:cNvPr>
              <p:cNvSpPr/>
              <p:nvPr/>
            </p:nvSpPr>
            <p:spPr>
              <a:xfrm>
                <a:off x="963201" y="1508756"/>
                <a:ext cx="866782" cy="177788"/>
              </a:xfrm>
              <a:prstGeom prst="roundRect">
                <a:avLst>
                  <a:gd name="adj" fmla="val 0"/>
                </a:avLst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728" b="1" dirty="0">
                    <a:solidFill>
                      <a:schemeClr val="tx1"/>
                    </a:solidFill>
                    <a:latin typeface="+mn-ea"/>
                  </a:rPr>
                  <a:t>電子処方せん</a:t>
                </a:r>
              </a:p>
            </p:txBody>
          </p:sp>
          <p:sp>
            <p:nvSpPr>
              <p:cNvPr id="644" name="グラフィックス 17" descr="拡大鏡 単色塗りつぶし">
                <a:extLst>
                  <a:ext uri="{FF2B5EF4-FFF2-40B4-BE49-F238E27FC236}">
                    <a16:creationId xmlns:a16="http://schemas.microsoft.com/office/drawing/2014/main" id="{DD8767D7-18A9-F236-63AC-9408B3C01F35}"/>
                  </a:ext>
                </a:extLst>
              </p:cNvPr>
              <p:cNvSpPr/>
              <p:nvPr/>
            </p:nvSpPr>
            <p:spPr>
              <a:xfrm>
                <a:off x="1870636" y="1528837"/>
                <a:ext cx="133039" cy="133200"/>
              </a:xfrm>
              <a:custGeom>
                <a:avLst/>
                <a:gdLst>
                  <a:gd name="connsiteX0" fmla="*/ 202760 w 208132"/>
                  <a:gd name="connsiteY0" fmla="*/ 176655 h 208295"/>
                  <a:gd name="connsiteX1" fmla="*/ 169801 w 208132"/>
                  <a:gd name="connsiteY1" fmla="*/ 143697 h 208295"/>
                  <a:gd name="connsiteX2" fmla="*/ 153454 w 208132"/>
                  <a:gd name="connsiteY2" fmla="*/ 138688 h 208295"/>
                  <a:gd name="connsiteX3" fmla="*/ 141853 w 208132"/>
                  <a:gd name="connsiteY3" fmla="*/ 127086 h 208295"/>
                  <a:gd name="connsiteX4" fmla="*/ 158200 w 208132"/>
                  <a:gd name="connsiteY4" fmla="*/ 79099 h 208295"/>
                  <a:gd name="connsiteX5" fmla="*/ 79100 w 208132"/>
                  <a:gd name="connsiteY5" fmla="*/ 0 h 208295"/>
                  <a:gd name="connsiteX6" fmla="*/ 0 w 208132"/>
                  <a:gd name="connsiteY6" fmla="*/ 79099 h 208295"/>
                  <a:gd name="connsiteX7" fmla="*/ 79100 w 208132"/>
                  <a:gd name="connsiteY7" fmla="*/ 158199 h 208295"/>
                  <a:gd name="connsiteX8" fmla="*/ 127087 w 208132"/>
                  <a:gd name="connsiteY8" fmla="*/ 141852 h 208295"/>
                  <a:gd name="connsiteX9" fmla="*/ 138689 w 208132"/>
                  <a:gd name="connsiteY9" fmla="*/ 153453 h 208295"/>
                  <a:gd name="connsiteX10" fmla="*/ 143698 w 208132"/>
                  <a:gd name="connsiteY10" fmla="*/ 169800 h 208295"/>
                  <a:gd name="connsiteX11" fmla="*/ 176657 w 208132"/>
                  <a:gd name="connsiteY11" fmla="*/ 202758 h 208295"/>
                  <a:gd name="connsiteX12" fmla="*/ 189840 w 208132"/>
                  <a:gd name="connsiteY12" fmla="*/ 208295 h 208295"/>
                  <a:gd name="connsiteX13" fmla="*/ 203023 w 208132"/>
                  <a:gd name="connsiteY13" fmla="*/ 202758 h 208295"/>
                  <a:gd name="connsiteX14" fmla="*/ 202760 w 208132"/>
                  <a:gd name="connsiteY14" fmla="*/ 176655 h 208295"/>
                  <a:gd name="connsiteX15" fmla="*/ 78836 w 208132"/>
                  <a:gd name="connsiteY15" fmla="*/ 142115 h 208295"/>
                  <a:gd name="connsiteX16" fmla="*/ 15556 w 208132"/>
                  <a:gd name="connsiteY16" fmla="*/ 78836 h 208295"/>
                  <a:gd name="connsiteX17" fmla="*/ 78836 w 208132"/>
                  <a:gd name="connsiteY17" fmla="*/ 15556 h 208295"/>
                  <a:gd name="connsiteX18" fmla="*/ 142116 w 208132"/>
                  <a:gd name="connsiteY18" fmla="*/ 78836 h 208295"/>
                  <a:gd name="connsiteX19" fmla="*/ 78836 w 208132"/>
                  <a:gd name="connsiteY19" fmla="*/ 142115 h 208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08132" h="208295">
                    <a:moveTo>
                      <a:pt x="202760" y="176655"/>
                    </a:moveTo>
                    <a:lnTo>
                      <a:pt x="169801" y="143697"/>
                    </a:lnTo>
                    <a:cubicBezTo>
                      <a:pt x="165319" y="139215"/>
                      <a:pt x="159255" y="137633"/>
                      <a:pt x="153454" y="138688"/>
                    </a:cubicBezTo>
                    <a:lnTo>
                      <a:pt x="141853" y="127086"/>
                    </a:lnTo>
                    <a:cubicBezTo>
                      <a:pt x="152136" y="113903"/>
                      <a:pt x="158200" y="97029"/>
                      <a:pt x="158200" y="79099"/>
                    </a:cubicBezTo>
                    <a:cubicBezTo>
                      <a:pt x="158200" y="35595"/>
                      <a:pt x="122605" y="0"/>
                      <a:pt x="79100" y="0"/>
                    </a:cubicBezTo>
                    <a:cubicBezTo>
                      <a:pt x="35595" y="0"/>
                      <a:pt x="0" y="35595"/>
                      <a:pt x="0" y="79099"/>
                    </a:cubicBezTo>
                    <a:cubicBezTo>
                      <a:pt x="0" y="122604"/>
                      <a:pt x="35595" y="158199"/>
                      <a:pt x="79100" y="158199"/>
                    </a:cubicBezTo>
                    <a:cubicBezTo>
                      <a:pt x="97029" y="158199"/>
                      <a:pt x="113640" y="152134"/>
                      <a:pt x="127087" y="141852"/>
                    </a:cubicBezTo>
                    <a:lnTo>
                      <a:pt x="138689" y="153453"/>
                    </a:lnTo>
                    <a:cubicBezTo>
                      <a:pt x="137634" y="159253"/>
                      <a:pt x="139216" y="165318"/>
                      <a:pt x="143698" y="169800"/>
                    </a:cubicBezTo>
                    <a:lnTo>
                      <a:pt x="176657" y="202758"/>
                    </a:lnTo>
                    <a:cubicBezTo>
                      <a:pt x="180348" y="206449"/>
                      <a:pt x="185094" y="208295"/>
                      <a:pt x="189840" y="208295"/>
                    </a:cubicBezTo>
                    <a:cubicBezTo>
                      <a:pt x="194586" y="208295"/>
                      <a:pt x="199332" y="206449"/>
                      <a:pt x="203023" y="202758"/>
                    </a:cubicBezTo>
                    <a:cubicBezTo>
                      <a:pt x="209879" y="195375"/>
                      <a:pt x="209879" y="183774"/>
                      <a:pt x="202760" y="176655"/>
                    </a:cubicBezTo>
                    <a:close/>
                    <a:moveTo>
                      <a:pt x="78836" y="142115"/>
                    </a:moveTo>
                    <a:cubicBezTo>
                      <a:pt x="44032" y="142115"/>
                      <a:pt x="15556" y="113639"/>
                      <a:pt x="15556" y="78836"/>
                    </a:cubicBezTo>
                    <a:cubicBezTo>
                      <a:pt x="15556" y="44032"/>
                      <a:pt x="44032" y="15556"/>
                      <a:pt x="78836" y="15556"/>
                    </a:cubicBezTo>
                    <a:cubicBezTo>
                      <a:pt x="113640" y="15556"/>
                      <a:pt x="142116" y="44032"/>
                      <a:pt x="142116" y="78836"/>
                    </a:cubicBezTo>
                    <a:cubicBezTo>
                      <a:pt x="142116" y="113639"/>
                      <a:pt x="113640" y="142115"/>
                      <a:pt x="78836" y="142115"/>
                    </a:cubicBezTo>
                    <a:close/>
                  </a:path>
                </a:pathLst>
              </a:custGeom>
              <a:solidFill>
                <a:schemeClr val="bg1"/>
              </a:solidFill>
              <a:ln w="25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 sz="1045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pic>
            <p:nvPicPr>
              <p:cNvPr id="645" name="図 644" descr="QR コード&#10;&#10;自動的に生成された説明">
                <a:extLst>
                  <a:ext uri="{FF2B5EF4-FFF2-40B4-BE49-F238E27FC236}">
                    <a16:creationId xmlns:a16="http://schemas.microsoft.com/office/drawing/2014/main" id="{220D0760-13B3-60FE-179E-DB636F7B0FB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01563" y="1088115"/>
                <a:ext cx="664994" cy="647793"/>
              </a:xfrm>
              <a:prstGeom prst="rect">
                <a:avLst/>
              </a:prstGeom>
            </p:spPr>
          </p:pic>
          <p:sp>
            <p:nvSpPr>
              <p:cNvPr id="646" name="テキスト ボックス 645">
                <a:extLst>
                  <a:ext uri="{FF2B5EF4-FFF2-40B4-BE49-F238E27FC236}">
                    <a16:creationId xmlns:a16="http://schemas.microsoft.com/office/drawing/2014/main" id="{1FCD0D83-9F63-F208-8E87-158A5159A089}"/>
                  </a:ext>
                </a:extLst>
              </p:cNvPr>
              <p:cNvSpPr txBox="1"/>
              <p:nvPr/>
            </p:nvSpPr>
            <p:spPr>
              <a:xfrm>
                <a:off x="68679" y="150357"/>
                <a:ext cx="3139878" cy="3228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694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電子処方せんをご利用したい場合、医療機関での診察時に医師・歯科医師に本カードを提示して下さい。</a:t>
                </a:r>
                <a:endParaRPr kumimoji="0" lang="en-US" altLang="ja-JP" sz="694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</p:txBody>
          </p:sp>
          <p:sp>
            <p:nvSpPr>
              <p:cNvPr id="647" name="テキスト ボックス 646">
                <a:extLst>
                  <a:ext uri="{FF2B5EF4-FFF2-40B4-BE49-F238E27FC236}">
                    <a16:creationId xmlns:a16="http://schemas.microsoft.com/office/drawing/2014/main" id="{F8DBDFE5-9867-7DA4-FD99-3755C560F68D}"/>
                  </a:ext>
                </a:extLst>
              </p:cNvPr>
              <p:cNvSpPr txBox="1"/>
              <p:nvPr/>
            </p:nvSpPr>
            <p:spPr>
              <a:xfrm>
                <a:off x="68679" y="489872"/>
                <a:ext cx="3080611" cy="5579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71450" marR="0" lvl="0" indent="-171450" algn="l" defTabSz="457200" rtl="0" eaLnBrk="1" fontAlgn="base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ja-JP" altLang="en-US" sz="694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電子処方せんを利用する場合でも薬局での受付は必要です。</a:t>
                </a:r>
                <a:endParaRPr kumimoji="1" lang="ja-JP" altLang="en-US" sz="694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  <a:p>
                <a:pPr marL="171450" marR="0" lvl="0" indent="-171450" algn="l" defTabSz="457200" rtl="0" eaLnBrk="1" fontAlgn="base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1" lang="ja-JP" altLang="en-US" sz="694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電子処方せんを利用するには医療機関・薬局が電子処方せんに対応している必要があります。</a:t>
                </a:r>
                <a:endParaRPr kumimoji="0" lang="en-US" altLang="ja-JP" sz="694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  <a:p>
                <a:pPr marL="171450" marR="0" lvl="0" indent="-171450" algn="l" defTabSz="457200" rtl="0" eaLnBrk="1" fontAlgn="base" latinLnBrk="0" hangingPunct="1">
                  <a:lnSpc>
                    <a:spcPct val="11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ja-JP" altLang="en-US" sz="694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rPr>
                  <a:t>電子処方せんの対応施設には左下のポスターが掲示されています。</a:t>
                </a:r>
                <a:endParaRPr kumimoji="1" lang="en-US" altLang="ja-JP" sz="694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endParaRPr>
              </a:p>
            </p:txBody>
          </p:sp>
          <p:pic>
            <p:nvPicPr>
              <p:cNvPr id="648" name="Picture 2">
                <a:extLst>
                  <a:ext uri="{FF2B5EF4-FFF2-40B4-BE49-F238E27FC236}">
                    <a16:creationId xmlns:a16="http://schemas.microsoft.com/office/drawing/2014/main" id="{BAC4A452-9CD2-8E85-E1B6-1CCC443D81B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3041" y="1074852"/>
                <a:ext cx="508650" cy="674789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649" name="グループ化 648">
                <a:extLst>
                  <a:ext uri="{FF2B5EF4-FFF2-40B4-BE49-F238E27FC236}">
                    <a16:creationId xmlns:a16="http://schemas.microsoft.com/office/drawing/2014/main" id="{15A89711-1537-539C-A611-3E0373FAC9AC}"/>
                  </a:ext>
                </a:extLst>
              </p:cNvPr>
              <p:cNvGrpSpPr/>
              <p:nvPr/>
            </p:nvGrpSpPr>
            <p:grpSpPr>
              <a:xfrm>
                <a:off x="69270" y="1062588"/>
                <a:ext cx="173768" cy="687044"/>
                <a:chOff x="2860330" y="5113000"/>
                <a:chExt cx="946317" cy="283916"/>
              </a:xfrm>
            </p:grpSpPr>
            <p:sp>
              <p:nvSpPr>
                <p:cNvPr id="650" name="二等辺三角形 649">
                  <a:extLst>
                    <a:ext uri="{FF2B5EF4-FFF2-40B4-BE49-F238E27FC236}">
                      <a16:creationId xmlns:a16="http://schemas.microsoft.com/office/drawing/2014/main" id="{F8E02E0E-9AD5-E8A4-5A01-B77E877533C0}"/>
                    </a:ext>
                  </a:extLst>
                </p:cNvPr>
                <p:cNvSpPr/>
                <p:nvPr/>
              </p:nvSpPr>
              <p:spPr bwMode="auto">
                <a:xfrm rot="5400000">
                  <a:off x="3668181" y="5129873"/>
                  <a:ext cx="27951" cy="248980"/>
                </a:xfrm>
                <a:prstGeom prst="triangle">
                  <a:avLst/>
                </a:prstGeom>
                <a:solidFill>
                  <a:srgbClr val="00B05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eaVert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15585" indent="-15585" defTabSz="83122" fontAlgn="base">
                    <a:lnSpc>
                      <a:spcPct val="110000"/>
                    </a:lnSpc>
                    <a:buFont typeface="Wingdings" panose="05000000000000000000" pitchFamily="2" charset="2"/>
                    <a:buChar char="u"/>
                  </a:pPr>
                  <a:endParaRPr kumimoji="1" lang="ja-JP" altLang="en-US" sz="728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651" name="四角形: 角を丸くする 650">
                  <a:extLst>
                    <a:ext uri="{FF2B5EF4-FFF2-40B4-BE49-F238E27FC236}">
                      <a16:creationId xmlns:a16="http://schemas.microsoft.com/office/drawing/2014/main" id="{C9EF2748-8950-44BE-3045-D8B4F99BD4D9}"/>
                    </a:ext>
                  </a:extLst>
                </p:cNvPr>
                <p:cNvSpPr/>
                <p:nvPr/>
              </p:nvSpPr>
              <p:spPr bwMode="auto">
                <a:xfrm>
                  <a:off x="2860330" y="5113000"/>
                  <a:ext cx="740833" cy="283916"/>
                </a:xfrm>
                <a:prstGeom prst="roundRect">
                  <a:avLst/>
                </a:prstGeom>
                <a:solidFill>
                  <a:srgbClr val="00B05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eaVert" wrap="square" lIns="3273" tIns="6547" rIns="3273" bIns="6547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algn="ctr" defTabSz="83122" fontAlgn="base">
                    <a:lnSpc>
                      <a:spcPct val="110000"/>
                    </a:lnSpc>
                  </a:pPr>
                  <a:r>
                    <a:rPr kumimoji="1" lang="ja-JP" altLang="en-US" sz="700" b="1">
                      <a:solidFill>
                        <a:schemeClr val="bg1"/>
                      </a:solidFill>
                      <a:latin typeface="+mn-ea"/>
                    </a:rPr>
                    <a:t>ポスターが目印</a:t>
                  </a:r>
                  <a:endParaRPr kumimoji="1" lang="en-US" altLang="ja-JP" sz="700" b="1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375520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4B19D256A3494191BF0208EE3DFFFA" ma:contentTypeVersion="13" ma:contentTypeDescription="Create a new document." ma:contentTypeScope="" ma:versionID="7e3c5789ee18eb6e0d19ebf66ec5a9b3">
  <xsd:schema xmlns:xsd="http://www.w3.org/2001/XMLSchema" xmlns:xs="http://www.w3.org/2001/XMLSchema" xmlns:p="http://schemas.microsoft.com/office/2006/metadata/properties" xmlns:ns2="2d758a7b-10cf-4456-8e74-56d51dda6b0f" xmlns:ns3="463df8c3-1c35-4f9a-934b-177c1f19fdfd" targetNamespace="http://schemas.microsoft.com/office/2006/metadata/properties" ma:root="true" ma:fieldsID="7e1f5359cdf4f95048ce4210d2c2476a" ns2:_="" ns3:_="">
    <xsd:import namespace="2d758a7b-10cf-4456-8e74-56d51dda6b0f"/>
    <xsd:import namespace="463df8c3-1c35-4f9a-934b-177c1f19fd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758a7b-10cf-4456-8e74-56d51dda6b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d165d17-9b79-46c3-82b9-c927e733c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3df8c3-1c35-4f9a-934b-177c1f19fdf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f8799e01-89b9-48a1-9c79-b49b05709465}" ma:internalName="TaxCatchAll" ma:showField="CatchAllData" ma:web="463df8c3-1c35-4f9a-934b-177c1f19fd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63df8c3-1c35-4f9a-934b-177c1f19fdfd" xsi:nil="true"/>
    <lcf76f155ced4ddcb4097134ff3c332f xmlns="2d758a7b-10cf-4456-8e74-56d51dda6b0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4F2FFB2-38CE-4905-BE04-BD6C305E735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CF06A9-9AE7-477B-946E-4D0756A5E6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758a7b-10cf-4456-8e74-56d51dda6b0f"/>
    <ds:schemaRef ds:uri="463df8c3-1c35-4f9a-934b-177c1f19fd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46C2E1E-7ED1-4612-B42E-C426BCACE63E}">
  <ds:schemaRefs>
    <ds:schemaRef ds:uri="http://purl.org/dc/elements/1.1/"/>
    <ds:schemaRef ds:uri="http://schemas.microsoft.com/office/2006/documentManagement/types"/>
    <ds:schemaRef ds:uri="463df8c3-1c35-4f9a-934b-177c1f19fdfd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2d758a7b-10cf-4456-8e74-56d51dda6b0f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e0793d39-0939-496d-b129-198edd916feb}" enabled="0" method="" siteId="{e0793d39-0939-496d-b129-198edd916fe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1750</Words>
  <PresentationFormat>A4 210 x 297 mm</PresentationFormat>
  <Paragraphs>220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HG丸ｺﾞｼｯｸM-PRO</vt:lpstr>
      <vt:lpstr>Meiryo UI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2023-06-28T07:11:22Z</cp:lastPrinted>
  <dcterms:created xsi:type="dcterms:W3CDTF">2023-06-28T06:23:40Z</dcterms:created>
  <dcterms:modified xsi:type="dcterms:W3CDTF">2023-09-29T06:52:16Z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0x0101003D4B19D256A3494191BF0208EE3DFFFA</vt:lpwstr>
  </property>
  <property fmtid="{D5CDD505-2E9C-101B-9397-08002B2CF9AE}" pid="3" name="MediaServiceImageTags">
    <vt:lpwstr/>
  </property>
</Properties>
</file>