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8756" r:id="rId4"/>
  </p:sldMasterIdLst>
  <p:notesMasterIdLst>
    <p:notesMasterId r:id="rId11"/>
  </p:notesMasterIdLst>
  <p:sldIdLst>
    <p:sldId id="2491" r:id="rId5"/>
    <p:sldId id="2511" r:id="rId6"/>
    <p:sldId id="2534" r:id="rId7"/>
    <p:sldId id="2553" r:id="rId8"/>
    <p:sldId id="2554" r:id="rId9"/>
    <p:sldId id="2555" r:id="rId10"/>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056"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112"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168"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222"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278" algn="l" defTabSz="914112" rtl="0" eaLnBrk="1" latinLnBrk="0" hangingPunct="1">
      <a:defRPr kumimoji="1" kern="1200">
        <a:solidFill>
          <a:schemeClr val="tx1"/>
        </a:solidFill>
        <a:latin typeface="Arial" charset="0"/>
        <a:ea typeface="ＭＳ Ｐゴシック" pitchFamily="50" charset="-128"/>
        <a:cs typeface="+mn-cs"/>
      </a:defRPr>
    </a:lvl6pPr>
    <a:lvl7pPr marL="2742335" algn="l" defTabSz="914112" rtl="0" eaLnBrk="1" latinLnBrk="0" hangingPunct="1">
      <a:defRPr kumimoji="1" kern="1200">
        <a:solidFill>
          <a:schemeClr val="tx1"/>
        </a:solidFill>
        <a:latin typeface="Arial" charset="0"/>
        <a:ea typeface="ＭＳ Ｐゴシック" pitchFamily="50" charset="-128"/>
        <a:cs typeface="+mn-cs"/>
      </a:defRPr>
    </a:lvl7pPr>
    <a:lvl8pPr marL="3199390" algn="l" defTabSz="914112" rtl="0" eaLnBrk="1" latinLnBrk="0" hangingPunct="1">
      <a:defRPr kumimoji="1" kern="1200">
        <a:solidFill>
          <a:schemeClr val="tx1"/>
        </a:solidFill>
        <a:latin typeface="Arial" charset="0"/>
        <a:ea typeface="ＭＳ Ｐゴシック" pitchFamily="50" charset="-128"/>
        <a:cs typeface="+mn-cs"/>
      </a:defRPr>
    </a:lvl8pPr>
    <a:lvl9pPr marL="3656446" algn="l" defTabSz="914112"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436">
          <p15:clr>
            <a:srgbClr val="A4A3A4"/>
          </p15:clr>
        </p15:guide>
        <p15:guide id="2" pos="3121">
          <p15:clr>
            <a:srgbClr val="A4A3A4"/>
          </p15:clr>
        </p15:guide>
        <p15:guide id="3" pos="6068" userDrawn="1">
          <p15:clr>
            <a:srgbClr val="A4A3A4"/>
          </p15:clr>
        </p15:guide>
        <p15:guide id="4" pos="1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佐伯 郁苗(saeki-kanae.oy9)" initials="佐伯" lastIdx="2" clrIdx="0">
    <p:extLst>
      <p:ext uri="{19B8F6BF-5375-455C-9EA6-DF929625EA0E}">
        <p15:presenceInfo xmlns:p15="http://schemas.microsoft.com/office/powerpoint/2012/main" userId="S-1-5-21-4175116151-3849908774-3845857867-550426" providerId="AD"/>
      </p:ext>
    </p:extLst>
  </p:cmAuthor>
  <p:cmAuthor id="4" name="石川 紀子(ishikawa-noriko.y26)" initials="石川" lastIdx="2" clrIdx="1">
    <p:extLst>
      <p:ext uri="{19B8F6BF-5375-455C-9EA6-DF929625EA0E}">
        <p15:presenceInfo xmlns:p15="http://schemas.microsoft.com/office/powerpoint/2012/main" userId="S-1-5-21-4175116151-3849908774-3845857867-619702" providerId="AD"/>
      </p:ext>
    </p:extLst>
  </p:cmAuthor>
  <p:cmAuthor id="5" name="大野 孝司" initials="大野" lastIdx="16" clrIdx="2">
    <p:extLst>
      <p:ext uri="{19B8F6BF-5375-455C-9EA6-DF929625EA0E}">
        <p15:presenceInfo xmlns:p15="http://schemas.microsoft.com/office/powerpoint/2012/main" userId="S-1-5-21-119559289-308561185-1852903728-79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FF9900"/>
    <a:srgbClr val="3399FF"/>
    <a:srgbClr val="990099"/>
    <a:srgbClr val="800080"/>
    <a:srgbClr val="CC6600"/>
    <a:srgbClr val="660033"/>
    <a:srgbClr val="663300"/>
    <a:srgbClr val="FFFF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90" autoAdjust="0"/>
    <p:restoredTop sz="96507" autoAdjust="0"/>
  </p:normalViewPr>
  <p:slideViewPr>
    <p:cSldViewPr>
      <p:cViewPr varScale="1">
        <p:scale>
          <a:sx n="95" d="100"/>
          <a:sy n="95" d="100"/>
        </p:scale>
        <p:origin x="1122" y="78"/>
      </p:cViewPr>
      <p:guideLst>
        <p:guide orient="horz" pos="436"/>
        <p:guide pos="3121"/>
        <p:guide pos="6068"/>
        <p:guide pos="172"/>
      </p:guideLst>
    </p:cSldViewPr>
  </p:slideViewPr>
  <p:outlineViewPr>
    <p:cViewPr>
      <p:scale>
        <a:sx n="33" d="100"/>
        <a:sy n="33" d="100"/>
      </p:scale>
      <p:origin x="0" y="-39240"/>
    </p:cViewPr>
  </p:outlineViewPr>
  <p:notesTextViewPr>
    <p:cViewPr>
      <p:scale>
        <a:sx n="100" d="100"/>
        <a:sy n="100" d="100"/>
      </p:scale>
      <p:origin x="0" y="0"/>
    </p:cViewPr>
  </p:notesTextViewPr>
  <p:sorterViewPr>
    <p:cViewPr varScale="1">
      <p:scale>
        <a:sx n="1" d="1"/>
        <a:sy n="1" d="1"/>
      </p:scale>
      <p:origin x="0" y="-30306"/>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presProps" Target="presProp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commentAuthors" Target="commentAuthors.xml" />
  <Relationship Id="rId2" Type="http://schemas.openxmlformats.org/officeDocument/2006/relationships/customXml" Target="../customXml/item2.xml" />
  <Relationship Id="rId16" Type="http://schemas.openxmlformats.org/officeDocument/2006/relationships/tableStyles" Target="tableStyles.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notesMaster" Target="notesMasters/notesMaster1.xml" />
  <Relationship Id="rId5" Type="http://schemas.openxmlformats.org/officeDocument/2006/relationships/slide" Target="slides/slide1.xml" />
  <Relationship Id="rId15" Type="http://schemas.openxmlformats.org/officeDocument/2006/relationships/theme" Target="theme/theme1.xml" />
  <Relationship Id="rId10" Type="http://schemas.openxmlformats.org/officeDocument/2006/relationships/slide" Target="slides/slide6.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smtClean="0"/>
            </a:lvl1pPr>
          </a:lstStyle>
          <a:p>
            <a:pPr>
              <a:defRPr/>
            </a:pPr>
            <a:endParaRPr lang="en-US" altLang="ja-JP" dirty="0"/>
          </a:p>
        </p:txBody>
      </p:sp>
      <p:sp>
        <p:nvSpPr>
          <p:cNvPr id="25603" name="Rectangle 3"/>
          <p:cNvSpPr>
            <a:spLocks noGrp="1" noChangeArrowheads="1"/>
          </p:cNvSpPr>
          <p:nvPr>
            <p:ph type="dt" idx="1"/>
          </p:nvPr>
        </p:nvSpPr>
        <p:spPr bwMode="auto">
          <a:xfrm>
            <a:off x="3855350" y="0"/>
            <a:ext cx="29502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smtClean="0"/>
            </a:lvl1pPr>
          </a:lstStyle>
          <a:p>
            <a:pPr>
              <a:defRPr/>
            </a:pPr>
            <a:endParaRPr lang="en-US" altLang="ja-JP" dirty="0"/>
          </a:p>
        </p:txBody>
      </p:sp>
      <p:sp>
        <p:nvSpPr>
          <p:cNvPr id="158724"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1199" y="4721225"/>
            <a:ext cx="5444806" cy="44719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5606" name="Rectangle 6"/>
          <p:cNvSpPr>
            <a:spLocks noGrp="1" noChangeArrowheads="1"/>
          </p:cNvSpPr>
          <p:nvPr>
            <p:ph type="ftr" sz="quarter" idx="4"/>
          </p:nvPr>
        </p:nvSpPr>
        <p:spPr bwMode="auto">
          <a:xfrm>
            <a:off x="1" y="9440866"/>
            <a:ext cx="2950263"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smtClean="0"/>
            </a:lvl1pPr>
          </a:lstStyle>
          <a:p>
            <a:pPr>
              <a:defRPr/>
            </a:pPr>
            <a:endParaRPr lang="en-US" altLang="ja-JP" dirty="0"/>
          </a:p>
        </p:txBody>
      </p:sp>
      <p:sp>
        <p:nvSpPr>
          <p:cNvPr id="25607" name="Rectangle 7"/>
          <p:cNvSpPr>
            <a:spLocks noGrp="1" noChangeArrowheads="1"/>
          </p:cNvSpPr>
          <p:nvPr>
            <p:ph type="sldNum" sz="quarter" idx="5"/>
          </p:nvPr>
        </p:nvSpPr>
        <p:spPr bwMode="auto">
          <a:xfrm>
            <a:off x="3855350" y="9440866"/>
            <a:ext cx="2950263"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smtClean="0"/>
            </a:lvl1pPr>
          </a:lstStyle>
          <a:p>
            <a:pPr>
              <a:defRPr/>
            </a:pPr>
            <a:fld id="{284C97A7-1F3F-4E66-8E80-4C266C1D86EA}" type="slidenum">
              <a:rPr lang="en-US" altLang="ja-JP"/>
              <a:pPr>
                <a:defRPr/>
              </a:pPr>
              <a:t>‹#›</a:t>
            </a:fld>
            <a:endParaRPr lang="en-US" altLang="ja-JP" dirty="0"/>
          </a:p>
        </p:txBody>
      </p:sp>
    </p:spTree>
    <p:extLst>
      <p:ext uri="{BB962C8B-B14F-4D97-AF65-F5344CB8AC3E}">
        <p14:creationId xmlns:p14="http://schemas.microsoft.com/office/powerpoint/2010/main" val="3038428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056"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11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168"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22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278" algn="l" defTabSz="914112" rtl="0" eaLnBrk="1" latinLnBrk="0" hangingPunct="1">
      <a:defRPr kumimoji="1" sz="1200" kern="1200">
        <a:solidFill>
          <a:schemeClr val="tx1"/>
        </a:solidFill>
        <a:latin typeface="+mn-lt"/>
        <a:ea typeface="+mn-ea"/>
        <a:cs typeface="+mn-cs"/>
      </a:defRPr>
    </a:lvl6pPr>
    <a:lvl7pPr marL="2742335" algn="l" defTabSz="914112" rtl="0" eaLnBrk="1" latinLnBrk="0" hangingPunct="1">
      <a:defRPr kumimoji="1" sz="1200" kern="1200">
        <a:solidFill>
          <a:schemeClr val="tx1"/>
        </a:solidFill>
        <a:latin typeface="+mn-lt"/>
        <a:ea typeface="+mn-ea"/>
        <a:cs typeface="+mn-cs"/>
      </a:defRPr>
    </a:lvl7pPr>
    <a:lvl8pPr marL="3199390" algn="l" defTabSz="914112" rtl="0" eaLnBrk="1" latinLnBrk="0" hangingPunct="1">
      <a:defRPr kumimoji="1" sz="1200" kern="1200">
        <a:solidFill>
          <a:schemeClr val="tx1"/>
        </a:solidFill>
        <a:latin typeface="+mn-lt"/>
        <a:ea typeface="+mn-ea"/>
        <a:cs typeface="+mn-cs"/>
      </a:defRPr>
    </a:lvl8pPr>
    <a:lvl9pPr marL="3656446" algn="l" defTabSz="914112"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ロゴ無し-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テキスト プレースホルダー 12">
            <a:extLst>
              <a:ext uri="{FF2B5EF4-FFF2-40B4-BE49-F238E27FC236}">
                <a16:creationId xmlns:a16="http://schemas.microsoft.com/office/drawing/2014/main" id="{2B853A86-3EEA-354D-94D1-2263E9AA6352}"/>
              </a:ext>
            </a:extLst>
          </p:cNvPr>
          <p:cNvSpPr>
            <a:spLocks noGrp="1"/>
          </p:cNvSpPr>
          <p:nvPr>
            <p:ph type="body" sz="quarter" idx="13"/>
          </p:nvPr>
        </p:nvSpPr>
        <p:spPr>
          <a:xfrm>
            <a:off x="0" y="828000"/>
            <a:ext cx="9907200" cy="550884"/>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smtClean="0"/>
              <a:t>マスター テキストの書式設定</a:t>
            </a:r>
          </a:p>
        </p:txBody>
      </p:sp>
      <p:sp>
        <p:nvSpPr>
          <p:cNvPr id="11"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8734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扉・目次2">
    <p:spTree>
      <p:nvGrpSpPr>
        <p:cNvPr id="1" name=""/>
        <p:cNvGrpSpPr/>
        <p:nvPr/>
      </p:nvGrpSpPr>
      <p:grpSpPr>
        <a:xfrm>
          <a:off x="0" y="0"/>
          <a:ext cx="0" cy="0"/>
          <a:chOff x="0" y="0"/>
          <a:chExt cx="0" cy="0"/>
        </a:xfrm>
      </p:grpSpPr>
      <p:sp>
        <p:nvSpPr>
          <p:cNvPr id="101"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2"/>
            </a:fgClr>
            <a:bgClr>
              <a:srgbClr val="DF637E"/>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2"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1000">
                <a:schemeClr val="accent4"/>
              </a:gs>
              <a:gs pos="62000">
                <a:schemeClr val="accent2">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97"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smtClean="0"/>
              <a:t>マスター テキストの書式設定</a:t>
            </a:r>
          </a:p>
          <a:p>
            <a:pPr marL="342900" lvl="1" indent="-342900" defTabSz="457200">
              <a:lnSpc>
                <a:spcPct val="150000"/>
              </a:lnSpc>
              <a:buFont typeface="+mj-lt"/>
              <a:buAutoNum type="arabicPeriod"/>
            </a:pPr>
            <a:r>
              <a:rPr kumimoji="1" lang="ja-JP" altLang="en-US" smtClean="0"/>
              <a:t>第 </a:t>
            </a:r>
            <a:r>
              <a:rPr kumimoji="1" lang="en-US" altLang="ja-JP" smtClean="0"/>
              <a:t>2 </a:t>
            </a:r>
            <a:r>
              <a:rPr kumimoji="1" lang="ja-JP" altLang="en-US" smtClean="0"/>
              <a:t>レベル</a:t>
            </a:r>
          </a:p>
          <a:p>
            <a:pPr marL="342900" lvl="2" indent="-342900" defTabSz="457200">
              <a:lnSpc>
                <a:spcPct val="150000"/>
              </a:lnSpc>
              <a:buFont typeface="+mj-lt"/>
              <a:buAutoNum type="arabicPeriod"/>
            </a:pPr>
            <a:r>
              <a:rPr kumimoji="1" lang="ja-JP" altLang="en-US" smtClean="0"/>
              <a:t>第 </a:t>
            </a:r>
            <a:r>
              <a:rPr kumimoji="1" lang="en-US" altLang="ja-JP" smtClean="0"/>
              <a:t>3 </a:t>
            </a:r>
            <a:r>
              <a:rPr kumimoji="1" lang="ja-JP" altLang="en-US" smtClean="0"/>
              <a:t>レベル</a:t>
            </a:r>
          </a:p>
          <a:p>
            <a:pPr marL="342900" lvl="3" indent="-342900" defTabSz="457200">
              <a:lnSpc>
                <a:spcPct val="150000"/>
              </a:lnSpc>
              <a:buFont typeface="+mj-lt"/>
              <a:buAutoNum type="arabicPeriod"/>
            </a:pPr>
            <a:r>
              <a:rPr kumimoji="1" lang="ja-JP" altLang="en-US" smtClean="0"/>
              <a:t>第 </a:t>
            </a:r>
            <a:r>
              <a:rPr kumimoji="1" lang="en-US" altLang="ja-JP" smtClean="0"/>
              <a:t>4 </a:t>
            </a:r>
            <a:r>
              <a:rPr kumimoji="1" lang="ja-JP" altLang="en-US" smtClean="0"/>
              <a:t>レベル</a:t>
            </a:r>
          </a:p>
          <a:p>
            <a:pPr marL="342900" lvl="4" indent="-342900" defTabSz="457200">
              <a:lnSpc>
                <a:spcPct val="150000"/>
              </a:lnSpc>
              <a:buFont typeface="+mj-lt"/>
              <a:buAutoNum type="arabicPeriod"/>
            </a:pPr>
            <a:r>
              <a:rPr kumimoji="1" lang="ja-JP" altLang="en-US" smtClean="0"/>
              <a:t>第 </a:t>
            </a:r>
            <a:r>
              <a:rPr kumimoji="1" lang="en-US" altLang="ja-JP" smtClean="0"/>
              <a:t>5 </a:t>
            </a:r>
            <a:r>
              <a:rPr kumimoji="1" lang="ja-JP" altLang="en-US" smtClean="0"/>
              <a:t>レベル</a:t>
            </a:r>
            <a:endParaRPr kumimoji="1" lang="ja-JP" altLang="en-US" dirty="0"/>
          </a:p>
        </p:txBody>
      </p:sp>
      <p:sp>
        <p:nvSpPr>
          <p:cNvPr id="99"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1420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扉・目次3">
    <p:spTree>
      <p:nvGrpSpPr>
        <p:cNvPr id="1" name=""/>
        <p:cNvGrpSpPr/>
        <p:nvPr/>
      </p:nvGrpSpPr>
      <p:grpSpPr>
        <a:xfrm>
          <a:off x="0" y="0"/>
          <a:ext cx="0" cy="0"/>
          <a:chOff x="0" y="0"/>
          <a:chExt cx="0" cy="0"/>
        </a:xfrm>
      </p:grpSpPr>
      <p:sp>
        <p:nvSpPr>
          <p:cNvPr id="10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3"/>
            </a:fgClr>
            <a:bgClr>
              <a:srgbClr val="7EC4C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6000">
                <a:schemeClr val="accent5"/>
              </a:gs>
              <a:gs pos="67000">
                <a:schemeClr val="accent3">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12" name="テキスト プレースホルダー 13">
            <a:extLst>
              <a:ext uri="{FF2B5EF4-FFF2-40B4-BE49-F238E27FC236}">
                <a16:creationId xmlns:a16="http://schemas.microsoft.com/office/drawing/2014/main" id="{013672E4-8361-284E-8D6A-CC652AA0D4A3}"/>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smtClean="0"/>
              <a:t>マスター テキストの書式設定</a:t>
            </a:r>
          </a:p>
          <a:p>
            <a:pPr marL="342900" lvl="1" indent="-342900" defTabSz="457200">
              <a:lnSpc>
                <a:spcPct val="150000"/>
              </a:lnSpc>
              <a:buFont typeface="+mj-lt"/>
              <a:buAutoNum type="arabicPeriod"/>
            </a:pPr>
            <a:r>
              <a:rPr kumimoji="1" lang="ja-JP" altLang="en-US" smtClean="0"/>
              <a:t>第 </a:t>
            </a:r>
            <a:r>
              <a:rPr kumimoji="1" lang="en-US" altLang="ja-JP" smtClean="0"/>
              <a:t>2 </a:t>
            </a:r>
            <a:r>
              <a:rPr kumimoji="1" lang="ja-JP" altLang="en-US" smtClean="0"/>
              <a:t>レベル</a:t>
            </a:r>
          </a:p>
          <a:p>
            <a:pPr marL="342900" lvl="2" indent="-342900" defTabSz="457200">
              <a:lnSpc>
                <a:spcPct val="150000"/>
              </a:lnSpc>
              <a:buFont typeface="+mj-lt"/>
              <a:buAutoNum type="arabicPeriod"/>
            </a:pPr>
            <a:r>
              <a:rPr kumimoji="1" lang="ja-JP" altLang="en-US" smtClean="0"/>
              <a:t>第 </a:t>
            </a:r>
            <a:r>
              <a:rPr kumimoji="1" lang="en-US" altLang="ja-JP" smtClean="0"/>
              <a:t>3 </a:t>
            </a:r>
            <a:r>
              <a:rPr kumimoji="1" lang="ja-JP" altLang="en-US" smtClean="0"/>
              <a:t>レベル</a:t>
            </a:r>
          </a:p>
          <a:p>
            <a:pPr marL="342900" lvl="3" indent="-342900" defTabSz="457200">
              <a:lnSpc>
                <a:spcPct val="150000"/>
              </a:lnSpc>
              <a:buFont typeface="+mj-lt"/>
              <a:buAutoNum type="arabicPeriod"/>
            </a:pPr>
            <a:r>
              <a:rPr kumimoji="1" lang="ja-JP" altLang="en-US" smtClean="0"/>
              <a:t>第 </a:t>
            </a:r>
            <a:r>
              <a:rPr kumimoji="1" lang="en-US" altLang="ja-JP" smtClean="0"/>
              <a:t>4 </a:t>
            </a:r>
            <a:r>
              <a:rPr kumimoji="1" lang="ja-JP" altLang="en-US" smtClean="0"/>
              <a:t>レベル</a:t>
            </a:r>
          </a:p>
          <a:p>
            <a:pPr marL="342900" lvl="4" indent="-342900" defTabSz="457200">
              <a:lnSpc>
                <a:spcPct val="150000"/>
              </a:lnSpc>
              <a:buFont typeface="+mj-lt"/>
              <a:buAutoNum type="arabicPeriod"/>
            </a:pPr>
            <a:r>
              <a:rPr kumimoji="1" lang="ja-JP" altLang="en-US" smtClean="0"/>
              <a:t>第 </a:t>
            </a:r>
            <a:r>
              <a:rPr kumimoji="1" lang="en-US" altLang="ja-JP" smtClean="0"/>
              <a:t>5 </a:t>
            </a:r>
            <a:r>
              <a:rPr kumimoji="1" lang="ja-JP" altLang="en-US" smtClean="0"/>
              <a:t>レベル</a:t>
            </a:r>
            <a:endParaRPr kumimoji="1" lang="ja-JP" altLang="en-US"/>
          </a:p>
        </p:txBody>
      </p:sp>
      <p:sp>
        <p:nvSpPr>
          <p:cNvPr id="98"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6371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7"/>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smtClean="0"/>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smtClean="0"/>
              <a:t>マスター テキストの書式設定</a:t>
            </a:r>
          </a:p>
        </p:txBody>
      </p:sp>
      <p:sp>
        <p:nvSpPr>
          <p:cNvPr id="11"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8784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ロゴ無し-白紙">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16860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ロゴ有-タイトル＆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3"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smtClean="0"/>
              <a:t>マスター タイトルの書式設定</a:t>
            </a:r>
            <a:endParaRPr lang="en-US" dirty="0"/>
          </a:p>
        </p:txBody>
      </p:sp>
      <p:sp>
        <p:nvSpPr>
          <p:cNvPr id="15"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6"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smtClean="0"/>
              <a:t>マスター テキストの書式設定</a:t>
            </a:r>
          </a:p>
        </p:txBody>
      </p:sp>
      <p:sp>
        <p:nvSpPr>
          <p:cNvPr id="11"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45702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有-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11"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5"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smtClean="0"/>
              <a:t>マスター タイトルの書式設定</a:t>
            </a:r>
            <a:endParaRPr lang="en-US" dirty="0"/>
          </a:p>
        </p:txBody>
      </p:sp>
      <p:sp>
        <p:nvSpPr>
          <p:cNvPr id="16"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7"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smtClean="0"/>
              <a:t>マスター テキストの書式設定</a:t>
            </a:r>
          </a:p>
        </p:txBody>
      </p:sp>
      <p:sp>
        <p:nvSpPr>
          <p:cNvPr id="13"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2442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ロゴ有-白紙">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050485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紙1">
    <p:spTree>
      <p:nvGrpSpPr>
        <p:cNvPr id="1" name=""/>
        <p:cNvGrpSpPr/>
        <p:nvPr/>
      </p:nvGrpSpPr>
      <p:grpSpPr>
        <a:xfrm>
          <a:off x="0" y="0"/>
          <a:ext cx="0" cy="0"/>
          <a:chOff x="0" y="0"/>
          <a:chExt cx="0" cy="0"/>
        </a:xfrm>
      </p:grpSpPr>
      <p:sp>
        <p:nvSpPr>
          <p:cNvPr id="6" name="テキスト プレースホルダー 6">
            <a:extLst>
              <a:ext uri="{FF2B5EF4-FFF2-40B4-BE49-F238E27FC236}">
                <a16:creationId xmlns:a16="http://schemas.microsoft.com/office/drawing/2014/main" id="{947288C7-7203-D54E-8629-CD9317DDB283}"/>
              </a:ext>
            </a:extLst>
          </p:cNvPr>
          <p:cNvSpPr txBox="1">
            <a:spLocks/>
          </p:cNvSpPr>
          <p:nvPr userDrawn="1"/>
        </p:nvSpPr>
        <p:spPr>
          <a:xfrm>
            <a:off x="0" y="3886200"/>
            <a:ext cx="9906000" cy="3000118"/>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C430249E-AE45-AB46-9462-F239EA5FB436}"/>
              </a:ext>
            </a:extLst>
          </p:cNvPr>
          <p:cNvSpPr txBox="1">
            <a:spLocks/>
          </p:cNvSpPr>
          <p:nvPr userDrawn="1"/>
        </p:nvSpPr>
        <p:spPr>
          <a:xfrm>
            <a:off x="4165600" y="3886200"/>
            <a:ext cx="5740400" cy="300011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3858857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3858857 w 9907200"/>
              <a:gd name="connsiteY4" fmla="*/ 5588 h 827999"/>
              <a:gd name="connsiteX0" fmla="*/ 5052983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5052983 w 9907200"/>
              <a:gd name="connsiteY4" fmla="*/ 5588 h 827999"/>
              <a:gd name="connsiteX0" fmla="*/ 3331732 w 9907200"/>
              <a:gd name="connsiteY0" fmla="*/ 0 h 828042"/>
              <a:gd name="connsiteX1" fmla="*/ 9907200 w 9907200"/>
              <a:gd name="connsiteY1" fmla="*/ 43 h 828042"/>
              <a:gd name="connsiteX2" fmla="*/ 9907200 w 9907200"/>
              <a:gd name="connsiteY2" fmla="*/ 828042 h 828042"/>
              <a:gd name="connsiteX3" fmla="*/ 0 w 9907200"/>
              <a:gd name="connsiteY3" fmla="*/ 828042 h 828042"/>
              <a:gd name="connsiteX4" fmla="*/ 3331732 w 9907200"/>
              <a:gd name="connsiteY4" fmla="*/ 0 h 828042"/>
              <a:gd name="connsiteX0" fmla="*/ 4732750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4732750 w 11308218"/>
              <a:gd name="connsiteY4" fmla="*/ 0 h 828042"/>
              <a:gd name="connsiteX0" fmla="*/ 5153056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5153056 w 11308218"/>
              <a:gd name="connsiteY4" fmla="*/ 0 h 828042"/>
              <a:gd name="connsiteX0" fmla="*/ 5613390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613390 w 11308218"/>
              <a:gd name="connsiteY4" fmla="*/ 5588 h 827999"/>
              <a:gd name="connsiteX0" fmla="*/ 5702896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702896 w 11308218"/>
              <a:gd name="connsiteY4" fmla="*/ 5588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218" h="827999">
                <a:moveTo>
                  <a:pt x="5702896" y="5588"/>
                </a:moveTo>
                <a:lnTo>
                  <a:pt x="11308218" y="0"/>
                </a:lnTo>
                <a:lnTo>
                  <a:pt x="11308218" y="827999"/>
                </a:lnTo>
                <a:lnTo>
                  <a:pt x="0" y="827999"/>
                </a:lnTo>
                <a:lnTo>
                  <a:pt x="5702896" y="5588"/>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17980" y="0"/>
            <a:ext cx="9923980" cy="3874149"/>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5620281" y="5866857"/>
            <a:ext cx="3913874" cy="340093"/>
          </a:xfrm>
        </p:spPr>
        <p:txBody>
          <a:bodyPr wrap="square" lIns="0" tIns="0" rIns="0" bIns="0" anchor="b">
            <a:spAutoFit/>
          </a:bodyPr>
          <a:lstStyle>
            <a:lvl1pPr marL="0" indent="0">
              <a:spcAft>
                <a:spcPts val="400"/>
              </a:spcAft>
              <a:buNone/>
              <a:defRPr lang="ja-JP" altLang="en-US" sz="1700" spc="150" smtClean="0">
                <a:solidFill>
                  <a:schemeClr val="bg1"/>
                </a:solidFill>
              </a:defRPr>
            </a:lvl1pPr>
            <a:lvl2pPr marL="228600" indent="0">
              <a:spcAft>
                <a:spcPts val="400"/>
              </a:spcAft>
              <a:buNone/>
              <a:defRPr lang="ja-JP" altLang="en-US" sz="1800" smtClean="0">
                <a:latin typeface="+mn-lt"/>
                <a:ea typeface="+mn-ea"/>
              </a:defRPr>
            </a:lvl2pPr>
            <a:lvl3pPr marL="685800" indent="0">
              <a:spcAft>
                <a:spcPts val="400"/>
              </a:spcAft>
              <a:buNone/>
              <a:defRPr lang="ja-JP" altLang="en-US" sz="1800" smtClean="0">
                <a:latin typeface="+mn-lt"/>
                <a:ea typeface="+mn-ea"/>
              </a:defRPr>
            </a:lvl3pPr>
            <a:lvl4pPr marL="1143000" indent="0">
              <a:spcAft>
                <a:spcPts val="400"/>
              </a:spcAft>
              <a:buNone/>
              <a:defRPr lang="ja-JP" altLang="en-US" sz="1800" smtClean="0">
                <a:latin typeface="+mn-lt"/>
                <a:ea typeface="+mn-ea"/>
              </a:defRPr>
            </a:lvl4pPr>
            <a:lvl5pPr marL="1600200" indent="0">
              <a:spcAft>
                <a:spcPts val="400"/>
              </a:spcAft>
              <a:buNone/>
              <a:defRPr lang="ja-JP" altLang="en-US" sz="1800">
                <a:latin typeface="+mn-lt"/>
                <a:ea typeface="+mn-ea"/>
              </a:defRPr>
            </a:lvl5pPr>
          </a:lstStyle>
          <a:p>
            <a:pPr marL="0" lvl="0" defTabSz="457200"/>
            <a:r>
              <a:rPr kumimoji="1" lang="ja-JP" altLang="en-US" smtClean="0"/>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3" name="Date Placeholder 1">
            <a:extLst>
              <a:ext uri="{FF2B5EF4-FFF2-40B4-BE49-F238E27FC236}">
                <a16:creationId xmlns:a16="http://schemas.microsoft.com/office/drawing/2014/main" id="{B4AD2287-6E3C-6647-80BD-596F7E84AFCC}"/>
              </a:ext>
            </a:extLst>
          </p:cNvPr>
          <p:cNvSpPr>
            <a:spLocks noGrp="1"/>
          </p:cNvSpPr>
          <p:nvPr>
            <p:ph type="dt" sz="half" idx="10"/>
          </p:nvPr>
        </p:nvSpPr>
        <p:spPr>
          <a:xfrm>
            <a:off x="5620019" y="4878176"/>
            <a:ext cx="2228850" cy="365125"/>
          </a:xfrm>
        </p:spPr>
        <p:txBody>
          <a:bodyPr/>
          <a:lstStyle>
            <a:lvl1pPr algn="l">
              <a:defRPr/>
            </a:lvl1pPr>
          </a:lstStyle>
          <a:p>
            <a:endParaRPr lang="en-US" dirty="0"/>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377683" y="6469296"/>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0" y="1981200"/>
            <a:ext cx="9897010" cy="1904457"/>
          </a:xfrm>
        </p:spPr>
        <p:txBody>
          <a:bodyPr lIns="288000" tIns="180000" rIns="360000" bIns="72000" anchor="b"/>
          <a:lstStyle>
            <a:lvl1pPr>
              <a:defRPr sz="2400">
                <a:solidFill>
                  <a:schemeClr val="tx1"/>
                </a:solidFill>
              </a:defRPr>
            </a:lvl1pPr>
          </a:lstStyle>
          <a:p>
            <a:r>
              <a:rPr kumimoji="1" lang="ja-JP" altLang="en-US" smtClean="0"/>
              <a:t>マスター タイトルの書式設定</a:t>
            </a:r>
            <a:endParaRPr kumimoji="1" lang="ja-JP" altLang="en-US" dirty="0"/>
          </a:p>
        </p:txBody>
      </p:sp>
      <p:sp>
        <p:nvSpPr>
          <p:cNvPr id="16" name="テキスト プレースホルダー 14">
            <a:extLst>
              <a:ext uri="{FF2B5EF4-FFF2-40B4-BE49-F238E27FC236}">
                <a16:creationId xmlns:a16="http://schemas.microsoft.com/office/drawing/2014/main" id="{D77FD104-BAAE-1E43-B733-8EE9CC9EC49D}"/>
              </a:ext>
            </a:extLst>
          </p:cNvPr>
          <p:cNvSpPr>
            <a:spLocks noGrp="1"/>
          </p:cNvSpPr>
          <p:nvPr>
            <p:ph type="body" sz="quarter" idx="13"/>
          </p:nvPr>
        </p:nvSpPr>
        <p:spPr>
          <a:xfrm>
            <a:off x="-9227" y="3901925"/>
            <a:ext cx="9924453" cy="412805"/>
          </a:xfrm>
        </p:spPr>
        <p:txBody>
          <a:bodyPr wrap="square" lIns="288000">
            <a:spAutoFit/>
          </a:bodyPr>
          <a:lstStyle>
            <a:lvl1pPr marL="0" indent="0">
              <a:buNone/>
              <a:defRPr lang="ja-JP" altLang="en-US" sz="1700" spc="150" smtClean="0">
                <a:solidFill>
                  <a:schemeClr val="bg1"/>
                </a:solidFill>
              </a:defRPr>
            </a:lvl1pPr>
            <a:lvl2pPr marL="228600" indent="0">
              <a:buNone/>
              <a:defRPr lang="ja-JP" altLang="en-US" sz="1700" smtClean="0">
                <a:solidFill>
                  <a:schemeClr val="bg1"/>
                </a:solidFill>
                <a:latin typeface="+mn-lt"/>
                <a:ea typeface="+mn-ea"/>
              </a:defRPr>
            </a:lvl2pPr>
            <a:lvl3pPr marL="685800" indent="0">
              <a:buNone/>
              <a:defRPr lang="ja-JP" altLang="en-US" sz="1700" smtClean="0">
                <a:solidFill>
                  <a:schemeClr val="bg1"/>
                </a:solidFill>
                <a:latin typeface="+mn-lt"/>
                <a:ea typeface="+mn-ea"/>
              </a:defRPr>
            </a:lvl3pPr>
            <a:lvl4pPr marL="1143000" indent="0">
              <a:buNone/>
              <a:defRPr lang="ja-JP" altLang="en-US" sz="1700" smtClean="0">
                <a:solidFill>
                  <a:schemeClr val="bg1"/>
                </a:solidFill>
                <a:latin typeface="+mn-lt"/>
                <a:ea typeface="+mn-ea"/>
              </a:defRPr>
            </a:lvl4pPr>
            <a:lvl5pPr marL="1600200" indent="0">
              <a:buNone/>
              <a:defRPr lang="ja-JP" altLang="en-US" sz="1700">
                <a:solidFill>
                  <a:schemeClr val="bg1"/>
                </a:solidFill>
                <a:latin typeface="+mn-lt"/>
                <a:ea typeface="+mn-ea"/>
              </a:defRPr>
            </a:lvl5pPr>
          </a:lstStyle>
          <a:p>
            <a:pPr marL="0" lvl="0" defTabSz="457200"/>
            <a:r>
              <a:rPr kumimoji="1" lang="ja-JP" altLang="en-US" smtClean="0"/>
              <a:t>マスター テキストの書式設定</a:t>
            </a:r>
          </a:p>
        </p:txBody>
      </p:sp>
    </p:spTree>
    <p:extLst>
      <p:ext uri="{BB962C8B-B14F-4D97-AF65-F5344CB8AC3E}">
        <p14:creationId xmlns:p14="http://schemas.microsoft.com/office/powerpoint/2010/main" val="177857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紙2">
    <p:spTree>
      <p:nvGrpSpPr>
        <p:cNvPr id="1" name=""/>
        <p:cNvGrpSpPr/>
        <p:nvPr/>
      </p:nvGrpSpPr>
      <p:grpSpPr>
        <a:xfrm>
          <a:off x="0" y="0"/>
          <a:ext cx="0" cy="0"/>
          <a:chOff x="0" y="0"/>
          <a:chExt cx="0" cy="0"/>
        </a:xfrm>
      </p:grpSpPr>
      <p:sp>
        <p:nvSpPr>
          <p:cNvPr id="17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7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2371426" y="3027"/>
            <a:ext cx="7543800" cy="6854973"/>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2362200" y="4042659"/>
            <a:ext cx="7534810" cy="412421"/>
          </a:xfrm>
        </p:spPr>
        <p:txBody>
          <a:bodyPr wrap="square" lIns="288000">
            <a:spAutoFit/>
          </a:bodyPr>
          <a:lstStyle>
            <a:lvl1pPr marL="0" indent="0">
              <a:spcAft>
                <a:spcPts val="400"/>
              </a:spcAft>
              <a:buNone/>
              <a:defRPr lang="ja-JP" altLang="en-US" sz="1600" spc="150" smtClean="0">
                <a:solidFill>
                  <a:schemeClr val="tx1"/>
                </a:solidFill>
              </a:defRPr>
            </a:lvl1pPr>
            <a:lvl2pPr marL="228600" indent="0">
              <a:spcAft>
                <a:spcPts val="400"/>
              </a:spcAft>
              <a:buNone/>
              <a:defRPr lang="ja-JP" altLang="en-US" sz="1600" smtClean="0">
                <a:solidFill>
                  <a:schemeClr val="tx1"/>
                </a:solidFill>
                <a:latin typeface="+mn-lt"/>
                <a:ea typeface="+mn-ea"/>
              </a:defRPr>
            </a:lvl2pPr>
            <a:lvl3pPr marL="685800" indent="0">
              <a:spcAft>
                <a:spcPts val="400"/>
              </a:spcAft>
              <a:buNone/>
              <a:defRPr lang="ja-JP" altLang="en-US" sz="1600" smtClean="0">
                <a:solidFill>
                  <a:schemeClr val="tx1"/>
                </a:solidFill>
                <a:latin typeface="+mn-lt"/>
                <a:ea typeface="+mn-ea"/>
              </a:defRPr>
            </a:lvl3pPr>
            <a:lvl4pPr marL="1143000" indent="0">
              <a:spcAft>
                <a:spcPts val="400"/>
              </a:spcAft>
              <a:buNone/>
              <a:defRPr lang="ja-JP" altLang="en-US" sz="1600" smtClean="0">
                <a:solidFill>
                  <a:schemeClr val="tx1"/>
                </a:solidFill>
                <a:latin typeface="+mn-lt"/>
                <a:ea typeface="+mn-ea"/>
              </a:defRPr>
            </a:lvl4pPr>
            <a:lvl5pPr marL="1600200" indent="0">
              <a:spcAft>
                <a:spcPts val="400"/>
              </a:spcAft>
              <a:buNone/>
              <a:defRPr lang="ja-JP" altLang="en-US" sz="1600">
                <a:solidFill>
                  <a:schemeClr val="tx1"/>
                </a:solidFill>
                <a:latin typeface="+mn-lt"/>
                <a:ea typeface="+mn-ea"/>
              </a:defRPr>
            </a:lvl5pPr>
          </a:lstStyle>
          <a:p>
            <a:pPr marL="0" lvl="0" defTabSz="457200"/>
            <a:r>
              <a:rPr kumimoji="1" lang="ja-JP" altLang="en-US" smtClean="0"/>
              <a:t>マスター テキストの書式設定</a:t>
            </a:r>
          </a:p>
        </p:txBody>
      </p:sp>
      <p:pic>
        <p:nvPicPr>
          <p:cNvPr id="11" name="図 10">
            <a:extLst>
              <a:ext uri="{FF2B5EF4-FFF2-40B4-BE49-F238E27FC236}">
                <a16:creationId xmlns:a16="http://schemas.microsoft.com/office/drawing/2014/main" id="{CF91CF97-003A-8047-ADC7-81411BD333F3}"/>
              </a:ext>
            </a:extLst>
          </p:cNvPr>
          <p:cNvPicPr>
            <a:picLocks noChangeAspect="1"/>
          </p:cNvPicPr>
          <p:nvPr userDrawn="1"/>
        </p:nvPicPr>
        <p:blipFill>
          <a:blip r:embed="rId2" cstate="email">
            <a:alphaModFix amt="36000"/>
            <a:extLst>
              <a:ext uri="{28A0092B-C50C-407E-A947-70E740481C1C}">
                <a14:useLocalDpi xmlns:a14="http://schemas.microsoft.com/office/drawing/2010/main"/>
              </a:ext>
            </a:extLst>
          </a:blip>
          <a:stretch>
            <a:fillRect/>
          </a:stretch>
        </p:blipFill>
        <p:spPr>
          <a:xfrm>
            <a:off x="5715000" y="6469296"/>
            <a:ext cx="3813317" cy="173332"/>
          </a:xfrm>
          <a:prstGeom prst="rect">
            <a:avLst/>
          </a:prstGeom>
        </p:spPr>
      </p:pic>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4450710" y="6379365"/>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2362200" y="1447800"/>
            <a:ext cx="7534810" cy="2304191"/>
          </a:xfrm>
        </p:spPr>
        <p:txBody>
          <a:bodyPr lIns="288000" tIns="180000" rIns="360000" bIns="72000" anchor="b"/>
          <a:lstStyle>
            <a:lvl1pPr>
              <a:defRPr sz="2400">
                <a:solidFill>
                  <a:schemeClr val="tx1"/>
                </a:solidFill>
              </a:defRPr>
            </a:lvl1pPr>
          </a:lstStyle>
          <a:p>
            <a:r>
              <a:rPr kumimoji="1" lang="ja-JP" altLang="en-US" smtClean="0"/>
              <a:t>マスター タイトルの書式設定</a:t>
            </a:r>
            <a:endParaRPr kumimoji="1" lang="ja-JP" altLang="en-US" dirty="0"/>
          </a:p>
        </p:txBody>
      </p:sp>
      <p:sp>
        <p:nvSpPr>
          <p:cNvPr id="172"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54077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中扉・目次1">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smtClean="0"/>
              <a:t>マスター テキストの書式設定</a:t>
            </a:r>
          </a:p>
          <a:p>
            <a:pPr marL="342900" lvl="1" indent="-342900" defTabSz="457200">
              <a:lnSpc>
                <a:spcPct val="150000"/>
              </a:lnSpc>
              <a:buFont typeface="+mj-lt"/>
              <a:buAutoNum type="arabicPeriod"/>
            </a:pPr>
            <a:r>
              <a:rPr kumimoji="1" lang="ja-JP" altLang="en-US" smtClean="0"/>
              <a:t>第 </a:t>
            </a:r>
            <a:r>
              <a:rPr kumimoji="1" lang="en-US" altLang="ja-JP" smtClean="0"/>
              <a:t>2 </a:t>
            </a:r>
            <a:r>
              <a:rPr kumimoji="1" lang="ja-JP" altLang="en-US" smtClean="0"/>
              <a:t>レベル</a:t>
            </a:r>
          </a:p>
          <a:p>
            <a:pPr marL="342900" lvl="2" indent="-342900" defTabSz="457200">
              <a:lnSpc>
                <a:spcPct val="150000"/>
              </a:lnSpc>
              <a:buFont typeface="+mj-lt"/>
              <a:buAutoNum type="arabicPeriod"/>
            </a:pPr>
            <a:r>
              <a:rPr kumimoji="1" lang="ja-JP" altLang="en-US" smtClean="0"/>
              <a:t>第 </a:t>
            </a:r>
            <a:r>
              <a:rPr kumimoji="1" lang="en-US" altLang="ja-JP" smtClean="0"/>
              <a:t>3 </a:t>
            </a:r>
            <a:r>
              <a:rPr kumimoji="1" lang="ja-JP" altLang="en-US" smtClean="0"/>
              <a:t>レベル</a:t>
            </a:r>
          </a:p>
          <a:p>
            <a:pPr marL="342900" lvl="3" indent="-342900" defTabSz="457200">
              <a:lnSpc>
                <a:spcPct val="150000"/>
              </a:lnSpc>
              <a:buFont typeface="+mj-lt"/>
              <a:buAutoNum type="arabicPeriod"/>
            </a:pPr>
            <a:r>
              <a:rPr kumimoji="1" lang="ja-JP" altLang="en-US" smtClean="0"/>
              <a:t>第 </a:t>
            </a:r>
            <a:r>
              <a:rPr kumimoji="1" lang="en-US" altLang="ja-JP" smtClean="0"/>
              <a:t>4 </a:t>
            </a:r>
            <a:r>
              <a:rPr kumimoji="1" lang="ja-JP" altLang="en-US" smtClean="0"/>
              <a:t>レベル</a:t>
            </a:r>
          </a:p>
          <a:p>
            <a:pPr marL="342900" lvl="4" indent="-342900" defTabSz="457200">
              <a:lnSpc>
                <a:spcPct val="150000"/>
              </a:lnSpc>
              <a:buFont typeface="+mj-lt"/>
              <a:buAutoNum type="arabicPeriod"/>
            </a:pPr>
            <a:r>
              <a:rPr kumimoji="1" lang="ja-JP" altLang="en-US" smtClean="0"/>
              <a:t>第 </a:t>
            </a:r>
            <a:r>
              <a:rPr kumimoji="1" lang="en-US" altLang="ja-JP" smtClean="0"/>
              <a:t>5 </a:t>
            </a:r>
            <a:r>
              <a:rPr kumimoji="1" lang="ja-JP" altLang="en-US" smtClean="0"/>
              <a:t>レベル</a:t>
            </a:r>
            <a:endParaRPr kumimoji="1" lang="ja-JP" altLang="en-US" dirty="0"/>
          </a:p>
        </p:txBody>
      </p:sp>
      <p:sp>
        <p:nvSpPr>
          <p:cNvPr id="89"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0"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8196505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424011620"/>
      </p:ext>
    </p:extLst>
  </p:cSld>
  <p:clrMap bg1="lt1" tx1="dk1" bg2="lt2" tx2="dk2" accent1="accent1" accent2="accent2" accent3="accent3" accent4="accent4" accent5="accent5" accent6="accent6" hlink="hlink" folHlink="folHlink"/>
  <p:sldLayoutIdLst>
    <p:sldLayoutId id="2147488757" r:id="rId1"/>
    <p:sldLayoutId id="2147488758" r:id="rId2"/>
    <p:sldLayoutId id="2147488759" r:id="rId3"/>
    <p:sldLayoutId id="2147488760" r:id="rId4"/>
    <p:sldLayoutId id="2147488761" r:id="rId5"/>
    <p:sldLayoutId id="2147488762" r:id="rId6"/>
    <p:sldLayoutId id="2147488763" r:id="rId7"/>
    <p:sldLayoutId id="2147488764" r:id="rId8"/>
    <p:sldLayoutId id="2147488765" r:id="rId9"/>
    <p:sldLayoutId id="2147488766" r:id="rId10"/>
    <p:sldLayoutId id="2147488767" r:id="rId11"/>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0" y="2348880"/>
            <a:ext cx="9896475" cy="1905000"/>
          </a:xfrm>
        </p:spPr>
        <p:txBody>
          <a:bodyPr/>
          <a:lstStyle/>
          <a:p>
            <a:pPr algn="ctr"/>
            <a:r>
              <a:rPr lang="ja-JP" altLang="en-US" sz="2200" b="0" dirty="0" smtClean="0">
                <a:solidFill>
                  <a:schemeClr val="tx1"/>
                </a:solidFill>
                <a:latin typeface="+mn-ea"/>
              </a:rPr>
              <a:t>実践演習②提出物</a:t>
            </a:r>
            <a:r>
              <a:rPr lang="en-US" altLang="ja-JP" sz="2200" b="0" dirty="0" smtClean="0">
                <a:solidFill>
                  <a:schemeClr val="tx1"/>
                </a:solidFill>
                <a:latin typeface="+mn-ea"/>
              </a:rPr>
              <a:t/>
            </a:r>
            <a:br>
              <a:rPr lang="en-US" altLang="ja-JP" sz="2200" b="0" dirty="0" smtClean="0">
                <a:solidFill>
                  <a:schemeClr val="tx1"/>
                </a:solidFill>
                <a:latin typeface="+mn-ea"/>
              </a:rPr>
            </a:br>
            <a:r>
              <a:rPr lang="en-US" altLang="ja-JP" sz="4400" b="0" dirty="0" smtClean="0">
                <a:solidFill>
                  <a:schemeClr val="tx1"/>
                </a:solidFill>
                <a:latin typeface="+mn-ea"/>
              </a:rPr>
              <a:t/>
            </a:r>
            <a:br>
              <a:rPr lang="en-US" altLang="ja-JP" sz="4400" b="0" dirty="0" smtClean="0">
                <a:solidFill>
                  <a:schemeClr val="tx1"/>
                </a:solidFill>
                <a:latin typeface="+mn-ea"/>
              </a:rPr>
            </a:br>
            <a:r>
              <a:rPr lang="ja-JP" altLang="en-US" sz="4400" b="0" dirty="0" smtClean="0">
                <a:solidFill>
                  <a:schemeClr val="tx1"/>
                </a:solidFill>
                <a:latin typeface="+mn-ea"/>
              </a:rPr>
              <a:t>市町村名を記入</a:t>
            </a:r>
            <a:endParaRPr lang="ja-JP" altLang="en-US" sz="4400" b="0" dirty="0">
              <a:solidFill>
                <a:schemeClr val="tx1"/>
              </a:solidFill>
              <a:latin typeface="+mn-ea"/>
            </a:endParaRPr>
          </a:p>
        </p:txBody>
      </p:sp>
      <p:sp>
        <p:nvSpPr>
          <p:cNvPr id="6" name="テキスト プレースホルダー 5"/>
          <p:cNvSpPr>
            <a:spLocks noGrp="1"/>
          </p:cNvSpPr>
          <p:nvPr>
            <p:ph type="body" sz="quarter" idx="4294967295"/>
          </p:nvPr>
        </p:nvSpPr>
        <p:spPr>
          <a:xfrm>
            <a:off x="2280767" y="5013176"/>
            <a:ext cx="5347642" cy="540271"/>
          </a:xfrm>
        </p:spPr>
        <p:txBody>
          <a:bodyPr/>
          <a:lstStyle/>
          <a:p>
            <a:pPr marL="0" indent="0" algn="ctr">
              <a:buNone/>
            </a:pPr>
            <a:r>
              <a:rPr lang="ja-JP" altLang="en-US" dirty="0" smtClean="0"/>
              <a:t>２０２２年１</a:t>
            </a:r>
            <a:r>
              <a:rPr lang="ja-JP" altLang="en-US" dirty="0"/>
              <a:t>１</a:t>
            </a:r>
            <a:r>
              <a:rPr lang="ja-JP" altLang="en-US" dirty="0" smtClean="0"/>
              <a:t>月</a:t>
            </a:r>
            <a:endParaRPr kumimoji="1" lang="ja-JP" altLang="en-US" dirty="0"/>
          </a:p>
        </p:txBody>
      </p:sp>
      <p:sp>
        <p:nvSpPr>
          <p:cNvPr id="2" name="テキスト ボックス 1"/>
          <p:cNvSpPr txBox="1"/>
          <p:nvPr/>
        </p:nvSpPr>
        <p:spPr>
          <a:xfrm>
            <a:off x="2432163" y="692150"/>
            <a:ext cx="5032147" cy="747897"/>
          </a:xfrm>
          <a:prstGeom prst="rect">
            <a:avLst/>
          </a:prstGeom>
          <a:noFill/>
        </p:spPr>
        <p:txBody>
          <a:bodyPr wrap="none" rtlCol="0">
            <a:spAutoFit/>
          </a:bodyPr>
          <a:lstStyle/>
          <a:p>
            <a:pPr algn="ctr">
              <a:lnSpc>
                <a:spcPct val="120000"/>
              </a:lnSpc>
              <a:spcAft>
                <a:spcPts val="600"/>
              </a:spcAft>
              <a:buClr>
                <a:schemeClr val="tx2"/>
              </a:buClr>
            </a:pPr>
            <a:r>
              <a:rPr lang="ja-JP" altLang="en-US" sz="1600" dirty="0">
                <a:latin typeface="+mn-ea"/>
                <a:ea typeface="+mn-ea"/>
              </a:rPr>
              <a:t>令和</a:t>
            </a:r>
            <a:r>
              <a:rPr lang="en-US" altLang="ja-JP" sz="1600" dirty="0">
                <a:latin typeface="+mn-ea"/>
                <a:ea typeface="+mn-ea"/>
              </a:rPr>
              <a:t>4</a:t>
            </a:r>
            <a:r>
              <a:rPr lang="ja-JP" altLang="en-US" sz="1600" dirty="0">
                <a:latin typeface="+mn-ea"/>
                <a:ea typeface="+mn-ea"/>
              </a:rPr>
              <a:t>年度「重層的支援体制構築推進人材養成研修</a:t>
            </a:r>
            <a:r>
              <a:rPr lang="ja-JP" altLang="en-US" sz="1600" dirty="0" smtClean="0">
                <a:latin typeface="+mn-ea"/>
                <a:ea typeface="+mn-ea"/>
              </a:rPr>
              <a:t>」</a:t>
            </a:r>
            <a:endParaRPr lang="en-US" altLang="ja-JP" sz="1600" dirty="0" smtClean="0">
              <a:latin typeface="+mn-ea"/>
              <a:ea typeface="+mn-ea"/>
            </a:endParaRPr>
          </a:p>
          <a:p>
            <a:pPr algn="ctr">
              <a:lnSpc>
                <a:spcPct val="120000"/>
              </a:lnSpc>
              <a:spcAft>
                <a:spcPts val="600"/>
              </a:spcAft>
              <a:buClr>
                <a:schemeClr val="tx2"/>
              </a:buClr>
            </a:pPr>
            <a:r>
              <a:rPr lang="ja-JP" altLang="en-US" sz="1600" dirty="0" smtClean="0">
                <a:latin typeface="+mn-ea"/>
                <a:ea typeface="+mn-ea"/>
              </a:rPr>
              <a:t>＜</a:t>
            </a:r>
            <a:r>
              <a:rPr lang="ja-JP" altLang="en-US" sz="1600" dirty="0">
                <a:latin typeface="+mn-ea"/>
                <a:ea typeface="+mn-ea"/>
              </a:rPr>
              <a:t>基礎編</a:t>
            </a:r>
            <a:r>
              <a:rPr lang="ja-JP" altLang="en-US" sz="1600" dirty="0" smtClean="0">
                <a:latin typeface="+mn-ea"/>
                <a:ea typeface="+mn-ea"/>
              </a:rPr>
              <a:t>＞</a:t>
            </a:r>
            <a:endParaRPr lang="ja-JP" altLang="en-US" sz="1600" dirty="0">
              <a:latin typeface="+mn-ea"/>
              <a:ea typeface="+mn-ea"/>
            </a:endParaRPr>
          </a:p>
        </p:txBody>
      </p:sp>
    </p:spTree>
    <p:extLst>
      <p:ext uri="{BB962C8B-B14F-4D97-AF65-F5344CB8AC3E}">
        <p14:creationId xmlns:p14="http://schemas.microsoft.com/office/powerpoint/2010/main" val="476508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A686135-B4F9-124E-B35A-74C88AA19B4C}"/>
              </a:ext>
            </a:extLst>
          </p:cNvPr>
          <p:cNvSpPr>
            <a:spLocks noGrp="1"/>
          </p:cNvSpPr>
          <p:nvPr>
            <p:ph type="body" sz="quarter" idx="10"/>
          </p:nvPr>
        </p:nvSpPr>
        <p:spPr>
          <a:xfrm>
            <a:off x="2675088" y="2465043"/>
            <a:ext cx="6764929" cy="2385268"/>
          </a:xfrm>
        </p:spPr>
        <p:txBody>
          <a:bodyPr/>
          <a:lstStyle/>
          <a:p>
            <a:pPr marL="457200" indent="-457200">
              <a:buClrTx/>
              <a:buFont typeface="+mj-lt"/>
              <a:buAutoNum type="arabicPeriod"/>
            </a:pPr>
            <a:r>
              <a:rPr lang="ja-JP" altLang="en-US" dirty="0" smtClean="0"/>
              <a:t>チーム参加者リスト</a:t>
            </a:r>
            <a:endParaRPr lang="ja-JP" altLang="en-US" dirty="0"/>
          </a:p>
          <a:p>
            <a:pPr marL="457200" indent="-457200">
              <a:buClrTx/>
              <a:buFont typeface="+mj-lt"/>
              <a:buAutoNum type="arabicPeriod"/>
            </a:pPr>
            <a:r>
              <a:rPr lang="ja-JP" altLang="en-US" dirty="0" smtClean="0"/>
              <a:t>取組具体化シート</a:t>
            </a:r>
            <a:endParaRPr lang="ja-JP" altLang="en-US" dirty="0"/>
          </a:p>
          <a:p>
            <a:pPr marL="457200" indent="-457200">
              <a:buClrTx/>
              <a:buFont typeface="+mj-lt"/>
              <a:buAutoNum type="arabicPeriod"/>
            </a:pPr>
            <a:r>
              <a:rPr lang="ja-JP" altLang="en-US" dirty="0"/>
              <a:t>実践演習②の</a:t>
            </a:r>
            <a:r>
              <a:rPr lang="ja-JP" altLang="en-US" dirty="0" smtClean="0"/>
              <a:t>振り返り用シート</a:t>
            </a:r>
            <a:endParaRPr lang="en-US" altLang="ja-JP" dirty="0" smtClean="0"/>
          </a:p>
          <a:p>
            <a:pPr marL="457200" indent="-457200">
              <a:buClrTx/>
              <a:buFont typeface="+mj-lt"/>
              <a:buAutoNum type="arabicPeriod"/>
            </a:pPr>
            <a:r>
              <a:rPr lang="ja-JP" altLang="en-US" dirty="0" smtClean="0"/>
              <a:t>（任意）実践</a:t>
            </a:r>
            <a:r>
              <a:rPr lang="ja-JP" altLang="en-US" dirty="0"/>
              <a:t>演習①・ライブ研修②の振り返り</a:t>
            </a:r>
          </a:p>
        </p:txBody>
      </p:sp>
      <p:sp>
        <p:nvSpPr>
          <p:cNvPr id="4" name="スライド番号プレースホルダー 3"/>
          <p:cNvSpPr>
            <a:spLocks noGrp="1"/>
          </p:cNvSpPr>
          <p:nvPr>
            <p:ph type="sldNum" sz="quarter" idx="4"/>
          </p:nvPr>
        </p:nvSpPr>
        <p:spPr/>
        <p:txBody>
          <a:bodyPr/>
          <a:lstStyle/>
          <a:p>
            <a:fld id="{48F63A3B-78C7-47BE-AE5E-E10140E04643}" type="slidenum">
              <a:rPr lang="en-US" smtClean="0"/>
              <a:pPr/>
              <a:t>2</a:t>
            </a:fld>
            <a:endParaRPr lang="en-US" dirty="0"/>
          </a:p>
        </p:txBody>
      </p:sp>
      <p:sp>
        <p:nvSpPr>
          <p:cNvPr id="3" name="正方形/長方形 2">
            <a:extLst>
              <a:ext uri="{FF2B5EF4-FFF2-40B4-BE49-F238E27FC236}">
                <a16:creationId xmlns:a16="http://schemas.microsoft.com/office/drawing/2014/main" id="{2EC061C1-22E6-6B4A-91BD-F6ABCB6661EA}"/>
              </a:ext>
            </a:extLst>
          </p:cNvPr>
          <p:cNvSpPr/>
          <p:nvPr/>
        </p:nvSpPr>
        <p:spPr>
          <a:xfrm>
            <a:off x="128464" y="3789040"/>
            <a:ext cx="2889597"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4000" spc="272" dirty="0">
                <a:solidFill>
                  <a:srgbClr val="FFFFFF">
                    <a:alpha val="35000"/>
                  </a:srgbClr>
                </a:solidFill>
                <a:latin typeface="Arial" panose="020B0604020202020204" pitchFamily="34" charset="0"/>
                <a:ea typeface="Meiryo" panose="020B0604030504040204" pitchFamily="34" charset="-128"/>
                <a:cs typeface="Arial" panose="020B0604020202020204" pitchFamily="34" charset="0"/>
              </a:rPr>
              <a:t>目次</a:t>
            </a:r>
            <a:endParaRPr kumimoji="0" lang="en" altLang="ja-JP" sz="4000" b="0" i="0" u="none" strike="noStrike" kern="1200" cap="none" spc="272" normalizeH="0" baseline="0" noProof="0" dirty="0" smtClean="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endParaRPr>
          </a:p>
        </p:txBody>
      </p:sp>
    </p:spTree>
    <p:extLst>
      <p:ext uri="{BB962C8B-B14F-4D97-AF65-F5344CB8AC3E}">
        <p14:creationId xmlns:p14="http://schemas.microsoft.com/office/powerpoint/2010/main" val="3754977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１．</a:t>
            </a:r>
            <a:r>
              <a:rPr lang="ja-JP" altLang="en-US" dirty="0" smtClean="0"/>
              <a:t>チーム参加者</a:t>
            </a:r>
            <a:r>
              <a:rPr lang="ja-JP" altLang="en-US" dirty="0" smtClean="0"/>
              <a:t>リスト</a:t>
            </a:r>
            <a:endParaRPr lang="ja-JP" altLang="en-US" dirty="0"/>
          </a:p>
        </p:txBody>
      </p:sp>
      <p:sp>
        <p:nvSpPr>
          <p:cNvPr id="3" name="スライド番号プレースホルダー 2"/>
          <p:cNvSpPr>
            <a:spLocks noGrp="1"/>
          </p:cNvSpPr>
          <p:nvPr>
            <p:ph type="sldNum" sz="quarter" idx="4"/>
          </p:nvPr>
        </p:nvSpPr>
        <p:spPr/>
        <p:txBody>
          <a:bodyPr/>
          <a:lstStyle/>
          <a:p>
            <a:fld id="{48F63A3B-78C7-47BE-AE5E-E10140E04643}" type="slidenum">
              <a:rPr lang="en-US" smtClean="0"/>
              <a:pPr/>
              <a:t>3</a:t>
            </a:fld>
            <a:endParaRPr lang="en-US" dirty="0"/>
          </a:p>
        </p:txBody>
      </p:sp>
      <p:graphicFrame>
        <p:nvGraphicFramePr>
          <p:cNvPr id="6" name="表 5"/>
          <p:cNvGraphicFramePr>
            <a:graphicFrameLocks noGrp="1"/>
          </p:cNvGraphicFramePr>
          <p:nvPr>
            <p:extLst>
              <p:ext uri="{D42A27DB-BD31-4B8C-83A1-F6EECF244321}">
                <p14:modId xmlns:p14="http://schemas.microsoft.com/office/powerpoint/2010/main" val="2609098340"/>
              </p:ext>
            </p:extLst>
          </p:nvPr>
        </p:nvGraphicFramePr>
        <p:xfrm>
          <a:off x="258095" y="980732"/>
          <a:ext cx="9447433" cy="5688627"/>
        </p:xfrm>
        <a:graphic>
          <a:graphicData uri="http://schemas.openxmlformats.org/drawingml/2006/table">
            <a:tbl>
              <a:tblPr firstRow="1" bandRow="1"/>
              <a:tblGrid>
                <a:gridCol w="451546">
                  <a:extLst>
                    <a:ext uri="{9D8B030D-6E8A-4147-A177-3AD203B41FA5}">
                      <a16:colId xmlns:a16="http://schemas.microsoft.com/office/drawing/2014/main" val="767828838"/>
                    </a:ext>
                  </a:extLst>
                </a:gridCol>
                <a:gridCol w="2947215">
                  <a:extLst>
                    <a:ext uri="{9D8B030D-6E8A-4147-A177-3AD203B41FA5}">
                      <a16:colId xmlns:a16="http://schemas.microsoft.com/office/drawing/2014/main" val="4049036550"/>
                    </a:ext>
                  </a:extLst>
                </a:gridCol>
                <a:gridCol w="2605988">
                  <a:extLst>
                    <a:ext uri="{9D8B030D-6E8A-4147-A177-3AD203B41FA5}">
                      <a16:colId xmlns:a16="http://schemas.microsoft.com/office/drawing/2014/main" val="2224043550"/>
                    </a:ext>
                  </a:extLst>
                </a:gridCol>
                <a:gridCol w="1913420">
                  <a:extLst>
                    <a:ext uri="{9D8B030D-6E8A-4147-A177-3AD203B41FA5}">
                      <a16:colId xmlns:a16="http://schemas.microsoft.com/office/drawing/2014/main" val="971033318"/>
                    </a:ext>
                  </a:extLst>
                </a:gridCol>
                <a:gridCol w="1529264">
                  <a:extLst>
                    <a:ext uri="{9D8B030D-6E8A-4147-A177-3AD203B41FA5}">
                      <a16:colId xmlns:a16="http://schemas.microsoft.com/office/drawing/2014/main" val="3883075137"/>
                    </a:ext>
                  </a:extLst>
                </a:gridCol>
              </a:tblGrid>
              <a:tr h="449172">
                <a:tc>
                  <a:txBody>
                    <a:bodyPr/>
                    <a:lstStyle/>
                    <a:p>
                      <a:pPr algn="ctr"/>
                      <a:r>
                        <a:rPr kumimoji="1" lang="en-US" altLang="ja-JP" sz="1200" b="1" dirty="0" smtClean="0">
                          <a:solidFill>
                            <a:schemeClr val="bg1"/>
                          </a:solidFill>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団体名</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部署名</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役職</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氏名</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889688714"/>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85769086"/>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990692299"/>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81347249"/>
                  </a:ext>
                </a:extLst>
              </a:tr>
              <a:tr h="349297">
                <a:tc>
                  <a:txBody>
                    <a:bodyPr/>
                    <a:lstStyle/>
                    <a:p>
                      <a:r>
                        <a:rPr lang="en-US" altLang="ja-JP" sz="1200" dirty="0" smtClean="0">
                          <a:latin typeface="Meiryo UI" panose="020B0604030504040204" pitchFamily="50" charset="-128"/>
                          <a:ea typeface="Meiryo UI" panose="020B0604030504040204" pitchFamily="50" charset="-128"/>
                        </a:rPr>
                        <a:t>4</a:t>
                      </a:r>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63851310"/>
                  </a:ext>
                </a:extLst>
              </a:tr>
              <a:tr h="349297">
                <a:tc>
                  <a:txBody>
                    <a:bodyPr/>
                    <a:lstStyle/>
                    <a:p>
                      <a:r>
                        <a:rPr lang="en-US" altLang="ja-JP" sz="1200" dirty="0" smtClean="0">
                          <a:latin typeface="Meiryo UI" panose="020B0604030504040204" pitchFamily="50" charset="-128"/>
                          <a:ea typeface="Meiryo UI" panose="020B0604030504040204" pitchFamily="50" charset="-128"/>
                        </a:rPr>
                        <a:t>5</a:t>
                      </a:r>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79827079"/>
                  </a:ext>
                </a:extLst>
              </a:tr>
              <a:tr h="349297">
                <a:tc>
                  <a:txBody>
                    <a:bodyPr/>
                    <a:lstStyle/>
                    <a:p>
                      <a:r>
                        <a:rPr lang="en-US" altLang="ja-JP" sz="1200" dirty="0" smtClean="0">
                          <a:latin typeface="Meiryo UI" panose="020B0604030504040204" pitchFamily="50" charset="-128"/>
                          <a:ea typeface="Meiryo UI" panose="020B0604030504040204" pitchFamily="50" charset="-128"/>
                        </a:rPr>
                        <a:t>6</a:t>
                      </a:r>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53671069"/>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7</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17112318"/>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8</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30560319"/>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9</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05077235"/>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10</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06992518"/>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11</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6176592"/>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12</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24418954"/>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13</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91887004"/>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14</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347584729"/>
                  </a:ext>
                </a:extLst>
              </a:tr>
              <a:tr h="349297">
                <a:tc>
                  <a:txBody>
                    <a:bodyPr/>
                    <a:lstStyle/>
                    <a:p>
                      <a:r>
                        <a:rPr kumimoji="1" lang="en-US" altLang="ja-JP" sz="1200" dirty="0" smtClean="0">
                          <a:latin typeface="Meiryo UI" panose="020B0604030504040204" pitchFamily="50" charset="-128"/>
                          <a:ea typeface="Meiryo UI" panose="020B0604030504040204" pitchFamily="50" charset="-128"/>
                        </a:rPr>
                        <a:t>15</a:t>
                      </a:r>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200" dirty="0">
                        <a:latin typeface="Meiryo UI" panose="020B0604030504040204" pitchFamily="50" charset="-128"/>
                        <a:ea typeface="Meiryo UI" panose="020B0604030504040204" pitchFamily="50" charset="-128"/>
                      </a:endParaRPr>
                    </a:p>
                  </a:txBody>
                  <a:tcPr anchor="ctr">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15570433"/>
                  </a:ext>
                </a:extLst>
              </a:tr>
            </a:tbl>
          </a:graphicData>
        </a:graphic>
      </p:graphicFrame>
    </p:spTree>
    <p:extLst>
      <p:ext uri="{BB962C8B-B14F-4D97-AF65-F5344CB8AC3E}">
        <p14:creationId xmlns:p14="http://schemas.microsoft.com/office/powerpoint/2010/main" val="456427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２．取組具体化シート</a:t>
            </a:r>
            <a:endParaRPr lang="ja-JP" altLang="en-US" dirty="0"/>
          </a:p>
        </p:txBody>
      </p:sp>
      <p:sp>
        <p:nvSpPr>
          <p:cNvPr id="15" name="スライド番号プレースホルダー 6"/>
          <p:cNvSpPr>
            <a:spLocks noGrp="1"/>
          </p:cNvSpPr>
          <p:nvPr>
            <p:ph type="sldNum" sz="quarter" idx="4"/>
          </p:nvPr>
        </p:nvSpPr>
        <p:spPr>
          <a:xfrm>
            <a:off x="9219031" y="6669360"/>
            <a:ext cx="630513" cy="14077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graphicFrame>
        <p:nvGraphicFramePr>
          <p:cNvPr id="5" name="表 4"/>
          <p:cNvGraphicFramePr>
            <a:graphicFrameLocks noGrp="1"/>
          </p:cNvGraphicFramePr>
          <p:nvPr>
            <p:extLst>
              <p:ext uri="{D42A27DB-BD31-4B8C-83A1-F6EECF244321}">
                <p14:modId xmlns:p14="http://schemas.microsoft.com/office/powerpoint/2010/main" val="3978256866"/>
              </p:ext>
            </p:extLst>
          </p:nvPr>
        </p:nvGraphicFramePr>
        <p:xfrm>
          <a:off x="260923" y="987694"/>
          <a:ext cx="9386596" cy="5689993"/>
        </p:xfrm>
        <a:graphic>
          <a:graphicData uri="http://schemas.openxmlformats.org/drawingml/2006/table">
            <a:tbl>
              <a:tblPr firstRow="1" bandRow="1"/>
              <a:tblGrid>
                <a:gridCol w="4693298">
                  <a:extLst>
                    <a:ext uri="{9D8B030D-6E8A-4147-A177-3AD203B41FA5}">
                      <a16:colId xmlns:a16="http://schemas.microsoft.com/office/drawing/2014/main" val="2938749590"/>
                    </a:ext>
                  </a:extLst>
                </a:gridCol>
                <a:gridCol w="4693298">
                  <a:extLst>
                    <a:ext uri="{9D8B030D-6E8A-4147-A177-3AD203B41FA5}">
                      <a16:colId xmlns:a16="http://schemas.microsoft.com/office/drawing/2014/main" val="2532225781"/>
                    </a:ext>
                  </a:extLst>
                </a:gridCol>
              </a:tblGrid>
              <a:tr h="313211">
                <a:tc gridSpan="2">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200" dirty="0"/>
                        <a:t>１．複数の機関・担当課で連携して取り組みたいこと</a:t>
                      </a:r>
                    </a:p>
                  </a:txBody>
                  <a:tcPr anchor="ct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66BAB7"/>
                    </a:solidFill>
                  </a:tcPr>
                </a:tc>
                <a:tc hMerge="1">
                  <a:txBody>
                    <a:bodyPr/>
                    <a:lstStyle/>
                    <a:p>
                      <a:endParaRPr kumimoji="1" lang="ja-JP" altLang="en-US"/>
                    </a:p>
                  </a:txBody>
                  <a:tcPr/>
                </a:tc>
                <a:extLst>
                  <a:ext uri="{0D108BD9-81ED-4DB2-BD59-A6C34878D82A}">
                    <a16:rowId xmlns:a16="http://schemas.microsoft.com/office/drawing/2014/main" val="1889688714"/>
                  </a:ext>
                </a:extLst>
              </a:tr>
              <a:tr h="1200640">
                <a:tc gridSpan="2">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0" indent="0" algn="l">
                        <a:buFont typeface="Arial" panose="020B0604020202020204" pitchFamily="34" charset="0"/>
                        <a:buNone/>
                      </a:pPr>
                      <a:endParaRPr kumimoji="1" lang="en-US" altLang="ja-JP" sz="1200" dirty="0">
                        <a:latin typeface="Meiryo UI" panose="020B0604030504040204" pitchFamily="50" charset="-128"/>
                        <a:ea typeface="Meiryo UI" panose="020B0604030504040204" pitchFamily="50" charset="-128"/>
                      </a:endParaRPr>
                    </a:p>
                  </a:txBody>
                  <a:tcP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kumimoji="1" lang="ja-JP" altLang="en-US"/>
                    </a:p>
                  </a:txBody>
                  <a:tcPr/>
                </a:tc>
                <a:extLst>
                  <a:ext uri="{0D108BD9-81ED-4DB2-BD59-A6C34878D82A}">
                    <a16:rowId xmlns:a16="http://schemas.microsoft.com/office/drawing/2014/main" val="1185769086"/>
                  </a:ext>
                </a:extLst>
              </a:tr>
              <a:tr h="313211">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２．関係しそうな既存の取組や活かせそうな資源</a:t>
                      </a:r>
                      <a:endParaRPr kumimoji="1" lang="ja-JP" altLang="en-US" sz="1200" b="0" dirty="0">
                        <a:solidFill>
                          <a:schemeClr val="bg1"/>
                        </a:solidFill>
                      </a:endParaRPr>
                    </a:p>
                  </a:txBody>
                  <a:tcPr anchor="ctr">
                    <a:lnL w="19050" cap="flat" cmpd="sng" algn="ctr">
                      <a:solidFill>
                        <a:srgbClr val="66BAB7"/>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66BAB7"/>
                    </a:solidFill>
                  </a:tcPr>
                </a:tc>
                <a:tc>
                  <a:txBody>
                    <a:body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３．「取り組みたいこと」との重なりや活かせる可能性</a:t>
                      </a:r>
                      <a:endParaRPr kumimoji="1" lang="en-US" altLang="ja-JP"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66BAB7"/>
                    </a:solidFill>
                  </a:tcPr>
                </a:tc>
                <a:extLst>
                  <a:ext uri="{0D108BD9-81ED-4DB2-BD59-A6C34878D82A}">
                    <a16:rowId xmlns:a16="http://schemas.microsoft.com/office/drawing/2014/main" val="2654430758"/>
                  </a:ext>
                </a:extLst>
              </a:tr>
              <a:tr h="1774860">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48486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48486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12916526"/>
                  </a:ext>
                </a:extLst>
              </a:tr>
              <a:tr h="313211">
                <a:tc gridSpan="2">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４．今後取り組みたいことを更に具体化</a:t>
                      </a:r>
                      <a:endParaRPr kumimoji="1" lang="ja-JP" altLang="en-US" sz="1200" b="0" dirty="0">
                        <a:solidFill>
                          <a:schemeClr val="bg1"/>
                        </a:solidFill>
                      </a:endParaRPr>
                    </a:p>
                  </a:txBody>
                  <a:tcPr anchor="ct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66BAB7"/>
                    </a:solidFill>
                  </a:tcPr>
                </a:tc>
                <a:tc hMerge="1">
                  <a:txBody>
                    <a:bodyPr/>
                    <a:lstStyle/>
                    <a:p>
                      <a:endParaRPr kumimoji="1" lang="ja-JP" altLang="en-US"/>
                    </a:p>
                  </a:txBody>
                  <a:tcPr/>
                </a:tc>
                <a:extLst>
                  <a:ext uri="{0D108BD9-81ED-4DB2-BD59-A6C34878D82A}">
                    <a16:rowId xmlns:a16="http://schemas.microsoft.com/office/drawing/2014/main" val="3925724423"/>
                  </a:ext>
                </a:extLst>
              </a:tr>
              <a:tr h="1774860">
                <a:tc gridSpan="2">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48486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kumimoji="1" lang="ja-JP" altLang="en-US"/>
                    </a:p>
                  </a:txBody>
                  <a:tcPr/>
                </a:tc>
                <a:extLst>
                  <a:ext uri="{0D108BD9-81ED-4DB2-BD59-A6C34878D82A}">
                    <a16:rowId xmlns:a16="http://schemas.microsoft.com/office/drawing/2014/main" val="596706800"/>
                  </a:ext>
                </a:extLst>
              </a:tr>
            </a:tbl>
          </a:graphicData>
        </a:graphic>
      </p:graphicFrame>
    </p:spTree>
    <p:extLst>
      <p:ext uri="{BB962C8B-B14F-4D97-AF65-F5344CB8AC3E}">
        <p14:creationId xmlns:p14="http://schemas.microsoft.com/office/powerpoint/2010/main" val="1552855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３</a:t>
            </a:r>
            <a:r>
              <a:rPr lang="ja-JP" altLang="en-US" dirty="0" smtClean="0"/>
              <a:t>．実践演習②の振り返り用シート</a:t>
            </a:r>
            <a:endParaRPr lang="ja-JP" altLang="en-US" dirty="0"/>
          </a:p>
        </p:txBody>
      </p:sp>
      <p:sp>
        <p:nvSpPr>
          <p:cNvPr id="15" name="スライド番号プレースホルダー 6"/>
          <p:cNvSpPr>
            <a:spLocks noGrp="1"/>
          </p:cNvSpPr>
          <p:nvPr>
            <p:ph type="sldNum" sz="quarter" idx="4"/>
          </p:nvPr>
        </p:nvSpPr>
        <p:spPr>
          <a:xfrm>
            <a:off x="9219031" y="6669360"/>
            <a:ext cx="630513" cy="14077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graphicFrame>
        <p:nvGraphicFramePr>
          <p:cNvPr id="5" name="表 4"/>
          <p:cNvGraphicFramePr>
            <a:graphicFrameLocks noGrp="1"/>
          </p:cNvGraphicFramePr>
          <p:nvPr>
            <p:extLst>
              <p:ext uri="{D42A27DB-BD31-4B8C-83A1-F6EECF244321}">
                <p14:modId xmlns:p14="http://schemas.microsoft.com/office/powerpoint/2010/main" val="2955179494"/>
              </p:ext>
            </p:extLst>
          </p:nvPr>
        </p:nvGraphicFramePr>
        <p:xfrm>
          <a:off x="260923" y="1633855"/>
          <a:ext cx="9386596" cy="5062661"/>
        </p:xfrm>
        <a:graphic>
          <a:graphicData uri="http://schemas.openxmlformats.org/drawingml/2006/table">
            <a:tbl>
              <a:tblPr firstRow="1" bandRow="1"/>
              <a:tblGrid>
                <a:gridCol w="4693298">
                  <a:extLst>
                    <a:ext uri="{9D8B030D-6E8A-4147-A177-3AD203B41FA5}">
                      <a16:colId xmlns:a16="http://schemas.microsoft.com/office/drawing/2014/main" val="2938749590"/>
                    </a:ext>
                  </a:extLst>
                </a:gridCol>
                <a:gridCol w="4693298">
                  <a:extLst>
                    <a:ext uri="{9D8B030D-6E8A-4147-A177-3AD203B41FA5}">
                      <a16:colId xmlns:a16="http://schemas.microsoft.com/office/drawing/2014/main" val="2532225781"/>
                    </a:ext>
                  </a:extLst>
                </a:gridCol>
              </a:tblGrid>
              <a:tr h="277433">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200" dirty="0"/>
                        <a:t>チームで実施したこと</a:t>
                      </a:r>
                    </a:p>
                  </a:txBody>
                  <a:tcPr anchor="ctr">
                    <a:lnL w="19050" cap="flat" cmpd="sng" algn="ctr">
                      <a:solidFill>
                        <a:srgbClr val="66BAB7"/>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66BAB7"/>
                    </a:solidFill>
                  </a:tcPr>
                </a:tc>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得られた気づき</a:t>
                      </a:r>
                      <a:endParaRPr kumimoji="1" lang="ja-JP" altLang="en-US" sz="1200" b="0"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66BAB7"/>
                    </a:solidFill>
                  </a:tcPr>
                </a:tc>
                <a:extLst>
                  <a:ext uri="{0D108BD9-81ED-4DB2-BD59-A6C34878D82A}">
                    <a16:rowId xmlns:a16="http://schemas.microsoft.com/office/drawing/2014/main" val="2654430758"/>
                  </a:ext>
                </a:extLst>
              </a:tr>
              <a:tr h="4785228">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0" indent="0" algn="l">
                        <a:buFont typeface="Arial" panose="020B0604020202020204" pitchFamily="34" charset="0"/>
                        <a:buNone/>
                      </a:pPr>
                      <a:endParaRPr kumimoji="1" lang="en-US" altLang="ja-JP" sz="1200" dirty="0">
                        <a:latin typeface="Meiryo UI" panose="020B0604030504040204" pitchFamily="50" charset="-128"/>
                        <a:ea typeface="Meiryo UI" panose="020B0604030504040204" pitchFamily="50" charset="-128"/>
                      </a:endParaRPr>
                    </a:p>
                  </a:txBody>
                  <a:tcP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48486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12916526"/>
                  </a:ext>
                </a:extLst>
              </a:tr>
            </a:tbl>
          </a:graphicData>
        </a:graphic>
      </p:graphicFrame>
      <p:sp>
        <p:nvSpPr>
          <p:cNvPr id="6" name="正方形/長方形 5"/>
          <p:cNvSpPr/>
          <p:nvPr/>
        </p:nvSpPr>
        <p:spPr>
          <a:xfrm>
            <a:off x="273050" y="980728"/>
            <a:ext cx="9359900" cy="653128"/>
          </a:xfrm>
          <a:prstGeom prst="rect">
            <a:avLst/>
          </a:prstGeom>
        </p:spPr>
        <p:txBody>
          <a:bodyPr wrap="square">
            <a:spAutoFit/>
          </a:bodyPr>
          <a:lstStyle/>
          <a:p>
            <a:pPr marL="342900" marR="0" lvl="0" indent="-342900" algn="l" defTabSz="92588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822" b="0" i="0" u="none" strike="noStrike" kern="0" cap="none" spc="0" normalizeH="0" baseline="0" noProof="0" dirty="0">
                <a:ln>
                  <a:noFill/>
                </a:ln>
                <a:solidFill>
                  <a:srgbClr val="000000"/>
                </a:solidFill>
                <a:effectLst/>
                <a:uLnTx/>
                <a:uFillTx/>
                <a:latin typeface="メイリオ"/>
                <a:ea typeface="メイリオ"/>
                <a:cs typeface="+mn-cs"/>
              </a:rPr>
              <a:t>今回の実践演習を通じた取組を記録しておき、チームとしての振り返りや、研修参加者以外への共有に活用しましょう。</a:t>
            </a:r>
            <a:endParaRPr kumimoji="1" lang="ja-JP" altLang="en-US" sz="1822" b="0" i="0" u="none" strike="noStrike" kern="1200" cap="none" spc="0" normalizeH="0" baseline="0" noProof="0" dirty="0">
              <a:ln>
                <a:noFill/>
              </a:ln>
              <a:solidFill>
                <a:srgbClr val="000000"/>
              </a:solidFill>
              <a:effectLst/>
              <a:uLnTx/>
              <a:uFillTx/>
              <a:latin typeface="メイリオ"/>
              <a:ea typeface="メイリオ"/>
              <a:cs typeface="+mn-cs"/>
            </a:endParaRPr>
          </a:p>
        </p:txBody>
      </p:sp>
    </p:spTree>
    <p:extLst>
      <p:ext uri="{BB962C8B-B14F-4D97-AF65-F5344CB8AC3E}">
        <p14:creationId xmlns:p14="http://schemas.microsoft.com/office/powerpoint/2010/main" val="346452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a:t>
            </a:r>
            <a:r>
              <a:rPr lang="ja-JP" altLang="en-US" dirty="0" smtClean="0"/>
              <a:t>任意）実践演習①・ライブ研修②の振り返り</a:t>
            </a:r>
            <a:endParaRPr lang="ja-JP" altLang="en-US" dirty="0"/>
          </a:p>
        </p:txBody>
      </p:sp>
      <p:sp>
        <p:nvSpPr>
          <p:cNvPr id="15" name="スライド番号プレースホルダー 6"/>
          <p:cNvSpPr>
            <a:spLocks noGrp="1"/>
          </p:cNvSpPr>
          <p:nvPr>
            <p:ph type="sldNum" sz="quarter" idx="4"/>
          </p:nvPr>
        </p:nvSpPr>
        <p:spPr>
          <a:xfrm>
            <a:off x="9219031" y="6669360"/>
            <a:ext cx="630513" cy="14077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graphicFrame>
        <p:nvGraphicFramePr>
          <p:cNvPr id="6" name="表 5"/>
          <p:cNvGraphicFramePr>
            <a:graphicFrameLocks noGrp="1"/>
          </p:cNvGraphicFramePr>
          <p:nvPr>
            <p:extLst/>
          </p:nvPr>
        </p:nvGraphicFramePr>
        <p:xfrm>
          <a:off x="260922" y="1633856"/>
          <a:ext cx="9386595" cy="5119155"/>
        </p:xfrm>
        <a:graphic>
          <a:graphicData uri="http://schemas.openxmlformats.org/drawingml/2006/table">
            <a:tbl>
              <a:tblPr firstRow="1" bandRow="1"/>
              <a:tblGrid>
                <a:gridCol w="9386595">
                  <a:extLst>
                    <a:ext uri="{9D8B030D-6E8A-4147-A177-3AD203B41FA5}">
                      <a16:colId xmlns:a16="http://schemas.microsoft.com/office/drawing/2014/main" val="2938749590"/>
                    </a:ext>
                  </a:extLst>
                </a:gridCol>
              </a:tblGrid>
              <a:tr h="271161">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200" dirty="0"/>
                        <a:t>実践演習①で検討した（１）最初に取り組みたいこととその理由</a:t>
                      </a:r>
                    </a:p>
                  </a:txBody>
                  <a:tcPr anchor="ct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66BAB7"/>
                    </a:solidFill>
                  </a:tcPr>
                </a:tc>
                <a:extLst>
                  <a:ext uri="{0D108BD9-81ED-4DB2-BD59-A6C34878D82A}">
                    <a16:rowId xmlns:a16="http://schemas.microsoft.com/office/drawing/2014/main" val="1889688714"/>
                  </a:ext>
                </a:extLst>
              </a:tr>
              <a:tr h="1032512">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171450" indent="-171450" algn="l">
                        <a:buFont typeface="Arial" panose="020B0604020202020204" pitchFamily="34" charset="0"/>
                        <a:buChar char="•"/>
                      </a:pPr>
                      <a:endParaRPr kumimoji="1" lang="en-US" altLang="ja-JP" sz="1200" dirty="0">
                        <a:latin typeface="Meiryo UI" panose="020B0604030504040204" pitchFamily="50" charset="-128"/>
                        <a:ea typeface="Meiryo UI" panose="020B0604030504040204" pitchFamily="50" charset="-128"/>
                      </a:endParaRPr>
                    </a:p>
                  </a:txBody>
                  <a:tcP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85769086"/>
                  </a:ext>
                </a:extLst>
              </a:tr>
              <a:tr h="271161">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ライブ研修②での気づき・学び　（チームの各メンバーの気づき・学びを共有し、リストアップしてみる）</a:t>
                      </a:r>
                      <a:endParaRPr kumimoji="1" lang="ja-JP" altLang="en-US" sz="1200" b="0" dirty="0">
                        <a:solidFill>
                          <a:schemeClr val="bg1"/>
                        </a:solidFill>
                      </a:endParaRPr>
                    </a:p>
                  </a:txBody>
                  <a:tcPr anchor="ct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66BAB7"/>
                    </a:solidFill>
                  </a:tcPr>
                </a:tc>
                <a:extLst>
                  <a:ext uri="{0D108BD9-81ED-4DB2-BD59-A6C34878D82A}">
                    <a16:rowId xmlns:a16="http://schemas.microsoft.com/office/drawing/2014/main" val="2654430758"/>
                  </a:ext>
                </a:extLst>
              </a:tr>
              <a:tr h="152632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12916526"/>
                  </a:ext>
                </a:extLst>
              </a:tr>
              <a:tr h="271161">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改めて、複数の機関・担当課で連携して取り組みたいことをリストアップ</a:t>
                      </a:r>
                      <a:endParaRPr kumimoji="1" lang="ja-JP" altLang="en-US" sz="1200" b="0" dirty="0">
                        <a:solidFill>
                          <a:schemeClr val="bg1"/>
                        </a:solidFill>
                      </a:endParaRPr>
                    </a:p>
                  </a:txBody>
                  <a:tcPr anchor="ct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66BAB7"/>
                    </a:solidFill>
                  </a:tcPr>
                </a:tc>
                <a:extLst>
                  <a:ext uri="{0D108BD9-81ED-4DB2-BD59-A6C34878D82A}">
                    <a16:rowId xmlns:a16="http://schemas.microsoft.com/office/drawing/2014/main" val="3925724423"/>
                  </a:ext>
                </a:extLst>
              </a:tr>
              <a:tr h="1717354">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8486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0" marR="0" lvl="0" indent="0" algn="l" defTabSz="48486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0" marR="0" lvl="0" indent="0" algn="l" defTabSz="48486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p>
                      <a:pPr marL="0" marR="0" lvl="0" indent="0" algn="l" defTabSz="484862"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rPr>
                        <a:t>→チームメンバーそれぞれの考えを共有した上で、優先度の高いものや、最初のステップとして取り組めそうなもの検討してみましょう。</a:t>
                      </a:r>
                      <a:endParaRPr kumimoji="1" lang="en-US" altLang="ja-JP" sz="1200" b="0" i="0" u="none" strike="noStrike" kern="1200" cap="none" spc="0" normalizeH="0" baseline="0" noProof="0" dirty="0">
                        <a:ln>
                          <a:noFill/>
                        </a:ln>
                        <a:solidFill>
                          <a:srgbClr val="404040"/>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rgbClr val="66BAB7"/>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9050" cap="flat" cmpd="sng" algn="ctr">
                      <a:solidFill>
                        <a:srgbClr val="66BAB7"/>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96706800"/>
                  </a:ext>
                </a:extLst>
              </a:tr>
            </a:tbl>
          </a:graphicData>
        </a:graphic>
      </p:graphicFrame>
      <p:sp>
        <p:nvSpPr>
          <p:cNvPr id="7" name="正方形/長方形 6"/>
          <p:cNvSpPr/>
          <p:nvPr/>
        </p:nvSpPr>
        <p:spPr>
          <a:xfrm>
            <a:off x="273050" y="980728"/>
            <a:ext cx="9359900" cy="653128"/>
          </a:xfrm>
          <a:prstGeom prst="rect">
            <a:avLst/>
          </a:prstGeom>
        </p:spPr>
        <p:txBody>
          <a:bodyPr wrap="square">
            <a:spAutoFit/>
          </a:bodyPr>
          <a:lstStyle/>
          <a:p>
            <a:pPr marL="342900" marR="0" lvl="0" indent="-342900" algn="l" defTabSz="92588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822" b="0" i="0" u="none" strike="noStrike" kern="0" cap="none" spc="0" normalizeH="0" baseline="0" noProof="0" dirty="0">
                <a:ln>
                  <a:noFill/>
                </a:ln>
                <a:solidFill>
                  <a:srgbClr val="000000"/>
                </a:solidFill>
                <a:effectLst/>
                <a:uLnTx/>
                <a:uFillTx/>
                <a:latin typeface="メイリオ"/>
                <a:ea typeface="メイリオ"/>
                <a:cs typeface="+mn-cs"/>
              </a:rPr>
              <a:t>複数の機関・担当課で連携して取り組みたいことを検討する際の参考枠組みとして、任意で活用ください。</a:t>
            </a:r>
            <a:endParaRPr kumimoji="1" lang="ja-JP" altLang="en-US" sz="1822" b="0" i="0" u="none" strike="noStrike" kern="1200" cap="none" spc="0" normalizeH="0" baseline="0" noProof="0" dirty="0">
              <a:ln>
                <a:noFill/>
              </a:ln>
              <a:solidFill>
                <a:srgbClr val="000000"/>
              </a:solidFill>
              <a:effectLst/>
              <a:uLnTx/>
              <a:uFillTx/>
              <a:latin typeface="メイリオ"/>
              <a:ea typeface="メイリオ"/>
              <a:cs typeface="+mn-cs"/>
            </a:endParaRPr>
          </a:p>
        </p:txBody>
      </p:sp>
    </p:spTree>
    <p:extLst>
      <p:ext uri="{BB962C8B-B14F-4D97-AF65-F5344CB8AC3E}">
        <p14:creationId xmlns:p14="http://schemas.microsoft.com/office/powerpoint/2010/main" val="3348907792"/>
      </p:ext>
    </p:extLst>
  </p:cSld>
  <p:clrMapOvr>
    <a:masterClrMapping/>
  </p:clrMapOvr>
</p:sld>
</file>

<file path=ppt/theme/theme1.xml><?xml version="1.0" encoding="utf-8"?>
<a:theme xmlns:a="http://schemas.openxmlformats.org/drawingml/2006/main" name="2_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tlCol="0" anchor="ctr"/>
      <a:lstStyle>
        <a:defPPr algn="ctr">
          <a:defRPr kumimoji="1" sz="12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パワポ様式ーA4横標準v16.pptx" id="{B1E3EA2A-E5A3-4DFE-97FD-0B466684FC1C}" vid="{BE51988C-80F6-49EA-B19A-5358C68E081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BBAC5F4CC296444800C0E1D34BCA86F" ma:contentTypeVersion="9" ma:contentTypeDescription="新しいドキュメントを作成します。" ma:contentTypeScope="" ma:versionID="1457fc20617ff4cea682b7efe3c6408a">
  <xsd:schema xmlns:xsd="http://www.w3.org/2001/XMLSchema" xmlns:xs="http://www.w3.org/2001/XMLSchema" xmlns:p="http://schemas.microsoft.com/office/2006/metadata/properties" xmlns:ns2="87719735-18f7-42b6-8eca-e88c29461057" xmlns:ns3="80332051-8554-4da2-a733-bb733bdb1a47" targetNamespace="http://schemas.microsoft.com/office/2006/metadata/properties" ma:root="true" ma:fieldsID="b3f0fea1ceed0dc31bf2df80e95ee9a4" ns2:_="" ns3:_="">
    <xsd:import namespace="87719735-18f7-42b6-8eca-e88c29461057"/>
    <xsd:import namespace="80332051-8554-4da2-a733-bb733bdb1a4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719735-18f7-42b6-8eca-e88c294610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079c317c-d538-4ed4-85e0-1d22358aeb3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332051-8554-4da2-a733-bb733bdb1a47"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2f5614bf-5999-43c5-8c24-ff34f57936fe}" ma:internalName="TaxCatchAll" ma:showField="CatchAllData" ma:web="80332051-8554-4da2-a733-bb733bdb1a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cf76f155ced4ddcb4097134ff3c332f xmlns="87719735-18f7-42b6-8eca-e88c29461057">
      <Terms xmlns="http://schemas.microsoft.com/office/infopath/2007/PartnerControls"/>
    </lcf76f155ced4ddcb4097134ff3c332f>
    <TaxCatchAll xmlns="80332051-8554-4da2-a733-bb733bdb1a47"/>
  </documentManagement>
</p:properties>
</file>

<file path=customXml/itemProps1.xml><?xml version="1.0" encoding="utf-8"?>
<ds:datastoreItem xmlns:ds="http://schemas.openxmlformats.org/officeDocument/2006/customXml" ds:itemID="{724BA1ED-AFA9-46DF-AA4F-C5BD74E4A8E9}">
  <ds:schemaRefs>
    <ds:schemaRef ds:uri="http://schemas.microsoft.com/sharepoint/v3/contenttype/forms"/>
  </ds:schemaRefs>
</ds:datastoreItem>
</file>

<file path=customXml/itemProps2.xml><?xml version="1.0" encoding="utf-8"?>
<ds:datastoreItem xmlns:ds="http://schemas.openxmlformats.org/officeDocument/2006/customXml" ds:itemID="{7BEF07E0-6DE9-4218-A0F9-76E1A4E37D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719735-18f7-42b6-8eca-e88c29461057"/>
    <ds:schemaRef ds:uri="80332051-8554-4da2-a733-bb733bdb1a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5D625D-895F-473E-9BE4-55026ED6FC37}">
  <ds:schemaRefs>
    <ds:schemaRef ds:uri="80332051-8554-4da2-a733-bb733bdb1a47"/>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87719735-18f7-42b6-8eca-e88c29461057"/>
    <ds:schemaRef ds:uri="http://www.w3.org/XML/1998/namespace"/>
    <ds:schemaRef ds:uri="http://purl.org/dc/dcmitype/"/>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0x0101002BBAC5F4CC296444800C0E1D34BCA86F</vt:lpwstr>
  </property>
  <property fmtid="{D5CDD505-2E9C-101B-9397-08002B2CF9AE}" pid="3" name="MediaServiceImageTags">
    <vt:lpwstr/>
  </property>
</Properties>
</file>