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80" r:id="rId2"/>
  </p:sldMasterIdLst>
  <p:notesMasterIdLst>
    <p:notesMasterId r:id="rId6"/>
  </p:notesMasterIdLst>
  <p:sldIdLst>
    <p:sldId id="788" r:id="rId3"/>
    <p:sldId id="784" r:id="rId4"/>
    <p:sldId id="790" r:id="rId5"/>
  </p:sldIdLst>
  <p:sldSz cx="12192000" cy="6858000"/>
  <p:notesSz cx="6858000" cy="9144000"/>
  <p:defaultTextStyle>
    <a:defPPr>
      <a:defRPr lang="ja-JP"/>
    </a:defPPr>
    <a:lvl1pPr marL="0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2F2F2"/>
    <a:srgbClr val="E4E4EC"/>
    <a:srgbClr val="DEDEDE"/>
    <a:srgbClr val="FAFAFC"/>
    <a:srgbClr val="545454"/>
    <a:srgbClr val="BFBFBF"/>
    <a:srgbClr val="AEB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65" autoAdjust="0"/>
    <p:restoredTop sz="94676" autoAdjust="0"/>
  </p:normalViewPr>
  <p:slideViewPr>
    <p:cSldViewPr snapToGrid="0">
      <p:cViewPr varScale="1">
        <p:scale>
          <a:sx n="91" d="100"/>
          <a:sy n="91" d="100"/>
        </p:scale>
        <p:origin x="9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2" d="100"/>
        <a:sy n="42" d="100"/>
      </p:scale>
      <p:origin x="0" y="-2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67B1-E584-4720-817D-DD5D20C3975D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31A60-C776-4263-A2FB-8D24586021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1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k.yimg.jp/images/top/sp2/cmn/logo-ns-13120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8585" y="6316165"/>
            <a:ext cx="1721423" cy="4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4957623"/>
          </a:xfrm>
          <a:solidFill>
            <a:schemeClr val="tx2"/>
          </a:solidFill>
        </p:spPr>
        <p:txBody>
          <a:bodyPr/>
          <a:lstStyle>
            <a:lvl1pPr>
              <a:lnSpc>
                <a:spcPts val="12500"/>
              </a:lnSpc>
              <a:defRPr sz="8800"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kumimoji="1" lang="ja-JP" altLang="en-US" dirty="0"/>
              <a:t>プレゼンテーション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4221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E8E9-D71F-4E19-BBD9-417BC69E0695}" type="datetime1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16166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61E1-9CF5-46FA-94FA-CB9CC124F3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0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275CC8BA-C688-5047-B043-360C5AE0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417" y="6316165"/>
            <a:ext cx="614785" cy="400051"/>
          </a:xfrm>
        </p:spPr>
        <p:txBody>
          <a:bodyPr/>
          <a:lstStyle>
            <a:lvl1pPr>
              <a:defRPr sz="14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fld id="{A60C1000-84CB-418E-9143-20F01318A1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78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6356351"/>
          </a:xfrm>
        </p:spPr>
        <p:txBody>
          <a:bodyPr/>
          <a:lstStyle>
            <a:lvl1pPr>
              <a:lnSpc>
                <a:spcPts val="12500"/>
              </a:lnSpc>
              <a:defRPr sz="8800"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kumimoji="1" lang="ja-JP" altLang="en-US" dirty="0"/>
              <a:t>扉ページ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タイトルを入力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49210928"/>
              </p:ext>
            </p:extLst>
          </p:nvPr>
        </p:nvGraphicFramePr>
        <p:xfrm>
          <a:off x="4105273" y="6560640"/>
          <a:ext cx="3981451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ワークシート" r:id="rId3" imgW="3981489" imgH="200070" progId="Excel.Sheet.12">
                  <p:embed/>
                </p:oleObj>
              </mc:Choice>
              <mc:Fallback>
                <p:oleObj name="ワークシート" r:id="rId3" imgW="3981489" imgH="200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73" y="6560640"/>
                        <a:ext cx="3981451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6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7711"/>
            <a:ext cx="12192001" cy="1166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1">
              <a:latin typeface="Hiragino Kaku Gothic ProN W6" charset="-128"/>
              <a:ea typeface="Hiragino Kaku Gothic ProN W6" charset="-128"/>
              <a:cs typeface="Hiragino Kaku Gothic ProN W6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89099"/>
            <a:ext cx="10515600" cy="4406901"/>
          </a:xfrm>
        </p:spPr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fld id="{6B8FEEA6-8109-49C3-9E5B-E102B12D7F37}" type="datetime1">
              <a:rPr lang="ja-JP" altLang="en-US" smtClean="0"/>
              <a:pPr/>
              <a:t>2019/9/12</a:t>
            </a:fld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fld id="{A60C1000-84CB-418E-9143-20F01318A1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20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4957623"/>
          </a:xfrm>
          <a:solidFill>
            <a:schemeClr val="tx2"/>
          </a:solidFill>
        </p:spPr>
        <p:txBody>
          <a:bodyPr/>
          <a:lstStyle>
            <a:lvl1pPr>
              <a:lnSpc>
                <a:spcPts val="12500"/>
              </a:lnSpc>
              <a:defRPr sz="8800"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kumimoji="1" lang="ja-JP" altLang="en-US" dirty="0"/>
              <a:t>プレゼンテーション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9430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オブジェクト 13"/>
          <p:cNvGraphicFramePr>
            <a:graphicFrameLocks noChangeAspect="1"/>
          </p:cNvGraphicFramePr>
          <p:nvPr userDrawn="1">
            <p:extLst/>
          </p:nvPr>
        </p:nvGraphicFramePr>
        <p:xfrm>
          <a:off x="4105273" y="6560640"/>
          <a:ext cx="3981451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ワークシート" r:id="rId3" imgW="3981489" imgH="200070" progId="Excel.Sheet.12">
                  <p:embed/>
                </p:oleObj>
              </mc:Choice>
              <mc:Fallback>
                <p:oleObj name="ワークシート" r:id="rId3" imgW="3981489" imgH="200070" progId="Excel.Shee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73" y="6560640"/>
                        <a:ext cx="3981451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71710D3-87D9-A944-A19F-F92C2FED64DC}"/>
              </a:ext>
            </a:extLst>
          </p:cNvPr>
          <p:cNvCxnSpPr>
            <a:cxnSpLocks/>
          </p:cNvCxnSpPr>
          <p:nvPr userDrawn="1"/>
        </p:nvCxnSpPr>
        <p:spPr>
          <a:xfrm>
            <a:off x="-7456" y="1020070"/>
            <a:ext cx="121994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275CC8BA-C688-5047-B043-360C5AE0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417" y="6316165"/>
            <a:ext cx="614785" cy="400051"/>
          </a:xfrm>
        </p:spPr>
        <p:txBody>
          <a:bodyPr/>
          <a:lstStyle>
            <a:lvl1pPr>
              <a:defRPr sz="14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fld id="{A60C1000-84CB-418E-9143-20F01318A1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14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6356351"/>
          </a:xfrm>
        </p:spPr>
        <p:txBody>
          <a:bodyPr/>
          <a:lstStyle>
            <a:lvl1pPr>
              <a:lnSpc>
                <a:spcPts val="12500"/>
              </a:lnSpc>
              <a:defRPr sz="8800"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kumimoji="1" lang="ja-JP" altLang="en-US" dirty="0"/>
              <a:t>扉ページ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タイトルを入力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 userDrawn="1">
            <p:extLst/>
          </p:nvPr>
        </p:nvGraphicFramePr>
        <p:xfrm>
          <a:off x="4105273" y="6560640"/>
          <a:ext cx="3981451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8" name="ワークシート" r:id="rId3" imgW="3981489" imgH="200070" progId="Excel.Sheet.12">
                  <p:embed/>
                </p:oleObj>
              </mc:Choice>
              <mc:Fallback>
                <p:oleObj name="ワークシート" r:id="rId3" imgW="3981489" imgH="200070" progId="Excel.Shee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73" y="6560640"/>
                        <a:ext cx="3981451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3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7711"/>
            <a:ext cx="12192001" cy="1166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1">
              <a:latin typeface="Hiragino Kaku Gothic ProN W6" charset="-128"/>
              <a:ea typeface="Hiragino Kaku Gothic ProN W6" charset="-128"/>
              <a:cs typeface="Hiragino Kaku Gothic ProN W6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89099"/>
            <a:ext cx="10515600" cy="4406901"/>
          </a:xfrm>
        </p:spPr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fld id="{6B8FEEA6-8109-49C3-9E5B-E102B12D7F37}" type="datetime1">
              <a:rPr lang="ja-JP" altLang="en-US" smtClean="0"/>
              <a:pPr/>
              <a:t>2019/9/12</a:t>
            </a:fld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fld id="{A60C1000-84CB-418E-9143-20F01318A1D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08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38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package" Target="../embeddings/Microsoft_Excel_______.xlsx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495438"/>
            <a:ext cx="10942983" cy="469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23417" y="6316165"/>
            <a:ext cx="614785" cy="40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fld id="{A60C1000-84CB-418E-9143-20F01318A1D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328805"/>
            <a:ext cx="12192000" cy="52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マスタータイトルの書式設定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0318950"/>
              </p:ext>
            </p:extLst>
          </p:nvPr>
        </p:nvGraphicFramePr>
        <p:xfrm>
          <a:off x="4105273" y="6560640"/>
          <a:ext cx="3981451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" name="ワークシート" r:id="rId7" imgW="3981489" imgH="200070" progId="Excel.Sheet.12">
                  <p:embed/>
                </p:oleObj>
              </mc:Choice>
              <mc:Fallback>
                <p:oleObj name="ワークシート" r:id="rId7" imgW="3981489" imgH="200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05273" y="6560640"/>
                        <a:ext cx="3981451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E5D41C-DD7F-704C-93C8-3E141B4B2758}"/>
              </a:ext>
            </a:extLst>
          </p:cNvPr>
          <p:cNvCxnSpPr>
            <a:cxnSpLocks/>
          </p:cNvCxnSpPr>
          <p:nvPr userDrawn="1"/>
        </p:nvCxnSpPr>
        <p:spPr>
          <a:xfrm>
            <a:off x="-7456" y="1219199"/>
            <a:ext cx="121994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8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kumimoji="1" sz="4800" b="1" i="0" kern="120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b="0" i="0" kern="1200">
          <a:solidFill>
            <a:srgbClr val="595959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8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4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0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0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1" y="1495438"/>
            <a:ext cx="10942983" cy="469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23417" y="6316165"/>
            <a:ext cx="614785" cy="40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fld id="{A60C1000-84CB-418E-9143-20F01318A1D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328805"/>
            <a:ext cx="12192000" cy="52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マスタータイトルの書式設定</a:t>
            </a:r>
          </a:p>
        </p:txBody>
      </p:sp>
      <p:pic>
        <p:nvPicPr>
          <p:cNvPr id="1028" name="Picture 4" descr="http://k.yimg.jp/images/top/sp2/cmn/logo-ns-131205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8585" y="6316165"/>
            <a:ext cx="1721423" cy="4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E5D41C-DD7F-704C-93C8-3E141B4B2758}"/>
              </a:ext>
            </a:extLst>
          </p:cNvPr>
          <p:cNvCxnSpPr>
            <a:cxnSpLocks/>
          </p:cNvCxnSpPr>
          <p:nvPr userDrawn="1"/>
        </p:nvCxnSpPr>
        <p:spPr>
          <a:xfrm>
            <a:off x="-7456" y="1055077"/>
            <a:ext cx="121994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kumimoji="1" sz="4800" b="1" i="0" kern="120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b="0" i="0" kern="1200">
          <a:solidFill>
            <a:srgbClr val="595959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8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4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0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4000" kern="1200">
          <a:solidFill>
            <a:srgbClr val="595959"/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70F107B3-183B-E144-8488-C32C8B648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488" y="4680107"/>
            <a:ext cx="2878475" cy="195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D4996C-D166-EC49-9F47-52908EC6DFBD}"/>
              </a:ext>
            </a:extLst>
          </p:cNvPr>
          <p:cNvSpPr/>
          <p:nvPr/>
        </p:nvSpPr>
        <p:spPr>
          <a:xfrm>
            <a:off x="-29207" y="267515"/>
            <a:ext cx="1222120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4400" b="1" u="sng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ヤフー</a:t>
            </a:r>
            <a:r>
              <a:rPr lang="ja-JP" altLang="en-US" sz="4000" b="1" u="sng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の</a:t>
            </a:r>
            <a:r>
              <a:rPr lang="ja-JP" altLang="en-US" sz="4400" b="1" u="sng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「睡眠</a:t>
            </a:r>
            <a:r>
              <a:rPr lang="en-US" altLang="ja-JP" sz="4400" b="1" u="sng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/</a:t>
            </a:r>
            <a:r>
              <a:rPr lang="ja-JP" altLang="en-US" sz="4400" b="1" u="sng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休養サポート」</a:t>
            </a:r>
            <a:endParaRPr lang="en-US" altLang="ja-JP" sz="4400" b="1" u="sng" dirty="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4" descr="http://k.yimg.jp/images/top/sp2/cmn/logo-ns-131205.png">
            <a:extLst>
              <a:ext uri="{FF2B5EF4-FFF2-40B4-BE49-F238E27FC236}">
                <a16:creationId xmlns:a16="http://schemas.microsoft.com/office/drawing/2014/main" id="{384AFAF0-B5FC-1E4D-9812-7D9CC40F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904" y="251129"/>
            <a:ext cx="1721423" cy="4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B81D8E-64F2-1D4E-935F-32EA78298D56}"/>
              </a:ext>
            </a:extLst>
          </p:cNvPr>
          <p:cNvSpPr/>
          <p:nvPr/>
        </p:nvSpPr>
        <p:spPr>
          <a:xfrm>
            <a:off x="-135880" y="1053342"/>
            <a:ext cx="12221207" cy="123960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ja-JP" altLang="en-US" sz="36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「グッドコンディション」はオフィスコンセプトのひとつ</a:t>
            </a:r>
            <a:endParaRPr lang="en-US" altLang="ja-JP" sz="3600" b="1" dirty="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4C9310-A29A-E944-BB54-C63B14502496}"/>
              </a:ext>
            </a:extLst>
          </p:cNvPr>
          <p:cNvSpPr/>
          <p:nvPr/>
        </p:nvSpPr>
        <p:spPr>
          <a:xfrm>
            <a:off x="4557846" y="3440498"/>
            <a:ext cx="812155" cy="123960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/>
            <a:r>
              <a:rPr lang="en-US" altLang="ja-JP" sz="48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+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8F3C32-0D58-5044-B2B4-3B7CDF2C9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7917" y="2285411"/>
            <a:ext cx="3041338" cy="196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9F77BA-E28F-5C45-A0A2-B65332CC2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873" y="2279535"/>
            <a:ext cx="2914822" cy="201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5CE1C7F-B187-D143-A685-99C116FA6E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08" y="2279535"/>
            <a:ext cx="3429793" cy="205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FAE1681-36CE-DE44-9AD6-82864B28A5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8" y="4520989"/>
            <a:ext cx="3441616" cy="211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2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89F393-491C-4640-A524-2797B30D020D}"/>
              </a:ext>
            </a:extLst>
          </p:cNvPr>
          <p:cNvSpPr/>
          <p:nvPr/>
        </p:nvSpPr>
        <p:spPr>
          <a:xfrm>
            <a:off x="964403" y="2222605"/>
            <a:ext cx="5710240" cy="36317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6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睡眠時間</a:t>
            </a:r>
            <a:r>
              <a:rPr lang="en-US" altLang="ja-JP" sz="36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 </a:t>
            </a:r>
            <a:r>
              <a:rPr lang="en-US" altLang="ja-JP" sz="4400" b="1" u="sng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6</a:t>
            </a:r>
            <a:r>
              <a:rPr lang="ja-JP" altLang="en-US" sz="3600" b="1" u="sng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時間</a:t>
            </a:r>
            <a:r>
              <a:rPr lang="ja-JP" altLang="en-US" sz="36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未満</a:t>
            </a:r>
            <a:endParaRPr lang="en-US" altLang="ja-JP" sz="3600" b="1" dirty="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36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寝る時間</a:t>
            </a:r>
            <a:r>
              <a:rPr lang="en-US" altLang="ja-JP" sz="36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 </a:t>
            </a:r>
            <a:r>
              <a:rPr lang="ja-JP" altLang="en-US" sz="3600" b="1" u="sng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不規則</a:t>
            </a:r>
            <a:endParaRPr lang="ja-JP" altLang="en-US" sz="3600" u="sng">
              <a:solidFill>
                <a:schemeClr val="tx2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  <a:p>
            <a:pPr marL="742950" indent="-742950">
              <a:lnSpc>
                <a:spcPct val="200000"/>
              </a:lnSpc>
              <a:buClr>
                <a:schemeClr val="tx1">
                  <a:lumMod val="50000"/>
                </a:schemeClr>
              </a:buClr>
              <a:buFont typeface="+mj-lt"/>
              <a:buAutoNum type="arabicPeriod"/>
            </a:pPr>
            <a:r>
              <a:rPr lang="ja-JP" altLang="en-US" sz="3600" b="1" u="sng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午前</a:t>
            </a:r>
            <a:r>
              <a:rPr lang="en-US" altLang="ja-JP" sz="4000" b="1" u="sng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1</a:t>
            </a:r>
            <a:r>
              <a:rPr lang="ja-JP" altLang="en-US" sz="3600" b="1" u="sng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時以降</a:t>
            </a:r>
            <a:r>
              <a:rPr lang="en-US" altLang="ja-JP" sz="3600" b="1" dirty="0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 </a:t>
            </a:r>
            <a:r>
              <a:rPr lang="ja-JP" altLang="en-US" sz="36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就寝</a:t>
            </a:r>
            <a:endParaRPr lang="ja-JP" altLang="en-US" sz="360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AF51C2-B866-9F4A-9357-DD9586CEA7FC}"/>
              </a:ext>
            </a:extLst>
          </p:cNvPr>
          <p:cNvSpPr/>
          <p:nvPr/>
        </p:nvSpPr>
        <p:spPr>
          <a:xfrm>
            <a:off x="390522" y="280478"/>
            <a:ext cx="6858003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40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生産性に関わる</a:t>
            </a:r>
            <a:endParaRPr lang="en-US" altLang="ja-JP" sz="4000" b="1" dirty="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44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NG</a:t>
            </a:r>
            <a:r>
              <a:rPr lang="ja-JP" altLang="en-US" sz="40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睡眠習慣</a:t>
            </a:r>
            <a:endParaRPr lang="en-US" altLang="ja-JP" sz="4000" b="1" dirty="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B7A1B10-E965-A944-ADE8-7653004C1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289" y="0"/>
            <a:ext cx="531971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6AF103-9362-BD42-B0C1-BEBB0D5751D0}"/>
              </a:ext>
            </a:extLst>
          </p:cNvPr>
          <p:cNvSpPr/>
          <p:nvPr/>
        </p:nvSpPr>
        <p:spPr>
          <a:xfrm>
            <a:off x="10983991" y="6523851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写真：アフロ</a:t>
            </a:r>
          </a:p>
        </p:txBody>
      </p:sp>
    </p:spTree>
    <p:extLst>
      <p:ext uri="{BB962C8B-B14F-4D97-AF65-F5344CB8AC3E}">
        <p14:creationId xmlns:p14="http://schemas.microsoft.com/office/powerpoint/2010/main" val="37369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A888BE5-E1D6-9943-BF73-178F27A955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17" y="3532435"/>
            <a:ext cx="1490515" cy="142595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DE3FDE8-AF06-9742-A132-58D866A4F20B}"/>
              </a:ext>
            </a:extLst>
          </p:cNvPr>
          <p:cNvSpPr/>
          <p:nvPr/>
        </p:nvSpPr>
        <p:spPr>
          <a:xfrm>
            <a:off x="1273002" y="222224"/>
            <a:ext cx="945832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40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より良い睡眠</a:t>
            </a:r>
            <a:r>
              <a:rPr lang="en-US" altLang="ja-JP" sz="40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/</a:t>
            </a:r>
            <a:r>
              <a:rPr lang="ja-JP" altLang="en-US" sz="4000" b="1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休息に必要なこと</a:t>
            </a:r>
            <a:endParaRPr lang="en-US" altLang="ja-JP" sz="4000" b="1" dirty="0">
              <a:solidFill>
                <a:schemeClr val="tx1">
                  <a:lumMod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058A48B-B880-6142-A9F9-D81E678EC506}"/>
              </a:ext>
            </a:extLst>
          </p:cNvPr>
          <p:cNvGrpSpPr/>
          <p:nvPr/>
        </p:nvGrpSpPr>
        <p:grpSpPr>
          <a:xfrm>
            <a:off x="1506896" y="1759404"/>
            <a:ext cx="4342339" cy="1233748"/>
            <a:chOff x="1464032" y="1516517"/>
            <a:chExt cx="4342339" cy="123374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BFECEFE-E416-D348-AEE3-C6A84F045784}"/>
                </a:ext>
              </a:extLst>
            </p:cNvPr>
            <p:cNvSpPr/>
            <p:nvPr/>
          </p:nvSpPr>
          <p:spPr>
            <a:xfrm>
              <a:off x="1659471" y="1855598"/>
              <a:ext cx="3951460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3600" b="1">
                  <a:solidFill>
                    <a:schemeClr val="tx1">
                      <a:lumMod val="5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 panose="020B0604030504040204" pitchFamily="50" charset="-128"/>
                </a:rPr>
                <a:t>個人</a:t>
              </a:r>
              <a:r>
                <a:rPr lang="ja-JP" altLang="en-US" sz="3200" b="1">
                  <a:solidFill>
                    <a:schemeClr val="tx1">
                      <a:lumMod val="5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 panose="020B0604030504040204" pitchFamily="50" charset="-128"/>
                </a:rPr>
                <a:t>の</a:t>
              </a:r>
              <a:r>
                <a:rPr lang="ja-JP" altLang="en-US" sz="3600" b="1">
                  <a:solidFill>
                    <a:schemeClr val="tx1">
                      <a:lumMod val="5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 panose="020B0604030504040204" pitchFamily="50" charset="-128"/>
                </a:rPr>
                <a:t>リテラシー</a:t>
              </a:r>
              <a:endParaRPr lang="en-US" altLang="ja-JP" sz="36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45251107-5C7D-454A-A1D5-00BED0D98991}"/>
                </a:ext>
              </a:extLst>
            </p:cNvPr>
            <p:cNvSpPr/>
            <p:nvPr/>
          </p:nvSpPr>
          <p:spPr>
            <a:xfrm>
              <a:off x="1464032" y="1516517"/>
              <a:ext cx="4342339" cy="12337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7F2386D2-9427-8141-A4C6-5453740FE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017" y="3532435"/>
            <a:ext cx="3686433" cy="295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A76B0B6-AA4E-EE4F-9AF9-361054EFC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3489" y="4978454"/>
            <a:ext cx="2365677" cy="151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9E6AFDA-CD0B-014D-8668-B6BE37AA1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81"/>
          <a:stretch/>
        </p:blipFill>
        <p:spPr>
          <a:xfrm>
            <a:off x="5075517" y="3532435"/>
            <a:ext cx="3580155" cy="296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8034C8A-7DF1-7142-B434-7DC582C1BDFB}"/>
              </a:ext>
            </a:extLst>
          </p:cNvPr>
          <p:cNvGrpSpPr/>
          <p:nvPr/>
        </p:nvGrpSpPr>
        <p:grpSpPr>
          <a:xfrm>
            <a:off x="6312968" y="1759404"/>
            <a:ext cx="4342339" cy="1233748"/>
            <a:chOff x="6270104" y="1516517"/>
            <a:chExt cx="4342339" cy="123374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81F9036-FC0A-0443-A78E-50206A1A1190}"/>
                </a:ext>
              </a:extLst>
            </p:cNvPr>
            <p:cNvSpPr/>
            <p:nvPr/>
          </p:nvSpPr>
          <p:spPr>
            <a:xfrm>
              <a:off x="6465543" y="1855598"/>
              <a:ext cx="3951460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3600" b="1">
                  <a:solidFill>
                    <a:schemeClr val="tx1">
                      <a:lumMod val="5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 panose="020B0604030504040204" pitchFamily="50" charset="-128"/>
                </a:rPr>
                <a:t>組織</a:t>
              </a:r>
              <a:r>
                <a:rPr lang="ja-JP" altLang="en-US" sz="3200" b="1">
                  <a:solidFill>
                    <a:schemeClr val="tx1">
                      <a:lumMod val="5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 panose="020B0604030504040204" pitchFamily="50" charset="-128"/>
                </a:rPr>
                <a:t>の</a:t>
              </a:r>
              <a:r>
                <a:rPr lang="ja-JP" altLang="en-US" sz="3600" b="1">
                  <a:solidFill>
                    <a:schemeClr val="tx1">
                      <a:lumMod val="50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 panose="020B0604030504040204" pitchFamily="50" charset="-128"/>
                </a:rPr>
                <a:t>風土</a:t>
              </a:r>
              <a:endParaRPr lang="en-US" altLang="ja-JP" sz="3600" b="1" dirty="0">
                <a:solidFill>
                  <a:schemeClr val="tx1">
                    <a:lumMod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0A961684-8C30-1542-9184-E829552041CC}"/>
                </a:ext>
              </a:extLst>
            </p:cNvPr>
            <p:cNvSpPr/>
            <p:nvPr/>
          </p:nvSpPr>
          <p:spPr>
            <a:xfrm>
              <a:off x="6270104" y="1516517"/>
              <a:ext cx="4342339" cy="12337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Picture 4" descr="http://k.yimg.jp/images/top/sp2/cmn/logo-ns-131205.png">
            <a:extLst>
              <a:ext uri="{FF2B5EF4-FFF2-40B4-BE49-F238E27FC236}">
                <a16:creationId xmlns:a16="http://schemas.microsoft.com/office/drawing/2014/main" id="{088FF0EF-1BE8-394A-9D2B-84159768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904" y="251129"/>
            <a:ext cx="1721423" cy="4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テーマ">
  <a:themeElements>
    <a:clrScheme name="資料作成用">
      <a:dk1>
        <a:srgbClr val="595959"/>
      </a:dk1>
      <a:lt1>
        <a:sysClr val="window" lastClr="FFFFFF"/>
      </a:lt1>
      <a:dk2>
        <a:srgbClr val="E50012"/>
      </a:dk2>
      <a:lt2>
        <a:srgbClr val="DEDEDE"/>
      </a:lt2>
      <a:accent1>
        <a:srgbClr val="797979"/>
      </a:accent1>
      <a:accent2>
        <a:srgbClr val="EB9D00"/>
      </a:accent2>
      <a:accent3>
        <a:srgbClr val="BFBFBF"/>
      </a:accent3>
      <a:accent4>
        <a:srgbClr val="FFC000"/>
      </a:accent4>
      <a:accent5>
        <a:srgbClr val="595959"/>
      </a:accent5>
      <a:accent6>
        <a:srgbClr val="FF7C80"/>
      </a:accent6>
      <a:hlink>
        <a:srgbClr val="FFFFFF"/>
      </a:hlink>
      <a:folHlink>
        <a:srgbClr val="595959"/>
      </a:folHlink>
    </a:clrScheme>
    <a:fontScheme name="ユーザー定義 2">
      <a:majorFont>
        <a:latin typeface="Tw Cen MT"/>
        <a:ea typeface="HGPｺﾞｼｯｸE"/>
        <a:cs typeface=""/>
      </a:majorFont>
      <a:minorFont>
        <a:latin typeface="Franklin Gothic Book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sz="4800" dirty="0" smtClean="0">
            <a:solidFill>
              <a:srgbClr val="595959"/>
            </a:solidFill>
            <a:latin typeface="HGPｺﾞｼｯｸE" panose="020B0900000000000000" pitchFamily="50" charset="-128"/>
            <a:ea typeface="HGPｺﾞｼｯｸE" panose="020B09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2" id="{AD2D3AF4-9788-4AFB-AFEB-8726B6A90D29}" vid="{AC973741-C1AC-4769-B64C-D0D33233AA00}"/>
    </a:ext>
  </a:extLst>
</a:theme>
</file>

<file path=ppt/theme/theme2.xml><?xml version="1.0" encoding="utf-8"?>
<a:theme xmlns:a="http://schemas.openxmlformats.org/drawingml/2006/main" name="2_Office テーマ">
  <a:themeElements>
    <a:clrScheme name="資料作成用">
      <a:dk1>
        <a:srgbClr val="595959"/>
      </a:dk1>
      <a:lt1>
        <a:sysClr val="window" lastClr="FFFFFF"/>
      </a:lt1>
      <a:dk2>
        <a:srgbClr val="E50012"/>
      </a:dk2>
      <a:lt2>
        <a:srgbClr val="DEDEDE"/>
      </a:lt2>
      <a:accent1>
        <a:srgbClr val="797979"/>
      </a:accent1>
      <a:accent2>
        <a:srgbClr val="EB9D00"/>
      </a:accent2>
      <a:accent3>
        <a:srgbClr val="BFBFBF"/>
      </a:accent3>
      <a:accent4>
        <a:srgbClr val="FFC000"/>
      </a:accent4>
      <a:accent5>
        <a:srgbClr val="595959"/>
      </a:accent5>
      <a:accent6>
        <a:srgbClr val="FF7C80"/>
      </a:accent6>
      <a:hlink>
        <a:srgbClr val="FFFFFF"/>
      </a:hlink>
      <a:folHlink>
        <a:srgbClr val="595959"/>
      </a:folHlink>
    </a:clrScheme>
    <a:fontScheme name="ユーザー定義 2">
      <a:majorFont>
        <a:latin typeface="Tw Cen MT"/>
        <a:ea typeface="HGPｺﾞｼｯｸE"/>
        <a:cs typeface=""/>
      </a:majorFont>
      <a:minorFont>
        <a:latin typeface="Franklin Gothic Book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sz="4800" dirty="0" smtClean="0">
            <a:solidFill>
              <a:srgbClr val="595959"/>
            </a:solidFill>
            <a:latin typeface="HGPｺﾞｼｯｸE" panose="020B0900000000000000" pitchFamily="50" charset="-128"/>
            <a:ea typeface="HGPｺﾞｼｯｸE" panose="020B09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2" id="{AD2D3AF4-9788-4AFB-AFEB-8726B6A90D29}" vid="{AC973741-C1AC-4769-B64C-D0D33233AA0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winテンプレート16_9</Template>
  <TotalTime>10880</TotalTime>
  <Words>53</Words>
  <Application>Microsoft Office PowerPoint</Application>
  <PresentationFormat>ワイド画面</PresentationFormat>
  <Paragraphs>12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Franklin Gothic Book</vt:lpstr>
      <vt:lpstr>HGPｺﾞｼｯｸE</vt:lpstr>
      <vt:lpstr>Hiragino Kaku Gothic ProN W6</vt:lpstr>
      <vt:lpstr>ＭＳ Ｐゴシック</vt:lpstr>
      <vt:lpstr>メイリオ</vt:lpstr>
      <vt:lpstr>メイリオ</vt:lpstr>
      <vt:lpstr>Arial</vt:lpstr>
      <vt:lpstr>Calibri</vt:lpstr>
      <vt:lpstr>1_Office テーマ</vt:lpstr>
      <vt:lpstr>2_Office テーマ</vt:lpstr>
      <vt:lpstr>ワークシート</vt:lpstr>
      <vt:lpstr>PowerPoint プレゼンテーション</vt:lpstr>
      <vt:lpstr>PowerPoint プレゼンテーション</vt:lpstr>
      <vt:lpstr>PowerPoint プレゼンテーション</vt:lpstr>
    </vt:vector>
  </TitlesOfParts>
  <Manager/>
  <Company>Yahoo! JAPAN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東尾　郁美</dc:creator>
  <cp:keywords/>
  <dc:description/>
  <cp:lastModifiedBy>(株)博報堂ＤＹホールディングス</cp:lastModifiedBy>
  <cp:revision>269</cp:revision>
  <cp:lastPrinted>2019-09-12T12:23:48Z</cp:lastPrinted>
  <dcterms:created xsi:type="dcterms:W3CDTF">2018-01-29T23:25:17Z</dcterms:created>
  <dcterms:modified xsi:type="dcterms:W3CDTF">2019-09-12T12:49:06Z</dcterms:modified>
  <cp:category/>
</cp:coreProperties>
</file>