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740" r:id="rId1"/>
    <p:sldMasterId id="2147484463" r:id="rId2"/>
  </p:sldMasterIdLst>
  <p:notesMasterIdLst>
    <p:notesMasterId r:id="rId6"/>
  </p:notesMasterIdLst>
  <p:handoutMasterIdLst>
    <p:handoutMasterId r:id="rId7"/>
  </p:handoutMasterIdLst>
  <p:sldIdLst>
    <p:sldId id="1049" r:id="rId3"/>
    <p:sldId id="1050" r:id="rId4"/>
    <p:sldId id="1075" r:id="rId5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F194"/>
    <a:srgbClr val="FFFF99"/>
    <a:srgbClr val="CCFFCC"/>
    <a:srgbClr val="CCFFFF"/>
    <a:srgbClr val="FFCCCC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382" autoAdjust="0"/>
    <p:restoredTop sz="80755" autoAdjust="0"/>
  </p:normalViewPr>
  <p:slideViewPr>
    <p:cSldViewPr>
      <p:cViewPr varScale="1">
        <p:scale>
          <a:sx n="42" d="100"/>
          <a:sy n="42" d="100"/>
        </p:scale>
        <p:origin x="-1110" y="-108"/>
      </p:cViewPr>
      <p:guideLst>
        <p:guide orient="horz" pos="2160"/>
        <p:guide pos="312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0154"/>
    </p:cViewPr>
  </p:sorterViewPr>
  <p:notesViewPr>
    <p:cSldViewPr>
      <p:cViewPr varScale="1">
        <p:scale>
          <a:sx n="47" d="100"/>
          <a:sy n="47" d="100"/>
        </p:scale>
        <p:origin x="-2964" y="-102"/>
      </p:cViewPr>
      <p:guideLst>
        <p:guide orient="horz" pos="3130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276B7C-4569-4E27-BD60-F8325AA75BD8}" type="datetimeFigureOut">
              <a:rPr kumimoji="1" lang="ja-JP" altLang="en-US" smtClean="0"/>
              <a:t>2015/6/1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DDC63A-4E04-4CFF-87FB-F4E457F1D6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79868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7" cy="496967"/>
          </a:xfrm>
          <a:prstGeom prst="rect">
            <a:avLst/>
          </a:prstGeom>
        </p:spPr>
        <p:txBody>
          <a:bodyPr vert="horz" lIns="95688" tIns="47844" rIns="95688" bIns="47844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5688" tIns="47844" rIns="95688" bIns="47844" rtlCol="0"/>
          <a:lstStyle>
            <a:lvl1pPr algn="r">
              <a:defRPr sz="1300"/>
            </a:lvl1pPr>
          </a:lstStyle>
          <a:p>
            <a:fld id="{30B5B6DB-E5ED-43A6-A7A1-5659AE97A17A}" type="datetimeFigureOut">
              <a:rPr kumimoji="1" lang="ja-JP" altLang="en-US" smtClean="0"/>
              <a:t>2015/6/1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12788" y="744538"/>
            <a:ext cx="538162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688" tIns="47844" rIns="95688" bIns="4784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7"/>
            <a:ext cx="5445760" cy="4472702"/>
          </a:xfrm>
          <a:prstGeom prst="rect">
            <a:avLst/>
          </a:prstGeom>
        </p:spPr>
        <p:txBody>
          <a:bodyPr vert="horz" lIns="95688" tIns="47844" rIns="95688" bIns="47844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787" cy="496967"/>
          </a:xfrm>
          <a:prstGeom prst="rect">
            <a:avLst/>
          </a:prstGeom>
        </p:spPr>
        <p:txBody>
          <a:bodyPr vert="horz" lIns="95688" tIns="47844" rIns="95688" bIns="47844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6967"/>
          </a:xfrm>
          <a:prstGeom prst="rect">
            <a:avLst/>
          </a:prstGeom>
        </p:spPr>
        <p:txBody>
          <a:bodyPr vert="horz" lIns="95688" tIns="47844" rIns="95688" bIns="47844" rtlCol="0" anchor="b"/>
          <a:lstStyle>
            <a:lvl1pPr algn="r">
              <a:defRPr sz="1300"/>
            </a:lvl1pPr>
          </a:lstStyle>
          <a:p>
            <a:fld id="{6DBD21F5-9C51-43D2-8E34-71EB923BF4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6210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1222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2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73A49-C6AC-4590-96B0-2E58BC87426E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7341B-C055-4E9F-AA45-0E5459FA9D7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8454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73A49-C6AC-4590-96B0-2E58BC87426E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7341B-C055-4E9F-AA45-0E5459FA9D7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0406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4" y="274639"/>
            <a:ext cx="222885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596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73A49-C6AC-4590-96B0-2E58BC87426E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7341B-C055-4E9F-AA45-0E5459FA9D7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08348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59"/>
          <p:cNvSpPr>
            <a:spLocks noChangeShapeType="1"/>
          </p:cNvSpPr>
          <p:nvPr userDrawn="1"/>
        </p:nvSpPr>
        <p:spPr bwMode="auto">
          <a:xfrm flipV="1">
            <a:off x="2714625" y="3095625"/>
            <a:ext cx="6769100" cy="0"/>
          </a:xfrm>
          <a:prstGeom prst="line">
            <a:avLst/>
          </a:prstGeom>
          <a:noFill/>
          <a:ln w="25400">
            <a:solidFill>
              <a:srgbClr val="E600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4" name="Line 60"/>
          <p:cNvSpPr>
            <a:spLocks noChangeShapeType="1"/>
          </p:cNvSpPr>
          <p:nvPr userDrawn="1"/>
        </p:nvSpPr>
        <p:spPr bwMode="auto">
          <a:xfrm flipV="1">
            <a:off x="2720975" y="3694113"/>
            <a:ext cx="6767513" cy="0"/>
          </a:xfrm>
          <a:prstGeom prst="line">
            <a:avLst/>
          </a:prstGeom>
          <a:noFill/>
          <a:ln w="12700">
            <a:solidFill>
              <a:srgbClr val="5A5A5A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6" name="Line 211"/>
          <p:cNvSpPr>
            <a:spLocks noChangeShapeType="1"/>
          </p:cNvSpPr>
          <p:nvPr userDrawn="1"/>
        </p:nvSpPr>
        <p:spPr bwMode="auto">
          <a:xfrm>
            <a:off x="412750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7" name="Line 212"/>
          <p:cNvSpPr>
            <a:spLocks noChangeShapeType="1"/>
          </p:cNvSpPr>
          <p:nvPr userDrawn="1"/>
        </p:nvSpPr>
        <p:spPr bwMode="auto">
          <a:xfrm>
            <a:off x="2574925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8" name="Line 213"/>
          <p:cNvSpPr>
            <a:spLocks noChangeShapeType="1"/>
          </p:cNvSpPr>
          <p:nvPr userDrawn="1"/>
        </p:nvSpPr>
        <p:spPr bwMode="auto">
          <a:xfrm>
            <a:off x="2717800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9" name="Line 214"/>
          <p:cNvSpPr>
            <a:spLocks noChangeShapeType="1"/>
          </p:cNvSpPr>
          <p:nvPr userDrawn="1"/>
        </p:nvSpPr>
        <p:spPr bwMode="auto">
          <a:xfrm>
            <a:off x="4879975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10" name="Line 215"/>
          <p:cNvSpPr>
            <a:spLocks noChangeShapeType="1"/>
          </p:cNvSpPr>
          <p:nvPr userDrawn="1"/>
        </p:nvSpPr>
        <p:spPr bwMode="auto">
          <a:xfrm>
            <a:off x="5022850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11" name="Line 216"/>
          <p:cNvSpPr>
            <a:spLocks noChangeShapeType="1"/>
          </p:cNvSpPr>
          <p:nvPr userDrawn="1"/>
        </p:nvSpPr>
        <p:spPr bwMode="auto">
          <a:xfrm>
            <a:off x="7181850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12" name="Line 217"/>
          <p:cNvSpPr>
            <a:spLocks noChangeShapeType="1"/>
          </p:cNvSpPr>
          <p:nvPr userDrawn="1"/>
        </p:nvSpPr>
        <p:spPr bwMode="auto">
          <a:xfrm>
            <a:off x="7327900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13" name="Line 218"/>
          <p:cNvSpPr>
            <a:spLocks noChangeShapeType="1"/>
          </p:cNvSpPr>
          <p:nvPr userDrawn="1"/>
        </p:nvSpPr>
        <p:spPr bwMode="auto">
          <a:xfrm>
            <a:off x="9485313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14" name="Line 219"/>
          <p:cNvSpPr>
            <a:spLocks noChangeShapeType="1"/>
          </p:cNvSpPr>
          <p:nvPr userDrawn="1"/>
        </p:nvSpPr>
        <p:spPr bwMode="auto">
          <a:xfrm>
            <a:off x="-298450" y="546100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15" name="Line 220"/>
          <p:cNvSpPr>
            <a:spLocks noChangeShapeType="1"/>
          </p:cNvSpPr>
          <p:nvPr userDrawn="1"/>
        </p:nvSpPr>
        <p:spPr bwMode="auto">
          <a:xfrm>
            <a:off x="-298450" y="1341438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16" name="Line 221"/>
          <p:cNvSpPr>
            <a:spLocks noChangeShapeType="1"/>
          </p:cNvSpPr>
          <p:nvPr userDrawn="1"/>
        </p:nvSpPr>
        <p:spPr bwMode="auto">
          <a:xfrm>
            <a:off x="-298450" y="1689100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17" name="Line 222"/>
          <p:cNvSpPr>
            <a:spLocks noChangeShapeType="1"/>
          </p:cNvSpPr>
          <p:nvPr userDrawn="1"/>
        </p:nvSpPr>
        <p:spPr bwMode="auto">
          <a:xfrm>
            <a:off x="-298450" y="3787775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18" name="Line 223"/>
          <p:cNvSpPr>
            <a:spLocks noChangeShapeType="1"/>
          </p:cNvSpPr>
          <p:nvPr userDrawn="1"/>
        </p:nvSpPr>
        <p:spPr bwMode="auto">
          <a:xfrm>
            <a:off x="-298450" y="4132263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19" name="Line 224"/>
          <p:cNvSpPr>
            <a:spLocks noChangeShapeType="1"/>
          </p:cNvSpPr>
          <p:nvPr userDrawn="1"/>
        </p:nvSpPr>
        <p:spPr bwMode="auto">
          <a:xfrm>
            <a:off x="-298450" y="6235700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0" name="Line 225"/>
          <p:cNvSpPr>
            <a:spLocks noChangeShapeType="1"/>
          </p:cNvSpPr>
          <p:nvPr userDrawn="1"/>
        </p:nvSpPr>
        <p:spPr bwMode="auto">
          <a:xfrm>
            <a:off x="-298450" y="6416675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1" name="Line 233"/>
          <p:cNvSpPr>
            <a:spLocks noChangeShapeType="1"/>
          </p:cNvSpPr>
          <p:nvPr userDrawn="1"/>
        </p:nvSpPr>
        <p:spPr bwMode="auto">
          <a:xfrm>
            <a:off x="412750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2" name="Line 234"/>
          <p:cNvSpPr>
            <a:spLocks noChangeShapeType="1"/>
          </p:cNvSpPr>
          <p:nvPr userDrawn="1"/>
        </p:nvSpPr>
        <p:spPr bwMode="auto">
          <a:xfrm>
            <a:off x="2574925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3" name="Line 235"/>
          <p:cNvSpPr>
            <a:spLocks noChangeShapeType="1"/>
          </p:cNvSpPr>
          <p:nvPr userDrawn="1"/>
        </p:nvSpPr>
        <p:spPr bwMode="auto">
          <a:xfrm>
            <a:off x="2717800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4" name="Line 236"/>
          <p:cNvSpPr>
            <a:spLocks noChangeShapeType="1"/>
          </p:cNvSpPr>
          <p:nvPr userDrawn="1"/>
        </p:nvSpPr>
        <p:spPr bwMode="auto">
          <a:xfrm>
            <a:off x="4879975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5" name="Line 237"/>
          <p:cNvSpPr>
            <a:spLocks noChangeShapeType="1"/>
          </p:cNvSpPr>
          <p:nvPr userDrawn="1"/>
        </p:nvSpPr>
        <p:spPr bwMode="auto">
          <a:xfrm>
            <a:off x="5022850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6" name="Line 238"/>
          <p:cNvSpPr>
            <a:spLocks noChangeShapeType="1"/>
          </p:cNvSpPr>
          <p:nvPr userDrawn="1"/>
        </p:nvSpPr>
        <p:spPr bwMode="auto">
          <a:xfrm>
            <a:off x="7181850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7" name="Line 239"/>
          <p:cNvSpPr>
            <a:spLocks noChangeShapeType="1"/>
          </p:cNvSpPr>
          <p:nvPr userDrawn="1"/>
        </p:nvSpPr>
        <p:spPr bwMode="auto">
          <a:xfrm>
            <a:off x="7327900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9" name="Line 243"/>
          <p:cNvSpPr>
            <a:spLocks noChangeShapeType="1"/>
          </p:cNvSpPr>
          <p:nvPr userDrawn="1"/>
        </p:nvSpPr>
        <p:spPr bwMode="auto">
          <a:xfrm>
            <a:off x="9926638" y="546100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30" name="Line 244"/>
          <p:cNvSpPr>
            <a:spLocks noChangeShapeType="1"/>
          </p:cNvSpPr>
          <p:nvPr userDrawn="1"/>
        </p:nvSpPr>
        <p:spPr bwMode="auto">
          <a:xfrm>
            <a:off x="9926638" y="1341438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31" name="Line 245"/>
          <p:cNvSpPr>
            <a:spLocks noChangeShapeType="1"/>
          </p:cNvSpPr>
          <p:nvPr userDrawn="1"/>
        </p:nvSpPr>
        <p:spPr bwMode="auto">
          <a:xfrm>
            <a:off x="9926638" y="1689100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32" name="Line 246"/>
          <p:cNvSpPr>
            <a:spLocks noChangeShapeType="1"/>
          </p:cNvSpPr>
          <p:nvPr userDrawn="1"/>
        </p:nvSpPr>
        <p:spPr bwMode="auto">
          <a:xfrm>
            <a:off x="9926638" y="3787775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33" name="Line 247"/>
          <p:cNvSpPr>
            <a:spLocks noChangeShapeType="1"/>
          </p:cNvSpPr>
          <p:nvPr userDrawn="1"/>
        </p:nvSpPr>
        <p:spPr bwMode="auto">
          <a:xfrm>
            <a:off x="9926638" y="4132263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34" name="Line 248"/>
          <p:cNvSpPr>
            <a:spLocks noChangeShapeType="1"/>
          </p:cNvSpPr>
          <p:nvPr userDrawn="1"/>
        </p:nvSpPr>
        <p:spPr bwMode="auto">
          <a:xfrm>
            <a:off x="9926638" y="6235700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35" name="Line 249"/>
          <p:cNvSpPr>
            <a:spLocks noChangeShapeType="1"/>
          </p:cNvSpPr>
          <p:nvPr userDrawn="1"/>
        </p:nvSpPr>
        <p:spPr bwMode="auto">
          <a:xfrm>
            <a:off x="9926638" y="6416675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41667" name="Rectangle 3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2720975" y="3138488"/>
            <a:ext cx="6769100" cy="512762"/>
          </a:xfrm>
        </p:spPr>
        <p:txBody>
          <a:bodyPr anchor="ctr"/>
          <a:lstStyle>
            <a:lvl1pPr hangingPunct="0">
              <a:defRPr sz="2800"/>
            </a:lvl1pPr>
          </a:lstStyle>
          <a:p>
            <a:r>
              <a:rPr kumimoji="1" lang="ja-JP" altLang="en-US" dirty="0" smtClean="0"/>
              <a:t>タイトル</a:t>
            </a:r>
            <a:r>
              <a:rPr kumimoji="1" lang="en-US" altLang="ja-JP" dirty="0" smtClean="0"/>
              <a:t>MSP</a:t>
            </a:r>
            <a:r>
              <a:rPr kumimoji="1" lang="ja-JP" altLang="en-US" dirty="0" smtClean="0"/>
              <a:t>ゴシック</a:t>
            </a:r>
            <a:r>
              <a:rPr kumimoji="1" lang="en-US" altLang="ja-JP" dirty="0" smtClean="0"/>
              <a:t>28pt</a:t>
            </a:r>
            <a:r>
              <a:rPr lang="ja-JP" altLang="en-US" dirty="0" smtClean="0"/>
              <a:t>□□□□</a:t>
            </a:r>
            <a:endParaRPr lang="ja-JP" altLang="en-US" dirty="0"/>
          </a:p>
        </p:txBody>
      </p:sp>
      <p:pic>
        <p:nvPicPr>
          <p:cNvPr id="37" name="Picture 16" descr="ロゴ有 和文 300 symbol_h_a_j_2のコピー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6075" y="6402388"/>
            <a:ext cx="3032125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" name="テキスト プレースホルダ 41"/>
          <p:cNvSpPr>
            <a:spLocks noGrp="1"/>
          </p:cNvSpPr>
          <p:nvPr>
            <p:ph type="body" sz="quarter" idx="10" hasCustomPrompt="1"/>
          </p:nvPr>
        </p:nvSpPr>
        <p:spPr>
          <a:xfrm>
            <a:off x="2733479" y="2760663"/>
            <a:ext cx="2846933" cy="301778"/>
          </a:xfrm>
          <a:noFill/>
          <a:ln w="9525" algn="ctr">
            <a:noFill/>
            <a:miter lim="800000"/>
            <a:headEnd/>
            <a:tailEnd/>
          </a:ln>
        </p:spPr>
        <p:txBody>
          <a:bodyPr wrap="none" lIns="0" tIns="35988" rIns="0" bIns="49511" anchor="b">
            <a:spAutoFit/>
          </a:bodyPr>
          <a:lstStyle>
            <a:lvl1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 kumimoji="1" lang="ja-JP" altLang="en-US" sz="14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 kumimoji="1" lang="ja-JP" altLang="en-US" sz="14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2pPr>
            <a:lvl3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 kumimoji="1" lang="ja-JP" altLang="en-US" sz="14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3pPr>
            <a:lvl4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 kumimoji="1" lang="ja-JP" altLang="en-US" sz="14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4pPr>
            <a:lvl5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 kumimoji="1" lang="ja-JP" altLang="en-US" sz="1400" kern="1200" dirty="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5pPr>
          </a:lstStyle>
          <a:p>
            <a:pPr lvl="0"/>
            <a:r>
              <a:rPr kumimoji="1" lang="ja-JP" altLang="en-US" dirty="0" smtClean="0"/>
              <a:t>予備タイトル（使用しない場合は削除）</a:t>
            </a:r>
          </a:p>
        </p:txBody>
      </p:sp>
      <p:sp>
        <p:nvSpPr>
          <p:cNvPr id="46" name="テキスト プレースホルダ 44"/>
          <p:cNvSpPr>
            <a:spLocks noGrp="1"/>
          </p:cNvSpPr>
          <p:nvPr>
            <p:ph type="body" sz="quarter" idx="11" hasCustomPrompt="1"/>
          </p:nvPr>
        </p:nvSpPr>
        <p:spPr>
          <a:xfrm>
            <a:off x="2719386" y="3789363"/>
            <a:ext cx="1615827" cy="301778"/>
          </a:xfrm>
          <a:noFill/>
          <a:ln w="9525">
            <a:noFill/>
            <a:miter lim="800000"/>
            <a:headEnd/>
            <a:tailEnd/>
          </a:ln>
        </p:spPr>
        <p:txBody>
          <a:bodyPr wrap="none" lIns="0" tIns="35988" rIns="0" bIns="49511" anchor="t" anchorCtr="0">
            <a:spAutoFit/>
          </a:bodyPr>
          <a:lstStyle>
            <a:lvl1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 kumimoji="1" lang="ja-JP" altLang="en-US" sz="14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 kumimoji="1" lang="ja-JP" altLang="en-US" sz="14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2pPr>
            <a:lvl3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 kumimoji="1" lang="ja-JP" altLang="en-US" sz="14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3pPr>
            <a:lvl4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 kumimoji="1" lang="ja-JP" altLang="en-US" sz="1400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4pPr>
            <a:lvl5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 kumimoji="1" lang="ja-JP" altLang="en-US" sz="1400" kern="1200" dirty="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5pPr>
          </a:lstStyle>
          <a:p>
            <a:pPr lvl="0"/>
            <a:r>
              <a:rPr kumimoji="1" lang="ja-JP" altLang="en-US" dirty="0" smtClean="0"/>
              <a:t>○○○○年○月○日</a:t>
            </a:r>
          </a:p>
        </p:txBody>
      </p:sp>
      <p:sp>
        <p:nvSpPr>
          <p:cNvPr id="50" name="テキスト プレースホルダ 48"/>
          <p:cNvSpPr>
            <a:spLocks noGrp="1"/>
          </p:cNvSpPr>
          <p:nvPr>
            <p:ph type="body" sz="quarter" idx="12" hasCustomPrompt="1"/>
          </p:nvPr>
        </p:nvSpPr>
        <p:spPr>
          <a:xfrm>
            <a:off x="2727129" y="784506"/>
            <a:ext cx="2348400" cy="424888"/>
          </a:xfrm>
          <a:noFill/>
          <a:ln w="9525">
            <a:noFill/>
            <a:miter lim="800000"/>
            <a:headEnd/>
            <a:tailEnd/>
          </a:ln>
        </p:spPr>
        <p:txBody>
          <a:bodyPr wrap="none" lIns="0" tIns="35988" rIns="0" bIns="49511" anchor="t" anchorCtr="0">
            <a:spAutoFit/>
          </a:bodyPr>
          <a:lstStyle>
            <a:lvl1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  <a:defRPr kumimoji="1" lang="zh-CN" altLang="en-US" sz="2200" b="1" kern="1200" dirty="0" smtClean="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1pPr>
          </a:lstStyle>
          <a:p>
            <a:pPr lvl="0"/>
            <a:r>
              <a:rPr kumimoji="1" lang="zh-CN" altLang="en-US" dirty="0" smtClean="0"/>
              <a:t>○○株式会社 御中</a:t>
            </a:r>
          </a:p>
        </p:txBody>
      </p:sp>
      <p:sp>
        <p:nvSpPr>
          <p:cNvPr id="41" name="Line 110"/>
          <p:cNvSpPr>
            <a:spLocks noChangeShapeType="1"/>
          </p:cNvSpPr>
          <p:nvPr userDrawn="1"/>
        </p:nvSpPr>
        <p:spPr bwMode="auto">
          <a:xfrm>
            <a:off x="9926638" y="487036"/>
            <a:ext cx="282575" cy="0"/>
          </a:xfrm>
          <a:prstGeom prst="line">
            <a:avLst/>
          </a:prstGeom>
          <a:noFill/>
          <a:ln w="12700">
            <a:solidFill>
              <a:srgbClr val="0F99BC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grpSp>
        <p:nvGrpSpPr>
          <p:cNvPr id="44" name="グループ化 43"/>
          <p:cNvGrpSpPr/>
          <p:nvPr userDrawn="1"/>
        </p:nvGrpSpPr>
        <p:grpSpPr>
          <a:xfrm>
            <a:off x="9483725" y="-261938"/>
            <a:ext cx="1587" cy="247650"/>
            <a:chOff x="9483725" y="-510339"/>
            <a:chExt cx="1587" cy="496050"/>
          </a:xfrm>
        </p:grpSpPr>
        <p:sp>
          <p:nvSpPr>
            <p:cNvPr id="45" name="Line 110"/>
            <p:cNvSpPr>
              <a:spLocks noChangeShapeType="1"/>
            </p:cNvSpPr>
            <p:nvPr userDrawn="1"/>
          </p:nvSpPr>
          <p:spPr bwMode="auto">
            <a:xfrm rot="16200000">
              <a:off x="9361112" y="-138489"/>
              <a:ext cx="248400" cy="0"/>
            </a:xfrm>
            <a:prstGeom prst="line">
              <a:avLst/>
            </a:prstGeom>
            <a:noFill/>
            <a:ln w="12700">
              <a:solidFill>
                <a:srgbClr val="E60000"/>
              </a:solidFill>
              <a:round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 fontAlgn="base">
                <a:lnSpc>
                  <a:spcPct val="12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5A5A5A"/>
                </a:buClr>
                <a:buFont typeface="Wingdings" pitchFamily="2" charset="2"/>
                <a:buNone/>
                <a:defRPr/>
              </a:pPr>
              <a:endParaRPr lang="ja-JP" altLang="en-US" sz="1000">
                <a:solidFill>
                  <a:srgbClr val="000000"/>
                </a:solidFill>
              </a:endParaRPr>
            </a:p>
          </p:txBody>
        </p:sp>
        <p:sp>
          <p:nvSpPr>
            <p:cNvPr id="47" name="Line 110"/>
            <p:cNvSpPr>
              <a:spLocks noChangeShapeType="1"/>
            </p:cNvSpPr>
            <p:nvPr userDrawn="1"/>
          </p:nvSpPr>
          <p:spPr bwMode="auto">
            <a:xfrm flipV="1">
              <a:off x="9483725" y="-510339"/>
              <a:ext cx="0" cy="248401"/>
            </a:xfrm>
            <a:prstGeom prst="line">
              <a:avLst/>
            </a:prstGeom>
            <a:noFill/>
            <a:ln w="12700">
              <a:solidFill>
                <a:srgbClr val="0F99BC"/>
              </a:solidFill>
              <a:round/>
              <a:headEnd/>
              <a:tailEnd/>
            </a:ln>
            <a:effectLst/>
          </p:spPr>
          <p:txBody>
            <a:bodyPr wrap="square" lIns="0" tIns="0" rIns="0" bIns="0">
              <a:spAutoFit/>
            </a:bodyPr>
            <a:lstStyle/>
            <a:p>
              <a:pPr algn="ctr" fontAlgn="base">
                <a:lnSpc>
                  <a:spcPct val="12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5A5A5A"/>
                </a:buClr>
                <a:buFont typeface="Wingdings" pitchFamily="2" charset="2"/>
                <a:buNone/>
                <a:defRPr/>
              </a:pPr>
              <a:endParaRPr lang="ja-JP" altLang="en-US" sz="1000">
                <a:solidFill>
                  <a:srgbClr val="000000"/>
                </a:solidFill>
              </a:endParaRPr>
            </a:p>
          </p:txBody>
        </p:sp>
      </p:grpSp>
      <p:sp>
        <p:nvSpPr>
          <p:cNvPr id="52" name="Line 110"/>
          <p:cNvSpPr>
            <a:spLocks noChangeShapeType="1"/>
          </p:cNvSpPr>
          <p:nvPr userDrawn="1"/>
        </p:nvSpPr>
        <p:spPr bwMode="auto">
          <a:xfrm>
            <a:off x="9926638" y="1082675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53" name="Line 95"/>
          <p:cNvSpPr>
            <a:spLocks noChangeShapeType="1"/>
          </p:cNvSpPr>
          <p:nvPr userDrawn="1"/>
        </p:nvSpPr>
        <p:spPr bwMode="auto">
          <a:xfrm>
            <a:off x="-298450" y="1082675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2080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59"/>
          <p:cNvSpPr>
            <a:spLocks noChangeShapeType="1"/>
          </p:cNvSpPr>
          <p:nvPr userDrawn="1"/>
        </p:nvSpPr>
        <p:spPr bwMode="auto">
          <a:xfrm flipV="1">
            <a:off x="2714625" y="3095625"/>
            <a:ext cx="6769100" cy="0"/>
          </a:xfrm>
          <a:prstGeom prst="line">
            <a:avLst/>
          </a:prstGeom>
          <a:noFill/>
          <a:ln w="25400">
            <a:solidFill>
              <a:srgbClr val="E600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4" name="Line 60"/>
          <p:cNvSpPr>
            <a:spLocks noChangeShapeType="1"/>
          </p:cNvSpPr>
          <p:nvPr userDrawn="1"/>
        </p:nvSpPr>
        <p:spPr bwMode="auto">
          <a:xfrm flipV="1">
            <a:off x="2720975" y="3694113"/>
            <a:ext cx="6767513" cy="0"/>
          </a:xfrm>
          <a:prstGeom prst="line">
            <a:avLst/>
          </a:prstGeom>
          <a:noFill/>
          <a:ln w="12700">
            <a:solidFill>
              <a:srgbClr val="5A5A5A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pic>
        <p:nvPicPr>
          <p:cNvPr id="5" name="Picture 155" descr="ロゴ有 英文 300 symbol_h_a_e_2のコピー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125" y="6513513"/>
            <a:ext cx="2098675" cy="204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Line 211"/>
          <p:cNvSpPr>
            <a:spLocks noChangeShapeType="1"/>
          </p:cNvSpPr>
          <p:nvPr userDrawn="1"/>
        </p:nvSpPr>
        <p:spPr bwMode="auto">
          <a:xfrm>
            <a:off x="412750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7" name="Line 212"/>
          <p:cNvSpPr>
            <a:spLocks noChangeShapeType="1"/>
          </p:cNvSpPr>
          <p:nvPr userDrawn="1"/>
        </p:nvSpPr>
        <p:spPr bwMode="auto">
          <a:xfrm>
            <a:off x="2574925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8" name="Line 213"/>
          <p:cNvSpPr>
            <a:spLocks noChangeShapeType="1"/>
          </p:cNvSpPr>
          <p:nvPr userDrawn="1"/>
        </p:nvSpPr>
        <p:spPr bwMode="auto">
          <a:xfrm>
            <a:off x="2717800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9" name="Line 214"/>
          <p:cNvSpPr>
            <a:spLocks noChangeShapeType="1"/>
          </p:cNvSpPr>
          <p:nvPr userDrawn="1"/>
        </p:nvSpPr>
        <p:spPr bwMode="auto">
          <a:xfrm>
            <a:off x="4879975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10" name="Line 215"/>
          <p:cNvSpPr>
            <a:spLocks noChangeShapeType="1"/>
          </p:cNvSpPr>
          <p:nvPr userDrawn="1"/>
        </p:nvSpPr>
        <p:spPr bwMode="auto">
          <a:xfrm>
            <a:off x="5022850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11" name="Line 216"/>
          <p:cNvSpPr>
            <a:spLocks noChangeShapeType="1"/>
          </p:cNvSpPr>
          <p:nvPr userDrawn="1"/>
        </p:nvSpPr>
        <p:spPr bwMode="auto">
          <a:xfrm>
            <a:off x="7181850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12" name="Line 217"/>
          <p:cNvSpPr>
            <a:spLocks noChangeShapeType="1"/>
          </p:cNvSpPr>
          <p:nvPr userDrawn="1"/>
        </p:nvSpPr>
        <p:spPr bwMode="auto">
          <a:xfrm>
            <a:off x="7327900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13" name="Line 218"/>
          <p:cNvSpPr>
            <a:spLocks noChangeShapeType="1"/>
          </p:cNvSpPr>
          <p:nvPr userDrawn="1"/>
        </p:nvSpPr>
        <p:spPr bwMode="auto">
          <a:xfrm>
            <a:off x="9485313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14" name="Line 219"/>
          <p:cNvSpPr>
            <a:spLocks noChangeShapeType="1"/>
          </p:cNvSpPr>
          <p:nvPr userDrawn="1"/>
        </p:nvSpPr>
        <p:spPr bwMode="auto">
          <a:xfrm>
            <a:off x="-298450" y="546100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15" name="Line 220"/>
          <p:cNvSpPr>
            <a:spLocks noChangeShapeType="1"/>
          </p:cNvSpPr>
          <p:nvPr userDrawn="1"/>
        </p:nvSpPr>
        <p:spPr bwMode="auto">
          <a:xfrm>
            <a:off x="-298450" y="1341438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16" name="Line 221"/>
          <p:cNvSpPr>
            <a:spLocks noChangeShapeType="1"/>
          </p:cNvSpPr>
          <p:nvPr userDrawn="1"/>
        </p:nvSpPr>
        <p:spPr bwMode="auto">
          <a:xfrm>
            <a:off x="-298450" y="1689100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17" name="Line 222"/>
          <p:cNvSpPr>
            <a:spLocks noChangeShapeType="1"/>
          </p:cNvSpPr>
          <p:nvPr userDrawn="1"/>
        </p:nvSpPr>
        <p:spPr bwMode="auto">
          <a:xfrm>
            <a:off x="-298450" y="3787775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18" name="Line 223"/>
          <p:cNvSpPr>
            <a:spLocks noChangeShapeType="1"/>
          </p:cNvSpPr>
          <p:nvPr userDrawn="1"/>
        </p:nvSpPr>
        <p:spPr bwMode="auto">
          <a:xfrm>
            <a:off x="-298450" y="4132263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19" name="Line 224"/>
          <p:cNvSpPr>
            <a:spLocks noChangeShapeType="1"/>
          </p:cNvSpPr>
          <p:nvPr userDrawn="1"/>
        </p:nvSpPr>
        <p:spPr bwMode="auto">
          <a:xfrm>
            <a:off x="-298450" y="6235700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0" name="Line 225"/>
          <p:cNvSpPr>
            <a:spLocks noChangeShapeType="1"/>
          </p:cNvSpPr>
          <p:nvPr userDrawn="1"/>
        </p:nvSpPr>
        <p:spPr bwMode="auto">
          <a:xfrm>
            <a:off x="-298450" y="6416675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1" name="Line 233"/>
          <p:cNvSpPr>
            <a:spLocks noChangeShapeType="1"/>
          </p:cNvSpPr>
          <p:nvPr userDrawn="1"/>
        </p:nvSpPr>
        <p:spPr bwMode="auto">
          <a:xfrm>
            <a:off x="412750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2" name="Line 234"/>
          <p:cNvSpPr>
            <a:spLocks noChangeShapeType="1"/>
          </p:cNvSpPr>
          <p:nvPr userDrawn="1"/>
        </p:nvSpPr>
        <p:spPr bwMode="auto">
          <a:xfrm>
            <a:off x="2574925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3" name="Line 235"/>
          <p:cNvSpPr>
            <a:spLocks noChangeShapeType="1"/>
          </p:cNvSpPr>
          <p:nvPr userDrawn="1"/>
        </p:nvSpPr>
        <p:spPr bwMode="auto">
          <a:xfrm>
            <a:off x="2717800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4" name="Line 236"/>
          <p:cNvSpPr>
            <a:spLocks noChangeShapeType="1"/>
          </p:cNvSpPr>
          <p:nvPr userDrawn="1"/>
        </p:nvSpPr>
        <p:spPr bwMode="auto">
          <a:xfrm>
            <a:off x="4879975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5" name="Line 237"/>
          <p:cNvSpPr>
            <a:spLocks noChangeShapeType="1"/>
          </p:cNvSpPr>
          <p:nvPr userDrawn="1"/>
        </p:nvSpPr>
        <p:spPr bwMode="auto">
          <a:xfrm>
            <a:off x="5022850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6" name="Line 238"/>
          <p:cNvSpPr>
            <a:spLocks noChangeShapeType="1"/>
          </p:cNvSpPr>
          <p:nvPr userDrawn="1"/>
        </p:nvSpPr>
        <p:spPr bwMode="auto">
          <a:xfrm>
            <a:off x="7181850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7" name="Line 239"/>
          <p:cNvSpPr>
            <a:spLocks noChangeShapeType="1"/>
          </p:cNvSpPr>
          <p:nvPr userDrawn="1"/>
        </p:nvSpPr>
        <p:spPr bwMode="auto">
          <a:xfrm>
            <a:off x="7327900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9" name="Line 243"/>
          <p:cNvSpPr>
            <a:spLocks noChangeShapeType="1"/>
          </p:cNvSpPr>
          <p:nvPr userDrawn="1"/>
        </p:nvSpPr>
        <p:spPr bwMode="auto">
          <a:xfrm>
            <a:off x="9926638" y="546100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30" name="Line 244"/>
          <p:cNvSpPr>
            <a:spLocks noChangeShapeType="1"/>
          </p:cNvSpPr>
          <p:nvPr userDrawn="1"/>
        </p:nvSpPr>
        <p:spPr bwMode="auto">
          <a:xfrm>
            <a:off x="9926638" y="1341438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31" name="Line 245"/>
          <p:cNvSpPr>
            <a:spLocks noChangeShapeType="1"/>
          </p:cNvSpPr>
          <p:nvPr userDrawn="1"/>
        </p:nvSpPr>
        <p:spPr bwMode="auto">
          <a:xfrm>
            <a:off x="9926638" y="1689100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32" name="Line 246"/>
          <p:cNvSpPr>
            <a:spLocks noChangeShapeType="1"/>
          </p:cNvSpPr>
          <p:nvPr userDrawn="1"/>
        </p:nvSpPr>
        <p:spPr bwMode="auto">
          <a:xfrm>
            <a:off x="9926638" y="3787775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33" name="Line 247"/>
          <p:cNvSpPr>
            <a:spLocks noChangeShapeType="1"/>
          </p:cNvSpPr>
          <p:nvPr userDrawn="1"/>
        </p:nvSpPr>
        <p:spPr bwMode="auto">
          <a:xfrm>
            <a:off x="9926638" y="4132263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34" name="Line 248"/>
          <p:cNvSpPr>
            <a:spLocks noChangeShapeType="1"/>
          </p:cNvSpPr>
          <p:nvPr userDrawn="1"/>
        </p:nvSpPr>
        <p:spPr bwMode="auto">
          <a:xfrm>
            <a:off x="9926638" y="6235700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35" name="Line 249"/>
          <p:cNvSpPr>
            <a:spLocks noChangeShapeType="1"/>
          </p:cNvSpPr>
          <p:nvPr userDrawn="1"/>
        </p:nvSpPr>
        <p:spPr bwMode="auto">
          <a:xfrm>
            <a:off x="9926638" y="6416675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36" name="テキスト ボックス 35"/>
          <p:cNvSpPr txBox="1"/>
          <p:nvPr userDrawn="1"/>
        </p:nvSpPr>
        <p:spPr>
          <a:xfrm>
            <a:off x="9083675" y="6477000"/>
            <a:ext cx="406400" cy="260350"/>
          </a:xfrm>
          <a:prstGeom prst="rect">
            <a:avLst/>
          </a:prstGeom>
          <a:noFill/>
        </p:spPr>
        <p:txBody>
          <a:bodyPr wrap="none"/>
          <a:lstStyle/>
          <a:p>
            <a:pPr algn="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fld id="{5B83CBD0-757A-40FF-BAE8-D8C56A0E7A67}" type="slidenum">
              <a:rPr lang="ja-JP" altLang="en-US" sz="1000">
                <a:solidFill>
                  <a:srgbClr val="000000"/>
                </a:solidFill>
              </a:rPr>
              <a:pPr algn="r" fontAlgn="base">
                <a:lnSpc>
                  <a:spcPct val="12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5A5A5A"/>
                </a:buClr>
                <a:buFont typeface="Wingdings" pitchFamily="2" charset="2"/>
                <a:buNone/>
                <a:defRPr/>
              </a:pPr>
              <a:t>‹#›</a:t>
            </a:fld>
            <a:endParaRPr lang="ja-JP" altLang="en-US" sz="1000" dirty="0">
              <a:solidFill>
                <a:srgbClr val="000000"/>
              </a:solidFill>
            </a:endParaRPr>
          </a:p>
        </p:txBody>
      </p:sp>
      <p:sp>
        <p:nvSpPr>
          <p:cNvPr id="37" name="テキスト ボックス 36"/>
          <p:cNvSpPr txBox="1"/>
          <p:nvPr userDrawn="1"/>
        </p:nvSpPr>
        <p:spPr>
          <a:xfrm>
            <a:off x="9297988" y="6477000"/>
            <a:ext cx="347662" cy="258763"/>
          </a:xfrm>
          <a:prstGeom prst="rect">
            <a:avLst/>
          </a:prstGeom>
          <a:noFill/>
        </p:spPr>
        <p:txBody>
          <a:bodyPr wrap="none"/>
          <a:lstStyle/>
          <a:p>
            <a:pPr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r>
              <a:rPr lang="en-US" altLang="ja-JP" sz="1000" dirty="0">
                <a:solidFill>
                  <a:srgbClr val="FFFFFF"/>
                </a:solidFill>
              </a:rPr>
              <a:t>/</a:t>
            </a:r>
            <a:r>
              <a:rPr lang="ja-JP" altLang="en-US" sz="1000" dirty="0">
                <a:solidFill>
                  <a:srgbClr val="FFFFFF"/>
                </a:solidFill>
              </a:rPr>
              <a:t>●</a:t>
            </a:r>
          </a:p>
        </p:txBody>
      </p:sp>
      <p:sp>
        <p:nvSpPr>
          <p:cNvPr id="241667" name="Rectangle 3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2720975" y="3138488"/>
            <a:ext cx="6769100" cy="512762"/>
          </a:xfrm>
        </p:spPr>
        <p:txBody>
          <a:bodyPr anchor="ctr"/>
          <a:lstStyle>
            <a:lvl1pPr hangingPunct="0">
              <a:defRPr sz="2800"/>
            </a:lvl1pPr>
          </a:lstStyle>
          <a:p>
            <a:r>
              <a:rPr kumimoji="1" lang="en-US" altLang="ja-JP" dirty="0" smtClean="0"/>
              <a:t>I.</a:t>
            </a:r>
            <a:r>
              <a:rPr kumimoji="1" lang="ja-JP" altLang="en-US" dirty="0" smtClean="0"/>
              <a:t> タイトル</a:t>
            </a:r>
            <a:r>
              <a:rPr kumimoji="1" lang="en-US" altLang="ja-JP" dirty="0" smtClean="0"/>
              <a:t>MSP</a:t>
            </a:r>
            <a:r>
              <a:rPr kumimoji="1" lang="ja-JP" altLang="en-US" dirty="0" smtClean="0"/>
              <a:t>ゴシック</a:t>
            </a:r>
            <a:r>
              <a:rPr kumimoji="1" lang="en-US" altLang="ja-JP" dirty="0" smtClean="0"/>
              <a:t>28pt</a:t>
            </a:r>
            <a:r>
              <a:rPr lang="ja-JP" altLang="en-US" dirty="0" smtClean="0"/>
              <a:t>□□□□</a:t>
            </a:r>
            <a:endParaRPr lang="ja-JP" altLang="en-US" dirty="0"/>
          </a:p>
        </p:txBody>
      </p:sp>
      <p:sp>
        <p:nvSpPr>
          <p:cNvPr id="40" name="Line 110"/>
          <p:cNvSpPr>
            <a:spLocks noChangeShapeType="1"/>
          </p:cNvSpPr>
          <p:nvPr userDrawn="1"/>
        </p:nvSpPr>
        <p:spPr bwMode="auto">
          <a:xfrm>
            <a:off x="9926638" y="487036"/>
            <a:ext cx="282575" cy="0"/>
          </a:xfrm>
          <a:prstGeom prst="line">
            <a:avLst/>
          </a:prstGeom>
          <a:noFill/>
          <a:ln w="12700">
            <a:solidFill>
              <a:srgbClr val="0F99BC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grpSp>
        <p:nvGrpSpPr>
          <p:cNvPr id="41" name="グループ化 40"/>
          <p:cNvGrpSpPr/>
          <p:nvPr userDrawn="1"/>
        </p:nvGrpSpPr>
        <p:grpSpPr>
          <a:xfrm>
            <a:off x="9483725" y="-261938"/>
            <a:ext cx="1587" cy="247650"/>
            <a:chOff x="9483725" y="-510339"/>
            <a:chExt cx="1587" cy="496050"/>
          </a:xfrm>
        </p:grpSpPr>
        <p:sp>
          <p:nvSpPr>
            <p:cNvPr id="42" name="Line 110"/>
            <p:cNvSpPr>
              <a:spLocks noChangeShapeType="1"/>
            </p:cNvSpPr>
            <p:nvPr userDrawn="1"/>
          </p:nvSpPr>
          <p:spPr bwMode="auto">
            <a:xfrm rot="16200000">
              <a:off x="9361112" y="-138489"/>
              <a:ext cx="248400" cy="0"/>
            </a:xfrm>
            <a:prstGeom prst="line">
              <a:avLst/>
            </a:prstGeom>
            <a:noFill/>
            <a:ln w="12700">
              <a:solidFill>
                <a:srgbClr val="E60000"/>
              </a:solidFill>
              <a:round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 fontAlgn="base">
                <a:lnSpc>
                  <a:spcPct val="12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5A5A5A"/>
                </a:buClr>
                <a:buFont typeface="Wingdings" pitchFamily="2" charset="2"/>
                <a:buNone/>
                <a:defRPr/>
              </a:pPr>
              <a:endParaRPr lang="ja-JP" altLang="en-US" sz="1000">
                <a:solidFill>
                  <a:srgbClr val="000000"/>
                </a:solidFill>
              </a:endParaRPr>
            </a:p>
          </p:txBody>
        </p:sp>
        <p:sp>
          <p:nvSpPr>
            <p:cNvPr id="43" name="Line 110"/>
            <p:cNvSpPr>
              <a:spLocks noChangeShapeType="1"/>
            </p:cNvSpPr>
            <p:nvPr userDrawn="1"/>
          </p:nvSpPr>
          <p:spPr bwMode="auto">
            <a:xfrm flipV="1">
              <a:off x="9483725" y="-510339"/>
              <a:ext cx="0" cy="248401"/>
            </a:xfrm>
            <a:prstGeom prst="line">
              <a:avLst/>
            </a:prstGeom>
            <a:noFill/>
            <a:ln w="12700">
              <a:solidFill>
                <a:srgbClr val="0F99BC"/>
              </a:solidFill>
              <a:round/>
              <a:headEnd/>
              <a:tailEnd/>
            </a:ln>
            <a:effectLst/>
          </p:spPr>
          <p:txBody>
            <a:bodyPr wrap="square" lIns="0" tIns="0" rIns="0" bIns="0">
              <a:spAutoFit/>
            </a:bodyPr>
            <a:lstStyle/>
            <a:p>
              <a:pPr algn="ctr" fontAlgn="base">
                <a:lnSpc>
                  <a:spcPct val="12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5A5A5A"/>
                </a:buClr>
                <a:buFont typeface="Wingdings" pitchFamily="2" charset="2"/>
                <a:buNone/>
                <a:defRPr/>
              </a:pPr>
              <a:endParaRPr lang="ja-JP" altLang="en-US" sz="1000">
                <a:solidFill>
                  <a:srgbClr val="000000"/>
                </a:solidFill>
              </a:endParaRPr>
            </a:p>
          </p:txBody>
        </p:sp>
      </p:grpSp>
      <p:sp>
        <p:nvSpPr>
          <p:cNvPr id="47" name="Line 110"/>
          <p:cNvSpPr>
            <a:spLocks noChangeShapeType="1"/>
          </p:cNvSpPr>
          <p:nvPr userDrawn="1"/>
        </p:nvSpPr>
        <p:spPr bwMode="auto">
          <a:xfrm>
            <a:off x="9926638" y="1082675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48" name="Line 95"/>
          <p:cNvSpPr>
            <a:spLocks noChangeShapeType="1"/>
          </p:cNvSpPr>
          <p:nvPr userDrawn="1"/>
        </p:nvSpPr>
        <p:spPr bwMode="auto">
          <a:xfrm>
            <a:off x="-298450" y="1082675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5901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Appendi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59"/>
          <p:cNvSpPr>
            <a:spLocks noChangeShapeType="1"/>
          </p:cNvSpPr>
          <p:nvPr userDrawn="1"/>
        </p:nvSpPr>
        <p:spPr bwMode="auto">
          <a:xfrm flipV="1">
            <a:off x="2714625" y="3095625"/>
            <a:ext cx="6769100" cy="0"/>
          </a:xfrm>
          <a:prstGeom prst="line">
            <a:avLst/>
          </a:prstGeom>
          <a:noFill/>
          <a:ln w="25400">
            <a:solidFill>
              <a:srgbClr val="E600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4" name="Line 60"/>
          <p:cNvSpPr>
            <a:spLocks noChangeShapeType="1"/>
          </p:cNvSpPr>
          <p:nvPr userDrawn="1"/>
        </p:nvSpPr>
        <p:spPr bwMode="auto">
          <a:xfrm flipV="1">
            <a:off x="2720975" y="3694113"/>
            <a:ext cx="6767513" cy="0"/>
          </a:xfrm>
          <a:prstGeom prst="line">
            <a:avLst/>
          </a:prstGeom>
          <a:noFill/>
          <a:ln w="12700">
            <a:solidFill>
              <a:srgbClr val="5A5A5A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pic>
        <p:nvPicPr>
          <p:cNvPr id="5" name="Picture 155" descr="ロゴ有 英文 300 symbol_h_a_e_2のコピー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125" y="6513513"/>
            <a:ext cx="2098675" cy="204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Line 211"/>
          <p:cNvSpPr>
            <a:spLocks noChangeShapeType="1"/>
          </p:cNvSpPr>
          <p:nvPr userDrawn="1"/>
        </p:nvSpPr>
        <p:spPr bwMode="auto">
          <a:xfrm>
            <a:off x="412750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7" name="Line 212"/>
          <p:cNvSpPr>
            <a:spLocks noChangeShapeType="1"/>
          </p:cNvSpPr>
          <p:nvPr userDrawn="1"/>
        </p:nvSpPr>
        <p:spPr bwMode="auto">
          <a:xfrm>
            <a:off x="2574925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8" name="Line 213"/>
          <p:cNvSpPr>
            <a:spLocks noChangeShapeType="1"/>
          </p:cNvSpPr>
          <p:nvPr userDrawn="1"/>
        </p:nvSpPr>
        <p:spPr bwMode="auto">
          <a:xfrm>
            <a:off x="2717800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9" name="Line 214"/>
          <p:cNvSpPr>
            <a:spLocks noChangeShapeType="1"/>
          </p:cNvSpPr>
          <p:nvPr userDrawn="1"/>
        </p:nvSpPr>
        <p:spPr bwMode="auto">
          <a:xfrm>
            <a:off x="4879975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10" name="Line 215"/>
          <p:cNvSpPr>
            <a:spLocks noChangeShapeType="1"/>
          </p:cNvSpPr>
          <p:nvPr userDrawn="1"/>
        </p:nvSpPr>
        <p:spPr bwMode="auto">
          <a:xfrm>
            <a:off x="5022850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11" name="Line 216"/>
          <p:cNvSpPr>
            <a:spLocks noChangeShapeType="1"/>
          </p:cNvSpPr>
          <p:nvPr userDrawn="1"/>
        </p:nvSpPr>
        <p:spPr bwMode="auto">
          <a:xfrm>
            <a:off x="7181850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12" name="Line 217"/>
          <p:cNvSpPr>
            <a:spLocks noChangeShapeType="1"/>
          </p:cNvSpPr>
          <p:nvPr userDrawn="1"/>
        </p:nvSpPr>
        <p:spPr bwMode="auto">
          <a:xfrm>
            <a:off x="7327900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13" name="Line 218"/>
          <p:cNvSpPr>
            <a:spLocks noChangeShapeType="1"/>
          </p:cNvSpPr>
          <p:nvPr userDrawn="1"/>
        </p:nvSpPr>
        <p:spPr bwMode="auto">
          <a:xfrm>
            <a:off x="9485313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14" name="Line 219"/>
          <p:cNvSpPr>
            <a:spLocks noChangeShapeType="1"/>
          </p:cNvSpPr>
          <p:nvPr userDrawn="1"/>
        </p:nvSpPr>
        <p:spPr bwMode="auto">
          <a:xfrm>
            <a:off x="-298450" y="546100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15" name="Line 220"/>
          <p:cNvSpPr>
            <a:spLocks noChangeShapeType="1"/>
          </p:cNvSpPr>
          <p:nvPr userDrawn="1"/>
        </p:nvSpPr>
        <p:spPr bwMode="auto">
          <a:xfrm>
            <a:off x="-298450" y="1341438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16" name="Line 221"/>
          <p:cNvSpPr>
            <a:spLocks noChangeShapeType="1"/>
          </p:cNvSpPr>
          <p:nvPr userDrawn="1"/>
        </p:nvSpPr>
        <p:spPr bwMode="auto">
          <a:xfrm>
            <a:off x="-298450" y="1689100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17" name="Line 222"/>
          <p:cNvSpPr>
            <a:spLocks noChangeShapeType="1"/>
          </p:cNvSpPr>
          <p:nvPr userDrawn="1"/>
        </p:nvSpPr>
        <p:spPr bwMode="auto">
          <a:xfrm>
            <a:off x="-298450" y="3787775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18" name="Line 223"/>
          <p:cNvSpPr>
            <a:spLocks noChangeShapeType="1"/>
          </p:cNvSpPr>
          <p:nvPr userDrawn="1"/>
        </p:nvSpPr>
        <p:spPr bwMode="auto">
          <a:xfrm>
            <a:off x="-298450" y="4132263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19" name="Line 224"/>
          <p:cNvSpPr>
            <a:spLocks noChangeShapeType="1"/>
          </p:cNvSpPr>
          <p:nvPr userDrawn="1"/>
        </p:nvSpPr>
        <p:spPr bwMode="auto">
          <a:xfrm>
            <a:off x="-298450" y="6235700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0" name="Line 225"/>
          <p:cNvSpPr>
            <a:spLocks noChangeShapeType="1"/>
          </p:cNvSpPr>
          <p:nvPr userDrawn="1"/>
        </p:nvSpPr>
        <p:spPr bwMode="auto">
          <a:xfrm>
            <a:off x="-298450" y="6416675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1" name="Line 233"/>
          <p:cNvSpPr>
            <a:spLocks noChangeShapeType="1"/>
          </p:cNvSpPr>
          <p:nvPr userDrawn="1"/>
        </p:nvSpPr>
        <p:spPr bwMode="auto">
          <a:xfrm>
            <a:off x="412750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2" name="Line 234"/>
          <p:cNvSpPr>
            <a:spLocks noChangeShapeType="1"/>
          </p:cNvSpPr>
          <p:nvPr userDrawn="1"/>
        </p:nvSpPr>
        <p:spPr bwMode="auto">
          <a:xfrm>
            <a:off x="2574925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3" name="Line 235"/>
          <p:cNvSpPr>
            <a:spLocks noChangeShapeType="1"/>
          </p:cNvSpPr>
          <p:nvPr userDrawn="1"/>
        </p:nvSpPr>
        <p:spPr bwMode="auto">
          <a:xfrm>
            <a:off x="2717800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4" name="Line 236"/>
          <p:cNvSpPr>
            <a:spLocks noChangeShapeType="1"/>
          </p:cNvSpPr>
          <p:nvPr userDrawn="1"/>
        </p:nvSpPr>
        <p:spPr bwMode="auto">
          <a:xfrm>
            <a:off x="4879975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5" name="Line 237"/>
          <p:cNvSpPr>
            <a:spLocks noChangeShapeType="1"/>
          </p:cNvSpPr>
          <p:nvPr userDrawn="1"/>
        </p:nvSpPr>
        <p:spPr bwMode="auto">
          <a:xfrm>
            <a:off x="5022850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6" name="Line 238"/>
          <p:cNvSpPr>
            <a:spLocks noChangeShapeType="1"/>
          </p:cNvSpPr>
          <p:nvPr userDrawn="1"/>
        </p:nvSpPr>
        <p:spPr bwMode="auto">
          <a:xfrm>
            <a:off x="7181850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7" name="Line 239"/>
          <p:cNvSpPr>
            <a:spLocks noChangeShapeType="1"/>
          </p:cNvSpPr>
          <p:nvPr userDrawn="1"/>
        </p:nvSpPr>
        <p:spPr bwMode="auto">
          <a:xfrm>
            <a:off x="7327900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9" name="Line 243"/>
          <p:cNvSpPr>
            <a:spLocks noChangeShapeType="1"/>
          </p:cNvSpPr>
          <p:nvPr userDrawn="1"/>
        </p:nvSpPr>
        <p:spPr bwMode="auto">
          <a:xfrm>
            <a:off x="9926638" y="546100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30" name="Line 244"/>
          <p:cNvSpPr>
            <a:spLocks noChangeShapeType="1"/>
          </p:cNvSpPr>
          <p:nvPr userDrawn="1"/>
        </p:nvSpPr>
        <p:spPr bwMode="auto">
          <a:xfrm>
            <a:off x="9926638" y="1341438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31" name="Line 245"/>
          <p:cNvSpPr>
            <a:spLocks noChangeShapeType="1"/>
          </p:cNvSpPr>
          <p:nvPr userDrawn="1"/>
        </p:nvSpPr>
        <p:spPr bwMode="auto">
          <a:xfrm>
            <a:off x="9926638" y="1689100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32" name="Line 246"/>
          <p:cNvSpPr>
            <a:spLocks noChangeShapeType="1"/>
          </p:cNvSpPr>
          <p:nvPr userDrawn="1"/>
        </p:nvSpPr>
        <p:spPr bwMode="auto">
          <a:xfrm>
            <a:off x="9926638" y="3787775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33" name="Line 247"/>
          <p:cNvSpPr>
            <a:spLocks noChangeShapeType="1"/>
          </p:cNvSpPr>
          <p:nvPr userDrawn="1"/>
        </p:nvSpPr>
        <p:spPr bwMode="auto">
          <a:xfrm>
            <a:off x="9926638" y="4132263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34" name="Line 248"/>
          <p:cNvSpPr>
            <a:spLocks noChangeShapeType="1"/>
          </p:cNvSpPr>
          <p:nvPr userDrawn="1"/>
        </p:nvSpPr>
        <p:spPr bwMode="auto">
          <a:xfrm>
            <a:off x="9926638" y="6235700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35" name="Line 249"/>
          <p:cNvSpPr>
            <a:spLocks noChangeShapeType="1"/>
          </p:cNvSpPr>
          <p:nvPr userDrawn="1"/>
        </p:nvSpPr>
        <p:spPr bwMode="auto">
          <a:xfrm>
            <a:off x="9926638" y="6416675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36" name="テキスト ボックス 35"/>
          <p:cNvSpPr txBox="1"/>
          <p:nvPr userDrawn="1"/>
        </p:nvSpPr>
        <p:spPr>
          <a:xfrm>
            <a:off x="9083675" y="6477000"/>
            <a:ext cx="406400" cy="260350"/>
          </a:xfrm>
          <a:prstGeom prst="rect">
            <a:avLst/>
          </a:prstGeom>
          <a:noFill/>
        </p:spPr>
        <p:txBody>
          <a:bodyPr wrap="none"/>
          <a:lstStyle/>
          <a:p>
            <a:pPr algn="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fld id="{5B83CBD0-757A-40FF-BAE8-D8C56A0E7A67}" type="slidenum">
              <a:rPr lang="ja-JP" altLang="en-US" sz="1000">
                <a:solidFill>
                  <a:srgbClr val="000000"/>
                </a:solidFill>
              </a:rPr>
              <a:pPr algn="r" fontAlgn="base">
                <a:lnSpc>
                  <a:spcPct val="12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5A5A5A"/>
                </a:buClr>
                <a:buFont typeface="Wingdings" pitchFamily="2" charset="2"/>
                <a:buNone/>
                <a:defRPr/>
              </a:pPr>
              <a:t>‹#›</a:t>
            </a:fld>
            <a:endParaRPr lang="ja-JP" altLang="en-US" sz="1000" dirty="0">
              <a:solidFill>
                <a:srgbClr val="000000"/>
              </a:solidFill>
            </a:endParaRPr>
          </a:p>
        </p:txBody>
      </p:sp>
      <p:sp>
        <p:nvSpPr>
          <p:cNvPr id="37" name="テキスト ボックス 36"/>
          <p:cNvSpPr txBox="1"/>
          <p:nvPr userDrawn="1"/>
        </p:nvSpPr>
        <p:spPr>
          <a:xfrm>
            <a:off x="9297988" y="6477000"/>
            <a:ext cx="347662" cy="258763"/>
          </a:xfrm>
          <a:prstGeom prst="rect">
            <a:avLst/>
          </a:prstGeom>
          <a:noFill/>
        </p:spPr>
        <p:txBody>
          <a:bodyPr wrap="none"/>
          <a:lstStyle/>
          <a:p>
            <a:pPr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r>
              <a:rPr lang="en-US" altLang="ja-JP" sz="1000" dirty="0">
                <a:solidFill>
                  <a:srgbClr val="FFFFFF"/>
                </a:solidFill>
              </a:rPr>
              <a:t>/</a:t>
            </a:r>
            <a:r>
              <a:rPr lang="ja-JP" altLang="en-US" sz="1000" dirty="0">
                <a:solidFill>
                  <a:srgbClr val="FFFFFF"/>
                </a:solidFill>
              </a:rPr>
              <a:t>●</a:t>
            </a:r>
          </a:p>
        </p:txBody>
      </p:sp>
      <p:sp>
        <p:nvSpPr>
          <p:cNvPr id="241667" name="Rectangle 3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2720975" y="3138488"/>
            <a:ext cx="6769100" cy="512762"/>
          </a:xfrm>
        </p:spPr>
        <p:txBody>
          <a:bodyPr anchor="ctr"/>
          <a:lstStyle>
            <a:lvl1pPr hangingPunct="0">
              <a:defRPr sz="2800"/>
            </a:lvl1pPr>
          </a:lstStyle>
          <a:p>
            <a:r>
              <a:rPr kumimoji="1" lang="en-US" altLang="ja-JP" dirty="0" smtClean="0"/>
              <a:t>I.</a:t>
            </a:r>
            <a:r>
              <a:rPr kumimoji="1" lang="ja-JP" altLang="en-US" dirty="0" smtClean="0"/>
              <a:t> タイトル</a:t>
            </a:r>
            <a:r>
              <a:rPr kumimoji="1" lang="en-US" altLang="ja-JP" dirty="0" smtClean="0"/>
              <a:t>MSP</a:t>
            </a:r>
            <a:r>
              <a:rPr kumimoji="1" lang="ja-JP" altLang="en-US" dirty="0" smtClean="0"/>
              <a:t>ゴシック</a:t>
            </a:r>
            <a:r>
              <a:rPr kumimoji="1" lang="en-US" altLang="ja-JP" dirty="0" smtClean="0"/>
              <a:t>28pt</a:t>
            </a:r>
            <a:r>
              <a:rPr lang="ja-JP" altLang="en-US" dirty="0" smtClean="0"/>
              <a:t>□□□□</a:t>
            </a:r>
            <a:endParaRPr lang="ja-JP" altLang="en-US" dirty="0"/>
          </a:p>
        </p:txBody>
      </p:sp>
      <p:sp>
        <p:nvSpPr>
          <p:cNvPr id="44" name="Rectangle 18"/>
          <p:cNvSpPr>
            <a:spLocks noChangeArrowheads="1"/>
          </p:cNvSpPr>
          <p:nvPr userDrawn="1"/>
        </p:nvSpPr>
        <p:spPr bwMode="auto">
          <a:xfrm>
            <a:off x="2730500" y="2757335"/>
            <a:ext cx="746999" cy="30177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lIns="0" tIns="35988" rIns="0" bIns="49511" anchor="b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1400" dirty="0" smtClean="0">
                <a:solidFill>
                  <a:srgbClr val="000000"/>
                </a:solidFill>
              </a:rPr>
              <a:t>Appendix</a:t>
            </a:r>
            <a:endParaRPr lang="ja-JP" altLang="en-US" sz="1400" dirty="0">
              <a:solidFill>
                <a:srgbClr val="000000"/>
              </a:solidFill>
            </a:endParaRPr>
          </a:p>
        </p:txBody>
      </p:sp>
      <p:sp>
        <p:nvSpPr>
          <p:cNvPr id="43" name="Line 110"/>
          <p:cNvSpPr>
            <a:spLocks noChangeShapeType="1"/>
          </p:cNvSpPr>
          <p:nvPr userDrawn="1"/>
        </p:nvSpPr>
        <p:spPr bwMode="auto">
          <a:xfrm>
            <a:off x="9926638" y="487036"/>
            <a:ext cx="282575" cy="0"/>
          </a:xfrm>
          <a:prstGeom prst="line">
            <a:avLst/>
          </a:prstGeom>
          <a:noFill/>
          <a:ln w="12700">
            <a:solidFill>
              <a:srgbClr val="0F99BC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grpSp>
        <p:nvGrpSpPr>
          <p:cNvPr id="41" name="グループ化 40"/>
          <p:cNvGrpSpPr/>
          <p:nvPr userDrawn="1"/>
        </p:nvGrpSpPr>
        <p:grpSpPr>
          <a:xfrm>
            <a:off x="9483725" y="-261938"/>
            <a:ext cx="1587" cy="247650"/>
            <a:chOff x="9483725" y="-510339"/>
            <a:chExt cx="1587" cy="496050"/>
          </a:xfrm>
        </p:grpSpPr>
        <p:sp>
          <p:nvSpPr>
            <p:cNvPr id="42" name="Line 110"/>
            <p:cNvSpPr>
              <a:spLocks noChangeShapeType="1"/>
            </p:cNvSpPr>
            <p:nvPr userDrawn="1"/>
          </p:nvSpPr>
          <p:spPr bwMode="auto">
            <a:xfrm rot="16200000">
              <a:off x="9361112" y="-138489"/>
              <a:ext cx="248400" cy="0"/>
            </a:xfrm>
            <a:prstGeom prst="line">
              <a:avLst/>
            </a:prstGeom>
            <a:noFill/>
            <a:ln w="12700">
              <a:solidFill>
                <a:srgbClr val="E60000"/>
              </a:solidFill>
              <a:round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 fontAlgn="base">
                <a:lnSpc>
                  <a:spcPct val="12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5A5A5A"/>
                </a:buClr>
                <a:buFont typeface="Wingdings" pitchFamily="2" charset="2"/>
                <a:buNone/>
                <a:defRPr/>
              </a:pPr>
              <a:endParaRPr lang="ja-JP" altLang="en-US" sz="1000">
                <a:solidFill>
                  <a:srgbClr val="000000"/>
                </a:solidFill>
              </a:endParaRPr>
            </a:p>
          </p:txBody>
        </p:sp>
        <p:sp>
          <p:nvSpPr>
            <p:cNvPr id="45" name="Line 110"/>
            <p:cNvSpPr>
              <a:spLocks noChangeShapeType="1"/>
            </p:cNvSpPr>
            <p:nvPr userDrawn="1"/>
          </p:nvSpPr>
          <p:spPr bwMode="auto">
            <a:xfrm flipV="1">
              <a:off x="9483725" y="-510339"/>
              <a:ext cx="0" cy="248401"/>
            </a:xfrm>
            <a:prstGeom prst="line">
              <a:avLst/>
            </a:prstGeom>
            <a:noFill/>
            <a:ln w="12700">
              <a:solidFill>
                <a:srgbClr val="0F99BC"/>
              </a:solidFill>
              <a:round/>
              <a:headEnd/>
              <a:tailEnd/>
            </a:ln>
            <a:effectLst/>
          </p:spPr>
          <p:txBody>
            <a:bodyPr wrap="square" lIns="0" tIns="0" rIns="0" bIns="0">
              <a:spAutoFit/>
            </a:bodyPr>
            <a:lstStyle/>
            <a:p>
              <a:pPr algn="ctr" fontAlgn="base">
                <a:lnSpc>
                  <a:spcPct val="12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5A5A5A"/>
                </a:buClr>
                <a:buFont typeface="Wingdings" pitchFamily="2" charset="2"/>
                <a:buNone/>
                <a:defRPr/>
              </a:pPr>
              <a:endParaRPr lang="ja-JP" altLang="en-US" sz="1000">
                <a:solidFill>
                  <a:srgbClr val="000000"/>
                </a:solidFill>
              </a:endParaRPr>
            </a:p>
          </p:txBody>
        </p:sp>
      </p:grpSp>
      <p:sp>
        <p:nvSpPr>
          <p:cNvPr id="49" name="Line 110"/>
          <p:cNvSpPr>
            <a:spLocks noChangeShapeType="1"/>
          </p:cNvSpPr>
          <p:nvPr userDrawn="1"/>
        </p:nvSpPr>
        <p:spPr bwMode="auto">
          <a:xfrm>
            <a:off x="9926638" y="1082675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50" name="Line 95"/>
          <p:cNvSpPr>
            <a:spLocks noChangeShapeType="1"/>
          </p:cNvSpPr>
          <p:nvPr userDrawn="1"/>
        </p:nvSpPr>
        <p:spPr bwMode="auto">
          <a:xfrm>
            <a:off x="-298450" y="1082675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77202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本文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06400" y="662087"/>
            <a:ext cx="9061450" cy="307777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>
              <a:defRPr kumimoji="1" lang="ja-JP" altLang="en-US" sz="2000" b="1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l" defTabSz="990600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dirty="0" smtClean="0"/>
              <a:t>タイトル</a:t>
            </a:r>
            <a:r>
              <a:rPr lang="en-US" altLang="ja-JP" dirty="0" smtClean="0"/>
              <a:t>MSP</a:t>
            </a:r>
            <a:r>
              <a:rPr lang="ja-JP" altLang="en-US" dirty="0" smtClean="0"/>
              <a:t>ゴシック</a:t>
            </a:r>
            <a:r>
              <a:rPr lang="en-US" altLang="ja-JP" dirty="0" smtClean="0"/>
              <a:t>20pt□□□□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243989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73A49-C6AC-4590-96B0-2E58BC87426E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7341B-C055-4E9F-AA45-0E5459FA9D7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5954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7697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73A49-C6AC-4590-96B0-2E58BC87426E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7341B-C055-4E9F-AA45-0E5459FA9D7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0988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596" y="1600204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2" y="1600204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73A49-C6AC-4590-96B0-2E58BC87426E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7341B-C055-4E9F-AA45-0E5459FA9D7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8585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5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5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73A49-C6AC-4590-96B0-2E58BC87426E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7341B-C055-4E9F-AA45-0E5459FA9D7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7299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73A49-C6AC-4590-96B0-2E58BC87426E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7341B-C055-4E9F-AA45-0E5459FA9D7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8367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73A49-C6AC-4590-96B0-2E58BC87426E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7341B-C055-4E9F-AA45-0E5459FA9D7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4428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3330" y="273052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2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73A49-C6AC-4590-96B0-2E58BC87426E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7341B-C055-4E9F-AA45-0E5459FA9D7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4777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76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76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76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73A49-C6AC-4590-96B0-2E58BC87426E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7341B-C055-4E9F-AA45-0E5459FA9D7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232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.jpe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2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2" y="1600204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596" y="6357147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873A49-C6AC-4590-96B0-2E58BC87426E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2015/6/1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7147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7147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87341B-C055-4E9F-AA45-0E5459FA9D7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640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テキスト ボックス 37"/>
          <p:cNvSpPr txBox="1"/>
          <p:nvPr userDrawn="1"/>
        </p:nvSpPr>
        <p:spPr>
          <a:xfrm>
            <a:off x="9083675" y="6477000"/>
            <a:ext cx="406400" cy="260350"/>
          </a:xfrm>
          <a:prstGeom prst="rect">
            <a:avLst/>
          </a:prstGeom>
          <a:noFill/>
        </p:spPr>
        <p:txBody>
          <a:bodyPr wrap="none"/>
          <a:lstStyle/>
          <a:p>
            <a:pPr algn="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fld id="{54FC02CB-9E9B-446E-AF88-F271348760CE}" type="slidenum">
              <a:rPr lang="ja-JP" altLang="en-US" sz="1000">
                <a:solidFill>
                  <a:srgbClr val="000000"/>
                </a:solidFill>
              </a:rPr>
              <a:pPr algn="r" fontAlgn="base">
                <a:lnSpc>
                  <a:spcPct val="12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5A5A5A"/>
                </a:buClr>
                <a:buFont typeface="Wingdings" pitchFamily="2" charset="2"/>
                <a:buNone/>
                <a:defRPr/>
              </a:pPr>
              <a:t>‹#›</a:t>
            </a:fld>
            <a:endParaRPr lang="ja-JP" altLang="en-US" sz="1000" dirty="0">
              <a:solidFill>
                <a:srgbClr val="000000"/>
              </a:solidFill>
            </a:endParaRPr>
          </a:p>
        </p:txBody>
      </p:sp>
      <p:sp>
        <p:nvSpPr>
          <p:cNvPr id="39" name="テキスト ボックス 38"/>
          <p:cNvSpPr txBox="1"/>
          <p:nvPr userDrawn="1"/>
        </p:nvSpPr>
        <p:spPr>
          <a:xfrm>
            <a:off x="9297988" y="6477000"/>
            <a:ext cx="347662" cy="258763"/>
          </a:xfrm>
          <a:prstGeom prst="rect">
            <a:avLst/>
          </a:prstGeom>
          <a:noFill/>
        </p:spPr>
        <p:txBody>
          <a:bodyPr wrap="none"/>
          <a:lstStyle/>
          <a:p>
            <a:pPr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r>
              <a:rPr lang="en-US" altLang="ja-JP" sz="1000" dirty="0">
                <a:solidFill>
                  <a:srgbClr val="FFFFFF"/>
                </a:solidFill>
              </a:rPr>
              <a:t>/</a:t>
            </a:r>
            <a:r>
              <a:rPr lang="ja-JP" altLang="en-US" sz="1000" dirty="0">
                <a:solidFill>
                  <a:srgbClr val="FFFFFF"/>
                </a:solidFill>
              </a:rPr>
              <a:t>●</a:t>
            </a:r>
          </a:p>
        </p:txBody>
      </p:sp>
      <p:sp>
        <p:nvSpPr>
          <p:cNvPr id="1029" name="Rectangle 35"/>
          <p:cNvSpPr>
            <a:spLocks noGrp="1" noChangeArrowheads="1"/>
          </p:cNvSpPr>
          <p:nvPr userDrawn="1">
            <p:ph type="title"/>
          </p:nvPr>
        </p:nvSpPr>
        <p:spPr bwMode="auto">
          <a:xfrm>
            <a:off x="406400" y="662087"/>
            <a:ext cx="906145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ja-JP" altLang="en-US" dirty="0" smtClean="0"/>
              <a:t>マスタータイトルの書式設定</a:t>
            </a:r>
          </a:p>
        </p:txBody>
      </p:sp>
      <p:sp>
        <p:nvSpPr>
          <p:cNvPr id="1030" name="Rectangle 37"/>
          <p:cNvSpPr>
            <a:spLocks noGrp="1" noChangeArrowheads="1"/>
          </p:cNvSpPr>
          <p:nvPr userDrawn="1">
            <p:ph type="body" idx="1"/>
          </p:nvPr>
        </p:nvSpPr>
        <p:spPr bwMode="auto">
          <a:xfrm>
            <a:off x="419100" y="1285875"/>
            <a:ext cx="9064625" cy="516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第 </a:t>
            </a:r>
            <a:r>
              <a:rPr lang="en-US" altLang="ja-JP" smtClean="0"/>
              <a:t>1 </a:t>
            </a:r>
            <a:r>
              <a:rPr lang="ja-JP" altLang="en-US" smtClean="0"/>
              <a:t>レベル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</p:txBody>
      </p:sp>
      <p:sp>
        <p:nvSpPr>
          <p:cNvPr id="240676" name="Line 36"/>
          <p:cNvSpPr>
            <a:spLocks noChangeShapeType="1"/>
          </p:cNvSpPr>
          <p:nvPr userDrawn="1"/>
        </p:nvSpPr>
        <p:spPr bwMode="auto">
          <a:xfrm flipV="1">
            <a:off x="374650" y="549275"/>
            <a:ext cx="9156654" cy="0"/>
          </a:xfrm>
          <a:prstGeom prst="line">
            <a:avLst/>
          </a:prstGeom>
          <a:noFill/>
          <a:ln w="25400">
            <a:solidFill>
              <a:srgbClr val="E6000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40681" name="Line 41"/>
          <p:cNvSpPr>
            <a:spLocks noChangeShapeType="1"/>
          </p:cNvSpPr>
          <p:nvPr userDrawn="1"/>
        </p:nvSpPr>
        <p:spPr bwMode="auto">
          <a:xfrm flipV="1">
            <a:off x="374650" y="1082675"/>
            <a:ext cx="9161463" cy="0"/>
          </a:xfrm>
          <a:prstGeom prst="line">
            <a:avLst/>
          </a:prstGeom>
          <a:noFill/>
          <a:ln w="15875">
            <a:solidFill>
              <a:srgbClr val="808080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pic>
        <p:nvPicPr>
          <p:cNvPr id="1032" name="Picture 52" descr="ロゴ有 英文 300 symbol_h_a_e_2のコピー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65125" y="6513513"/>
            <a:ext cx="2098675" cy="204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0729" name="Line 89"/>
          <p:cNvSpPr>
            <a:spLocks noChangeShapeType="1"/>
          </p:cNvSpPr>
          <p:nvPr userDrawn="1"/>
        </p:nvSpPr>
        <p:spPr bwMode="auto">
          <a:xfrm>
            <a:off x="2574925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40730" name="Line 90"/>
          <p:cNvSpPr>
            <a:spLocks noChangeShapeType="1"/>
          </p:cNvSpPr>
          <p:nvPr userDrawn="1"/>
        </p:nvSpPr>
        <p:spPr bwMode="auto">
          <a:xfrm>
            <a:off x="2717800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40731" name="Line 91"/>
          <p:cNvSpPr>
            <a:spLocks noChangeShapeType="1"/>
          </p:cNvSpPr>
          <p:nvPr userDrawn="1"/>
        </p:nvSpPr>
        <p:spPr bwMode="auto">
          <a:xfrm>
            <a:off x="4879975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40732" name="Line 92"/>
          <p:cNvSpPr>
            <a:spLocks noChangeShapeType="1"/>
          </p:cNvSpPr>
          <p:nvPr userDrawn="1"/>
        </p:nvSpPr>
        <p:spPr bwMode="auto">
          <a:xfrm>
            <a:off x="5022850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40733" name="Line 93"/>
          <p:cNvSpPr>
            <a:spLocks noChangeShapeType="1"/>
          </p:cNvSpPr>
          <p:nvPr userDrawn="1"/>
        </p:nvSpPr>
        <p:spPr bwMode="auto">
          <a:xfrm>
            <a:off x="7181850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40734" name="Line 94"/>
          <p:cNvSpPr>
            <a:spLocks noChangeShapeType="1"/>
          </p:cNvSpPr>
          <p:nvPr userDrawn="1"/>
        </p:nvSpPr>
        <p:spPr bwMode="auto">
          <a:xfrm>
            <a:off x="7327900" y="6877050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40735" name="Line 95"/>
          <p:cNvSpPr>
            <a:spLocks noChangeShapeType="1"/>
          </p:cNvSpPr>
          <p:nvPr userDrawn="1"/>
        </p:nvSpPr>
        <p:spPr bwMode="auto">
          <a:xfrm>
            <a:off x="-298450" y="546100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40736" name="Line 96"/>
          <p:cNvSpPr>
            <a:spLocks noChangeShapeType="1"/>
          </p:cNvSpPr>
          <p:nvPr userDrawn="1"/>
        </p:nvSpPr>
        <p:spPr bwMode="auto">
          <a:xfrm>
            <a:off x="-298450" y="1341438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40737" name="Line 97"/>
          <p:cNvSpPr>
            <a:spLocks noChangeShapeType="1"/>
          </p:cNvSpPr>
          <p:nvPr userDrawn="1"/>
        </p:nvSpPr>
        <p:spPr bwMode="auto">
          <a:xfrm>
            <a:off x="-298450" y="1689100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40738" name="Line 98"/>
          <p:cNvSpPr>
            <a:spLocks noChangeShapeType="1"/>
          </p:cNvSpPr>
          <p:nvPr userDrawn="1"/>
        </p:nvSpPr>
        <p:spPr bwMode="auto">
          <a:xfrm>
            <a:off x="-298450" y="3787775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40739" name="Line 99"/>
          <p:cNvSpPr>
            <a:spLocks noChangeShapeType="1"/>
          </p:cNvSpPr>
          <p:nvPr userDrawn="1"/>
        </p:nvSpPr>
        <p:spPr bwMode="auto">
          <a:xfrm>
            <a:off x="-298450" y="4132263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40740" name="Line 100"/>
          <p:cNvSpPr>
            <a:spLocks noChangeShapeType="1"/>
          </p:cNvSpPr>
          <p:nvPr userDrawn="1"/>
        </p:nvSpPr>
        <p:spPr bwMode="auto">
          <a:xfrm>
            <a:off x="-298450" y="6235700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40741" name="Line 101"/>
          <p:cNvSpPr>
            <a:spLocks noChangeShapeType="1"/>
          </p:cNvSpPr>
          <p:nvPr userDrawn="1"/>
        </p:nvSpPr>
        <p:spPr bwMode="auto">
          <a:xfrm>
            <a:off x="-298450" y="6416675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40742" name="Line 102"/>
          <p:cNvSpPr>
            <a:spLocks noChangeShapeType="1"/>
          </p:cNvSpPr>
          <p:nvPr userDrawn="1"/>
        </p:nvSpPr>
        <p:spPr bwMode="auto">
          <a:xfrm>
            <a:off x="412750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40743" name="Line 103"/>
          <p:cNvSpPr>
            <a:spLocks noChangeShapeType="1"/>
          </p:cNvSpPr>
          <p:nvPr userDrawn="1"/>
        </p:nvSpPr>
        <p:spPr bwMode="auto">
          <a:xfrm>
            <a:off x="2574925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40744" name="Line 104"/>
          <p:cNvSpPr>
            <a:spLocks noChangeShapeType="1"/>
          </p:cNvSpPr>
          <p:nvPr userDrawn="1"/>
        </p:nvSpPr>
        <p:spPr bwMode="auto">
          <a:xfrm>
            <a:off x="2717800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40745" name="Line 105"/>
          <p:cNvSpPr>
            <a:spLocks noChangeShapeType="1"/>
          </p:cNvSpPr>
          <p:nvPr userDrawn="1"/>
        </p:nvSpPr>
        <p:spPr bwMode="auto">
          <a:xfrm>
            <a:off x="4879975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40746" name="Line 106"/>
          <p:cNvSpPr>
            <a:spLocks noChangeShapeType="1"/>
          </p:cNvSpPr>
          <p:nvPr userDrawn="1"/>
        </p:nvSpPr>
        <p:spPr bwMode="auto">
          <a:xfrm>
            <a:off x="5022850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40747" name="Line 107"/>
          <p:cNvSpPr>
            <a:spLocks noChangeShapeType="1"/>
          </p:cNvSpPr>
          <p:nvPr userDrawn="1"/>
        </p:nvSpPr>
        <p:spPr bwMode="auto">
          <a:xfrm>
            <a:off x="7181850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40748" name="Line 108"/>
          <p:cNvSpPr>
            <a:spLocks noChangeShapeType="1"/>
          </p:cNvSpPr>
          <p:nvPr userDrawn="1"/>
        </p:nvSpPr>
        <p:spPr bwMode="auto">
          <a:xfrm>
            <a:off x="7327900" y="-261938"/>
            <a:ext cx="0" cy="24765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40750" name="Line 110"/>
          <p:cNvSpPr>
            <a:spLocks noChangeShapeType="1"/>
          </p:cNvSpPr>
          <p:nvPr userDrawn="1"/>
        </p:nvSpPr>
        <p:spPr bwMode="auto">
          <a:xfrm>
            <a:off x="9926638" y="546100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40751" name="Line 111"/>
          <p:cNvSpPr>
            <a:spLocks noChangeShapeType="1"/>
          </p:cNvSpPr>
          <p:nvPr userDrawn="1"/>
        </p:nvSpPr>
        <p:spPr bwMode="auto">
          <a:xfrm>
            <a:off x="9926638" y="1341438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40752" name="Line 112"/>
          <p:cNvSpPr>
            <a:spLocks noChangeShapeType="1"/>
          </p:cNvSpPr>
          <p:nvPr userDrawn="1"/>
        </p:nvSpPr>
        <p:spPr bwMode="auto">
          <a:xfrm>
            <a:off x="9926638" y="1689100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40753" name="Line 113"/>
          <p:cNvSpPr>
            <a:spLocks noChangeShapeType="1"/>
          </p:cNvSpPr>
          <p:nvPr userDrawn="1"/>
        </p:nvSpPr>
        <p:spPr bwMode="auto">
          <a:xfrm>
            <a:off x="9926638" y="3787775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40754" name="Line 114"/>
          <p:cNvSpPr>
            <a:spLocks noChangeShapeType="1"/>
          </p:cNvSpPr>
          <p:nvPr userDrawn="1"/>
        </p:nvSpPr>
        <p:spPr bwMode="auto">
          <a:xfrm>
            <a:off x="9926638" y="4132263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40755" name="Line 115"/>
          <p:cNvSpPr>
            <a:spLocks noChangeShapeType="1"/>
          </p:cNvSpPr>
          <p:nvPr userDrawn="1"/>
        </p:nvSpPr>
        <p:spPr bwMode="auto">
          <a:xfrm>
            <a:off x="9926638" y="6235700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240756" name="Line 116"/>
          <p:cNvSpPr>
            <a:spLocks noChangeShapeType="1"/>
          </p:cNvSpPr>
          <p:nvPr userDrawn="1"/>
        </p:nvSpPr>
        <p:spPr bwMode="auto">
          <a:xfrm>
            <a:off x="9926638" y="6416675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41" name="Line 110"/>
          <p:cNvSpPr>
            <a:spLocks noChangeShapeType="1"/>
          </p:cNvSpPr>
          <p:nvPr userDrawn="1"/>
        </p:nvSpPr>
        <p:spPr bwMode="auto">
          <a:xfrm>
            <a:off x="9926638" y="487036"/>
            <a:ext cx="282575" cy="0"/>
          </a:xfrm>
          <a:prstGeom prst="line">
            <a:avLst/>
          </a:prstGeom>
          <a:noFill/>
          <a:ln w="12700">
            <a:solidFill>
              <a:srgbClr val="0F99BC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grpSp>
        <p:nvGrpSpPr>
          <p:cNvPr id="43" name="グループ化 42"/>
          <p:cNvGrpSpPr/>
          <p:nvPr userDrawn="1"/>
        </p:nvGrpSpPr>
        <p:grpSpPr>
          <a:xfrm>
            <a:off x="9483725" y="-261938"/>
            <a:ext cx="1587" cy="247650"/>
            <a:chOff x="9483725" y="-510339"/>
            <a:chExt cx="1587" cy="496050"/>
          </a:xfrm>
        </p:grpSpPr>
        <p:sp>
          <p:nvSpPr>
            <p:cNvPr id="40" name="Line 110"/>
            <p:cNvSpPr>
              <a:spLocks noChangeShapeType="1"/>
            </p:cNvSpPr>
            <p:nvPr userDrawn="1"/>
          </p:nvSpPr>
          <p:spPr bwMode="auto">
            <a:xfrm rot="16200000">
              <a:off x="9361112" y="-138489"/>
              <a:ext cx="248400" cy="0"/>
            </a:xfrm>
            <a:prstGeom prst="line">
              <a:avLst/>
            </a:prstGeom>
            <a:noFill/>
            <a:ln w="12700">
              <a:solidFill>
                <a:srgbClr val="E60000"/>
              </a:solidFill>
              <a:round/>
              <a:headEnd/>
              <a:tailEnd/>
            </a:ln>
            <a:effectLst/>
          </p:spPr>
          <p:txBody>
            <a:bodyPr lIns="0" tIns="0" rIns="0" bIns="0">
              <a:spAutoFit/>
            </a:bodyPr>
            <a:lstStyle/>
            <a:p>
              <a:pPr algn="ctr" fontAlgn="base">
                <a:lnSpc>
                  <a:spcPct val="12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5A5A5A"/>
                </a:buClr>
                <a:buFont typeface="Wingdings" pitchFamily="2" charset="2"/>
                <a:buNone/>
                <a:defRPr/>
              </a:pPr>
              <a:endParaRPr lang="ja-JP" altLang="en-US" sz="1000">
                <a:solidFill>
                  <a:srgbClr val="000000"/>
                </a:solidFill>
              </a:endParaRPr>
            </a:p>
          </p:txBody>
        </p:sp>
        <p:sp>
          <p:nvSpPr>
            <p:cNvPr id="42" name="Line 110"/>
            <p:cNvSpPr>
              <a:spLocks noChangeShapeType="1"/>
            </p:cNvSpPr>
            <p:nvPr userDrawn="1"/>
          </p:nvSpPr>
          <p:spPr bwMode="auto">
            <a:xfrm flipV="1">
              <a:off x="9483725" y="-510339"/>
              <a:ext cx="0" cy="248401"/>
            </a:xfrm>
            <a:prstGeom prst="line">
              <a:avLst/>
            </a:prstGeom>
            <a:noFill/>
            <a:ln w="12700">
              <a:solidFill>
                <a:srgbClr val="0F99BC"/>
              </a:solidFill>
              <a:round/>
              <a:headEnd/>
              <a:tailEnd/>
            </a:ln>
            <a:effectLst/>
          </p:spPr>
          <p:txBody>
            <a:bodyPr wrap="square" lIns="0" tIns="0" rIns="0" bIns="0">
              <a:spAutoFit/>
            </a:bodyPr>
            <a:lstStyle/>
            <a:p>
              <a:pPr algn="ctr" fontAlgn="base">
                <a:lnSpc>
                  <a:spcPct val="120000"/>
                </a:lnSpc>
                <a:spcBef>
                  <a:spcPct val="50000"/>
                </a:spcBef>
                <a:spcAft>
                  <a:spcPct val="0"/>
                </a:spcAft>
                <a:buClr>
                  <a:srgbClr val="5A5A5A"/>
                </a:buClr>
                <a:buFont typeface="Wingdings" pitchFamily="2" charset="2"/>
                <a:buNone/>
                <a:defRPr/>
              </a:pPr>
              <a:endParaRPr lang="ja-JP" altLang="en-US" sz="1000">
                <a:solidFill>
                  <a:srgbClr val="000000"/>
                </a:solidFill>
              </a:endParaRPr>
            </a:p>
          </p:txBody>
        </p:sp>
      </p:grpSp>
      <p:sp>
        <p:nvSpPr>
          <p:cNvPr id="44" name="Line 110"/>
          <p:cNvSpPr>
            <a:spLocks noChangeShapeType="1"/>
          </p:cNvSpPr>
          <p:nvPr userDrawn="1"/>
        </p:nvSpPr>
        <p:spPr bwMode="auto">
          <a:xfrm>
            <a:off x="9926638" y="1082675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  <p:sp>
        <p:nvSpPr>
          <p:cNvPr id="45" name="Line 95"/>
          <p:cNvSpPr>
            <a:spLocks noChangeShapeType="1"/>
          </p:cNvSpPr>
          <p:nvPr userDrawn="1"/>
        </p:nvSpPr>
        <p:spPr bwMode="auto">
          <a:xfrm>
            <a:off x="-298450" y="1082675"/>
            <a:ext cx="282575" cy="0"/>
          </a:xfrm>
          <a:prstGeom prst="line">
            <a:avLst/>
          </a:prstGeom>
          <a:noFill/>
          <a:ln w="12700">
            <a:solidFill>
              <a:srgbClr val="E60000"/>
            </a:solidFill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 fontAlgn="base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>
                <a:srgbClr val="5A5A5A"/>
              </a:buClr>
              <a:buFont typeface="Wingdings" pitchFamily="2" charset="2"/>
              <a:buNone/>
              <a:defRPr/>
            </a:pPr>
            <a:endParaRPr lang="ja-JP" altLang="en-US" sz="10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8556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64" r:id="rId1"/>
    <p:sldLayoutId id="2147484465" r:id="rId2"/>
    <p:sldLayoutId id="2147484466" r:id="rId3"/>
    <p:sldLayoutId id="2147484467" r:id="rId4"/>
  </p:sldLayoutIdLst>
  <p:hf hdr="0" ftr="0" dt="0"/>
  <p:txStyles>
    <p:titleStyle>
      <a:lvl1pPr algn="l" defTabSz="990600" rtl="0" eaLnBrk="0" fontAlgn="base" hangingPunct="0">
        <a:spcBef>
          <a:spcPct val="0"/>
        </a:spcBef>
        <a:spcAft>
          <a:spcPct val="0"/>
        </a:spcAft>
        <a:defRPr kumimoji="1" sz="20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990600" rtl="0" eaLnBrk="0" fontAlgn="base" hangingPunct="0">
        <a:spcBef>
          <a:spcPct val="0"/>
        </a:spcBef>
        <a:spcAft>
          <a:spcPct val="0"/>
        </a:spcAft>
        <a:defRPr kumimoji="1" sz="2000" b="1">
          <a:solidFill>
            <a:schemeClr val="tx2"/>
          </a:solidFill>
          <a:latin typeface="Arial" charset="0"/>
          <a:ea typeface="ＭＳ Ｐゴシック" charset="-128"/>
        </a:defRPr>
      </a:lvl2pPr>
      <a:lvl3pPr algn="l" defTabSz="990600" rtl="0" eaLnBrk="0" fontAlgn="base" hangingPunct="0">
        <a:spcBef>
          <a:spcPct val="0"/>
        </a:spcBef>
        <a:spcAft>
          <a:spcPct val="0"/>
        </a:spcAft>
        <a:defRPr kumimoji="1" sz="2000" b="1">
          <a:solidFill>
            <a:schemeClr val="tx2"/>
          </a:solidFill>
          <a:latin typeface="Arial" charset="0"/>
          <a:ea typeface="ＭＳ Ｐゴシック" charset="-128"/>
        </a:defRPr>
      </a:lvl3pPr>
      <a:lvl4pPr algn="l" defTabSz="990600" rtl="0" eaLnBrk="0" fontAlgn="base" hangingPunct="0">
        <a:spcBef>
          <a:spcPct val="0"/>
        </a:spcBef>
        <a:spcAft>
          <a:spcPct val="0"/>
        </a:spcAft>
        <a:defRPr kumimoji="1" sz="2000" b="1">
          <a:solidFill>
            <a:schemeClr val="tx2"/>
          </a:solidFill>
          <a:latin typeface="Arial" charset="0"/>
          <a:ea typeface="ＭＳ Ｐゴシック" charset="-128"/>
        </a:defRPr>
      </a:lvl4pPr>
      <a:lvl5pPr algn="l" defTabSz="990600" rtl="0" eaLnBrk="0" fontAlgn="base" hangingPunct="0">
        <a:spcBef>
          <a:spcPct val="0"/>
        </a:spcBef>
        <a:spcAft>
          <a:spcPct val="0"/>
        </a:spcAft>
        <a:defRPr kumimoji="1" sz="2000" b="1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l" defTabSz="990600" rtl="0" fontAlgn="base">
        <a:spcBef>
          <a:spcPct val="0"/>
        </a:spcBef>
        <a:spcAft>
          <a:spcPct val="0"/>
        </a:spcAft>
        <a:defRPr kumimoji="1" sz="2000" b="1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l" defTabSz="990600" rtl="0" fontAlgn="base">
        <a:spcBef>
          <a:spcPct val="0"/>
        </a:spcBef>
        <a:spcAft>
          <a:spcPct val="0"/>
        </a:spcAft>
        <a:defRPr kumimoji="1" sz="2000" b="1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l" defTabSz="990600" rtl="0" fontAlgn="base">
        <a:spcBef>
          <a:spcPct val="0"/>
        </a:spcBef>
        <a:spcAft>
          <a:spcPct val="0"/>
        </a:spcAft>
        <a:defRPr kumimoji="1" sz="2000" b="1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l" defTabSz="990600" rtl="0" fontAlgn="base">
        <a:spcBef>
          <a:spcPct val="0"/>
        </a:spcBef>
        <a:spcAft>
          <a:spcPct val="0"/>
        </a:spcAft>
        <a:defRPr kumimoji="1" sz="2000" b="1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266700" indent="-266700" algn="l" rtl="0" eaLnBrk="0" fontAlgn="base" hangingPunct="0">
        <a:lnSpc>
          <a:spcPct val="120000"/>
        </a:lnSpc>
        <a:spcBef>
          <a:spcPct val="30000"/>
        </a:spcBef>
        <a:spcAft>
          <a:spcPct val="0"/>
        </a:spcAft>
        <a:buClr>
          <a:schemeClr val="bg2"/>
        </a:buClr>
        <a:buFont typeface="Wingdings" pitchFamily="2" charset="2"/>
        <a:buChar char="n"/>
        <a:defRPr kumimoji="1" sz="1400">
          <a:solidFill>
            <a:srgbClr val="000000"/>
          </a:solidFill>
          <a:latin typeface="+mn-lt"/>
          <a:ea typeface="+mn-ea"/>
          <a:cs typeface="+mn-cs"/>
        </a:defRPr>
      </a:lvl1pPr>
      <a:lvl2pPr marL="539750" indent="-271463" algn="l" rtl="0" eaLnBrk="0" fontAlgn="base" hangingPunct="0">
        <a:lnSpc>
          <a:spcPct val="120000"/>
        </a:lnSpc>
        <a:spcBef>
          <a:spcPct val="30000"/>
        </a:spcBef>
        <a:spcAft>
          <a:spcPct val="0"/>
        </a:spcAft>
        <a:buClr>
          <a:schemeClr val="bg2"/>
        </a:buClr>
        <a:buFont typeface="Wingdings" pitchFamily="2" charset="2"/>
        <a:buChar char="l"/>
        <a:defRPr kumimoji="1" sz="1200">
          <a:solidFill>
            <a:srgbClr val="000000"/>
          </a:solidFill>
          <a:latin typeface="+mn-lt"/>
          <a:ea typeface="+mn-ea"/>
        </a:defRPr>
      </a:lvl2pPr>
      <a:lvl3pPr marL="812800" indent="-271463" algn="l" rtl="0" eaLnBrk="0" fontAlgn="base" hangingPunct="0">
        <a:lnSpc>
          <a:spcPct val="120000"/>
        </a:lnSpc>
        <a:spcBef>
          <a:spcPct val="30000"/>
        </a:spcBef>
        <a:spcAft>
          <a:spcPct val="0"/>
        </a:spcAft>
        <a:buClr>
          <a:schemeClr val="bg2"/>
        </a:buClr>
        <a:buFont typeface="ＭＳ Ｐゴシック" charset="-128"/>
        <a:buChar char="–"/>
        <a:defRPr sz="1200">
          <a:solidFill>
            <a:srgbClr val="000000"/>
          </a:solidFill>
          <a:latin typeface="+mn-lt"/>
          <a:ea typeface="+mn-ea"/>
        </a:defRPr>
      </a:lvl3pPr>
      <a:lvl4pPr marL="1079500" indent="-265113" algn="l" rtl="0" eaLnBrk="0" fontAlgn="base" hangingPunct="0">
        <a:lnSpc>
          <a:spcPct val="120000"/>
        </a:lnSpc>
        <a:spcBef>
          <a:spcPct val="30000"/>
        </a:spcBef>
        <a:spcAft>
          <a:spcPct val="0"/>
        </a:spcAft>
        <a:buClr>
          <a:schemeClr val="bg2"/>
        </a:buClr>
        <a:buFont typeface="ＭＳ Ｐゴシック" charset="-128"/>
        <a:buChar char="–"/>
        <a:defRPr kumimoji="1" sz="1200">
          <a:solidFill>
            <a:srgbClr val="000000"/>
          </a:solidFill>
          <a:latin typeface="+mn-lt"/>
          <a:ea typeface="+mn-ea"/>
        </a:defRPr>
      </a:lvl4pPr>
      <a:lvl5pPr marL="1968500" indent="-268288" algn="just" defTabSz="990600" rtl="0" eaLnBrk="0" fontAlgn="base" hangingPunct="0">
        <a:lnSpc>
          <a:spcPct val="120000"/>
        </a:lnSpc>
        <a:spcBef>
          <a:spcPct val="30000"/>
        </a:spcBef>
        <a:spcAft>
          <a:spcPct val="0"/>
        </a:spcAft>
        <a:buClr>
          <a:schemeClr val="bg2"/>
        </a:buClr>
        <a:buFont typeface="ＭＳ Ｐ明朝" charset="-128"/>
        <a:buChar char="–"/>
        <a:defRPr kumimoji="1" sz="1200">
          <a:solidFill>
            <a:schemeClr val="tx1"/>
          </a:solidFill>
          <a:latin typeface="+mn-lt"/>
          <a:ea typeface="+mn-ea"/>
        </a:defRPr>
      </a:lvl5pPr>
      <a:lvl6pPr marL="2425700" indent="-268288" algn="just" defTabSz="990600" rtl="0" fontAlgn="base">
        <a:lnSpc>
          <a:spcPct val="120000"/>
        </a:lnSpc>
        <a:spcBef>
          <a:spcPct val="30000"/>
        </a:spcBef>
        <a:spcAft>
          <a:spcPct val="0"/>
        </a:spcAft>
        <a:buClr>
          <a:schemeClr val="bg2"/>
        </a:buClr>
        <a:buFont typeface="ＭＳ Ｐ明朝" charset="-128"/>
        <a:buChar char="–"/>
        <a:defRPr kumimoji="1" sz="1200">
          <a:solidFill>
            <a:schemeClr val="tx1"/>
          </a:solidFill>
          <a:latin typeface="+mn-lt"/>
          <a:ea typeface="+mn-ea"/>
        </a:defRPr>
      </a:lvl6pPr>
      <a:lvl7pPr marL="2882900" indent="-268288" algn="just" defTabSz="990600" rtl="0" fontAlgn="base">
        <a:lnSpc>
          <a:spcPct val="120000"/>
        </a:lnSpc>
        <a:spcBef>
          <a:spcPct val="30000"/>
        </a:spcBef>
        <a:spcAft>
          <a:spcPct val="0"/>
        </a:spcAft>
        <a:buClr>
          <a:schemeClr val="bg2"/>
        </a:buClr>
        <a:buFont typeface="ＭＳ Ｐ明朝" charset="-128"/>
        <a:buChar char="–"/>
        <a:defRPr kumimoji="1" sz="1200">
          <a:solidFill>
            <a:schemeClr val="tx1"/>
          </a:solidFill>
          <a:latin typeface="+mn-lt"/>
          <a:ea typeface="+mn-ea"/>
        </a:defRPr>
      </a:lvl7pPr>
      <a:lvl8pPr marL="3340100" indent="-268288" algn="just" defTabSz="990600" rtl="0" fontAlgn="base">
        <a:lnSpc>
          <a:spcPct val="120000"/>
        </a:lnSpc>
        <a:spcBef>
          <a:spcPct val="30000"/>
        </a:spcBef>
        <a:spcAft>
          <a:spcPct val="0"/>
        </a:spcAft>
        <a:buClr>
          <a:schemeClr val="bg2"/>
        </a:buClr>
        <a:buFont typeface="ＭＳ Ｐ明朝" charset="-128"/>
        <a:buChar char="–"/>
        <a:defRPr kumimoji="1" sz="1200">
          <a:solidFill>
            <a:schemeClr val="tx1"/>
          </a:solidFill>
          <a:latin typeface="+mn-lt"/>
          <a:ea typeface="+mn-ea"/>
        </a:defRPr>
      </a:lvl8pPr>
      <a:lvl9pPr marL="3797300" indent="-268288" algn="just" defTabSz="990600" rtl="0" fontAlgn="base">
        <a:lnSpc>
          <a:spcPct val="120000"/>
        </a:lnSpc>
        <a:spcBef>
          <a:spcPct val="30000"/>
        </a:spcBef>
        <a:spcAft>
          <a:spcPct val="0"/>
        </a:spcAft>
        <a:buClr>
          <a:schemeClr val="bg2"/>
        </a:buClr>
        <a:buFont typeface="ＭＳ Ｐ明朝" charset="-128"/>
        <a:buChar char="–"/>
        <a:defRPr kumimoji="1"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02" y="116632"/>
            <a:ext cx="4576510" cy="31683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02" y="3501008"/>
            <a:ext cx="4576510" cy="316835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9000" y="116632"/>
            <a:ext cx="4576511" cy="31683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9000" y="3501008"/>
            <a:ext cx="4576511" cy="31683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正方形/長方形 9"/>
          <p:cNvSpPr/>
          <p:nvPr/>
        </p:nvSpPr>
        <p:spPr>
          <a:xfrm>
            <a:off x="4250922" y="2924944"/>
            <a:ext cx="468052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chemeClr val="tx1"/>
                </a:solidFill>
              </a:rPr>
              <a:t>13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4250922" y="6309320"/>
            <a:ext cx="468052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200" dirty="0" smtClean="0">
                <a:solidFill>
                  <a:schemeClr val="tx1"/>
                </a:solidFill>
              </a:rPr>
              <a:t>14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9087459" y="2924944"/>
            <a:ext cx="468052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200" dirty="0" smtClean="0">
                <a:solidFill>
                  <a:schemeClr val="tx1"/>
                </a:solidFill>
              </a:rPr>
              <a:t>15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9087459" y="6309320"/>
            <a:ext cx="468052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200" dirty="0" smtClean="0">
                <a:solidFill>
                  <a:schemeClr val="tx1"/>
                </a:solidFill>
              </a:rPr>
              <a:t>16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6" name="スライド番号プレースホルダ 10"/>
          <p:cNvSpPr>
            <a:spLocks noGrp="1"/>
          </p:cNvSpPr>
          <p:nvPr>
            <p:ph type="sldNum" sz="quarter" idx="12"/>
          </p:nvPr>
        </p:nvSpPr>
        <p:spPr>
          <a:xfrm>
            <a:off x="9494367" y="6521171"/>
            <a:ext cx="427197" cy="365125"/>
          </a:xfrm>
        </p:spPr>
        <p:txBody>
          <a:bodyPr/>
          <a:lstStyle/>
          <a:p>
            <a:r>
              <a:rPr lang="en-US" altLang="ja-JP" sz="1600" dirty="0" smtClean="0">
                <a:solidFill>
                  <a:prstClr val="black"/>
                </a:solidFill>
              </a:rPr>
              <a:t>34</a:t>
            </a:r>
            <a:endParaRPr lang="ja-JP" altLang="en-US" sz="1600" dirty="0">
              <a:solidFill>
                <a:prstClr val="black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7833321" y="44624"/>
            <a:ext cx="2016224" cy="21798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accent2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 smtClean="0">
                <a:solidFill>
                  <a:schemeClr val="tx1"/>
                </a:solidFill>
              </a:rPr>
              <a:t>神奈川県平塚市提供資料</a:t>
            </a:r>
            <a:endParaRPr kumimoji="1" lang="ja-JP" altLang="en-US" sz="12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4125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03" y="116633"/>
            <a:ext cx="4576509" cy="316835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02" y="3501008"/>
            <a:ext cx="4576510" cy="31683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9002" y="116633"/>
            <a:ext cx="4576510" cy="316835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9002" y="3501009"/>
            <a:ext cx="4576510" cy="316835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正方形/長方形 9"/>
          <p:cNvSpPr/>
          <p:nvPr/>
        </p:nvSpPr>
        <p:spPr>
          <a:xfrm>
            <a:off x="4250922" y="2924944"/>
            <a:ext cx="468052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chemeClr val="tx1"/>
                </a:solidFill>
              </a:rPr>
              <a:t>17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4250922" y="6309320"/>
            <a:ext cx="468052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chemeClr val="tx1"/>
                </a:solidFill>
              </a:rPr>
              <a:t>18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9087459" y="2924944"/>
            <a:ext cx="468052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chemeClr val="tx1"/>
                </a:solidFill>
              </a:rPr>
              <a:t>19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9087459" y="6309320"/>
            <a:ext cx="468052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chemeClr val="tx1"/>
                </a:solidFill>
              </a:rPr>
              <a:t>20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6" name="スライド番号プレースホルダ 10"/>
          <p:cNvSpPr>
            <a:spLocks noGrp="1"/>
          </p:cNvSpPr>
          <p:nvPr>
            <p:ph type="sldNum" sz="quarter" idx="12"/>
          </p:nvPr>
        </p:nvSpPr>
        <p:spPr>
          <a:xfrm>
            <a:off x="9494367" y="6521171"/>
            <a:ext cx="427197" cy="365125"/>
          </a:xfrm>
        </p:spPr>
        <p:txBody>
          <a:bodyPr/>
          <a:lstStyle/>
          <a:p>
            <a:r>
              <a:rPr lang="en-US" altLang="ja-JP" sz="1600" dirty="0" smtClean="0">
                <a:solidFill>
                  <a:prstClr val="black"/>
                </a:solidFill>
              </a:rPr>
              <a:t>35</a:t>
            </a:r>
            <a:endParaRPr lang="ja-JP" altLang="en-US" sz="1600" dirty="0">
              <a:solidFill>
                <a:prstClr val="black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7833321" y="44624"/>
            <a:ext cx="2016224" cy="21798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accent2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 smtClean="0">
                <a:solidFill>
                  <a:schemeClr val="tx1"/>
                </a:solidFill>
              </a:rPr>
              <a:t>神奈川県平塚市提供資料</a:t>
            </a:r>
            <a:endParaRPr kumimoji="1" lang="ja-JP" altLang="en-US" sz="12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3192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07" y="116634"/>
            <a:ext cx="4576509" cy="316835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06" y="3501009"/>
            <a:ext cx="4576509" cy="316835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正方形/長方形 7"/>
          <p:cNvSpPr/>
          <p:nvPr/>
        </p:nvSpPr>
        <p:spPr>
          <a:xfrm>
            <a:off x="4250925" y="2924944"/>
            <a:ext cx="468052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>
                <a:solidFill>
                  <a:schemeClr val="tx1"/>
                </a:solidFill>
              </a:rPr>
              <a:t>21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4250925" y="6309320"/>
            <a:ext cx="468052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200" dirty="0" smtClean="0">
                <a:solidFill>
                  <a:schemeClr val="tx1"/>
                </a:solidFill>
              </a:rPr>
              <a:t>22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7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9345488" y="6492883"/>
            <a:ext cx="553590" cy="365125"/>
          </a:xfrm>
        </p:spPr>
        <p:txBody>
          <a:bodyPr/>
          <a:lstStyle/>
          <a:p>
            <a:r>
              <a:rPr lang="en-US" altLang="ja-JP" sz="1600" dirty="0" smtClean="0">
                <a:solidFill>
                  <a:schemeClr val="tx1"/>
                </a:solidFill>
              </a:rPr>
              <a:t>36</a:t>
            </a:r>
            <a:endParaRPr lang="ja-JP" altLang="en-US" sz="1600" dirty="0">
              <a:solidFill>
                <a:schemeClr val="tx1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16632"/>
            <a:ext cx="4572000" cy="316835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正方形/長方形 5"/>
          <p:cNvSpPr/>
          <p:nvPr/>
        </p:nvSpPr>
        <p:spPr>
          <a:xfrm>
            <a:off x="7833321" y="44624"/>
            <a:ext cx="2016224" cy="21798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accent2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 smtClean="0">
                <a:solidFill>
                  <a:schemeClr val="tx1"/>
                </a:solidFill>
              </a:rPr>
              <a:t>神奈川県平塚市提供資料</a:t>
            </a:r>
            <a:endParaRPr kumimoji="1" lang="ja-JP" altLang="en-US" sz="1200" dirty="0" smtClean="0">
              <a:solidFill>
                <a:schemeClr val="tx1"/>
              </a:solidFill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9129464" y="2924944"/>
            <a:ext cx="468052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200" dirty="0" smtClean="0">
                <a:solidFill>
                  <a:schemeClr val="tx1"/>
                </a:solidFill>
              </a:rPr>
              <a:t>23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501009"/>
            <a:ext cx="4572000" cy="316835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正方形/長方形 12"/>
          <p:cNvSpPr/>
          <p:nvPr/>
        </p:nvSpPr>
        <p:spPr>
          <a:xfrm>
            <a:off x="9129464" y="6309320"/>
            <a:ext cx="468052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200" dirty="0" smtClean="0">
                <a:solidFill>
                  <a:schemeClr val="tx1"/>
                </a:solidFill>
              </a:rPr>
              <a:t>24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3115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新しいﾌﾟﾚｾﾞﾝﾃｰｼｮﾝ">
  <a:themeElements>
    <a:clrScheme name="1_新しいﾌﾟﾚｾﾞﾝﾃｰｼｮﾝ 10">
      <a:dk1>
        <a:srgbClr val="000000"/>
      </a:dk1>
      <a:lt1>
        <a:srgbClr val="FFFFFF"/>
      </a:lt1>
      <a:dk2>
        <a:srgbClr val="000000"/>
      </a:dk2>
      <a:lt2>
        <a:srgbClr val="5A5A5A"/>
      </a:lt2>
      <a:accent1>
        <a:srgbClr val="A2BBDC"/>
      </a:accent1>
      <a:accent2>
        <a:srgbClr val="3D6AA7"/>
      </a:accent2>
      <a:accent3>
        <a:srgbClr val="FFFFFF"/>
      </a:accent3>
      <a:accent4>
        <a:srgbClr val="000000"/>
      </a:accent4>
      <a:accent5>
        <a:srgbClr val="CEDAEB"/>
      </a:accent5>
      <a:accent6>
        <a:srgbClr val="365F97"/>
      </a:accent6>
      <a:hlink>
        <a:srgbClr val="F1DB9D"/>
      </a:hlink>
      <a:folHlink>
        <a:srgbClr val="DADADA"/>
      </a:folHlink>
    </a:clrScheme>
    <a:fontScheme name="1_新しいﾌﾟﾚｾﾞﾝﾃｰｼｮﾝ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18000" tIns="18000" rIns="18000" bIns="1800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20000"/>
          </a:lnSpc>
          <a:spcBef>
            <a:spcPct val="50000"/>
          </a:spcBef>
          <a:spcAft>
            <a:spcPct val="0"/>
          </a:spcAft>
          <a:buClr>
            <a:schemeClr val="bg2"/>
          </a:buClr>
          <a:buSzTx/>
          <a:buFont typeface="Wingdings" pitchFamily="2" charset="2"/>
          <a:buNone/>
          <a:tabLst/>
          <a:defRPr kumimoji="1" lang="ja-JP" altLang="en-US" sz="1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18000" tIns="18000" rIns="18000" bIns="1800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20000"/>
          </a:lnSpc>
          <a:spcBef>
            <a:spcPct val="50000"/>
          </a:spcBef>
          <a:spcAft>
            <a:spcPct val="0"/>
          </a:spcAft>
          <a:buClr>
            <a:schemeClr val="bg2"/>
          </a:buClr>
          <a:buSzTx/>
          <a:buFont typeface="Wingdings" pitchFamily="2" charset="2"/>
          <a:buNone/>
          <a:tabLst/>
          <a:defRPr kumimoji="1" lang="ja-JP" altLang="en-US" sz="1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1_新しいﾌﾟﾚｾﾞﾝﾃｰｼｮﾝ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新しいﾌﾟﾚｾﾞﾝﾃｰｼｮﾝ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新しいﾌﾟﾚｾﾞﾝﾃｰｼｮﾝ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新しいﾌﾟﾚｾﾞﾝﾃｰｼｮﾝ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新しいﾌﾟﾚｾﾞﾝﾃｰｼｮﾝ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新しいﾌﾟﾚｾﾞﾝﾃｰｼｮﾝ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新しいﾌﾟﾚｾﾞﾝﾃｰｼｮﾝ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新しいﾌﾟﾚｾﾞﾝﾃｰｼｮﾝ 8">
        <a:dk1>
          <a:srgbClr val="000000"/>
        </a:dk1>
        <a:lt1>
          <a:srgbClr val="FFFFFF"/>
        </a:lt1>
        <a:dk2>
          <a:srgbClr val="000000"/>
        </a:dk2>
        <a:lt2>
          <a:srgbClr val="5A5A5A"/>
        </a:lt2>
        <a:accent1>
          <a:srgbClr val="CCDAEC"/>
        </a:accent1>
        <a:accent2>
          <a:srgbClr val="F1DB9D"/>
        </a:accent2>
        <a:accent3>
          <a:srgbClr val="FFFFFF"/>
        </a:accent3>
        <a:accent4>
          <a:srgbClr val="000000"/>
        </a:accent4>
        <a:accent5>
          <a:srgbClr val="E2EAF4"/>
        </a:accent5>
        <a:accent6>
          <a:srgbClr val="DAC68E"/>
        </a:accent6>
        <a:hlink>
          <a:srgbClr val="DADADA"/>
        </a:hlink>
        <a:folHlink>
          <a:srgbClr val="3D6AA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新しいﾌﾟﾚｾﾞﾝﾃｰｼｮﾝ 9">
        <a:dk1>
          <a:srgbClr val="000000"/>
        </a:dk1>
        <a:lt1>
          <a:srgbClr val="FFFFFF"/>
        </a:lt1>
        <a:dk2>
          <a:srgbClr val="000000"/>
        </a:dk2>
        <a:lt2>
          <a:srgbClr val="5A5A5A"/>
        </a:lt2>
        <a:accent1>
          <a:srgbClr val="CCDAEC"/>
        </a:accent1>
        <a:accent2>
          <a:srgbClr val="3D6AA7"/>
        </a:accent2>
        <a:accent3>
          <a:srgbClr val="FFFFFF"/>
        </a:accent3>
        <a:accent4>
          <a:srgbClr val="000000"/>
        </a:accent4>
        <a:accent5>
          <a:srgbClr val="E2EAF4"/>
        </a:accent5>
        <a:accent6>
          <a:srgbClr val="365F97"/>
        </a:accent6>
        <a:hlink>
          <a:srgbClr val="F1DB9D"/>
        </a:hlink>
        <a:folHlink>
          <a:srgbClr val="DADAD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新しいﾌﾟﾚｾﾞﾝﾃｰｼｮﾝ 10">
        <a:dk1>
          <a:srgbClr val="000000"/>
        </a:dk1>
        <a:lt1>
          <a:srgbClr val="FFFFFF"/>
        </a:lt1>
        <a:dk2>
          <a:srgbClr val="000000"/>
        </a:dk2>
        <a:lt2>
          <a:srgbClr val="5A5A5A"/>
        </a:lt2>
        <a:accent1>
          <a:srgbClr val="A2BBDC"/>
        </a:accent1>
        <a:accent2>
          <a:srgbClr val="3D6AA7"/>
        </a:accent2>
        <a:accent3>
          <a:srgbClr val="FFFFFF"/>
        </a:accent3>
        <a:accent4>
          <a:srgbClr val="000000"/>
        </a:accent4>
        <a:accent5>
          <a:srgbClr val="CEDAEB"/>
        </a:accent5>
        <a:accent6>
          <a:srgbClr val="365F97"/>
        </a:accent6>
        <a:hlink>
          <a:srgbClr val="F1DB9D"/>
        </a:hlink>
        <a:folHlink>
          <a:srgbClr val="DADAD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7361</TotalTime>
  <Words>27</Words>
  <Application>Microsoft Office PowerPoint</Application>
  <PresentationFormat>A4 210 x 297 mm</PresentationFormat>
  <Paragraphs>18</Paragraphs>
  <Slides>3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2</vt:i4>
      </vt:variant>
      <vt:variant>
        <vt:lpstr>スライド タイトル</vt:lpstr>
      </vt:variant>
      <vt:variant>
        <vt:i4>3</vt:i4>
      </vt:variant>
    </vt:vector>
  </HeadingPairs>
  <TitlesOfParts>
    <vt:vector size="5" baseType="lpstr">
      <vt:lpstr>Office ​​テーマ</vt:lpstr>
      <vt:lpstr>1_新しいﾌﾟﾚｾﾞﾝﾃｰｼｮﾝ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服部 真治(hattori-shinji)</dc:creator>
  <cp:lastModifiedBy>厚生労働省ネットワークシステム</cp:lastModifiedBy>
  <cp:revision>762</cp:revision>
  <cp:lastPrinted>2015-05-25T05:54:32Z</cp:lastPrinted>
  <dcterms:created xsi:type="dcterms:W3CDTF">2013-10-13T14:34:05Z</dcterms:created>
  <dcterms:modified xsi:type="dcterms:W3CDTF">2015-06-01T06:10:40Z</dcterms:modified>
</cp:coreProperties>
</file>