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0" r:id="rId1"/>
    <p:sldMasterId id="2147484463" r:id="rId2"/>
  </p:sldMasterIdLst>
  <p:notesMasterIdLst>
    <p:notesMasterId r:id="rId6"/>
  </p:notesMasterIdLst>
  <p:handoutMasterIdLst>
    <p:handoutMasterId r:id="rId7"/>
  </p:handoutMasterIdLst>
  <p:sldIdLst>
    <p:sldId id="1046" r:id="rId3"/>
    <p:sldId id="1047" r:id="rId4"/>
    <p:sldId id="1048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194"/>
    <a:srgbClr val="FFFF99"/>
    <a:srgbClr val="CCFFCC"/>
    <a:srgbClr val="CCFFFF"/>
    <a:srgbClr val="FFCC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755" autoAdjust="0"/>
  </p:normalViewPr>
  <p:slideViewPr>
    <p:cSldViewPr>
      <p:cViewPr varScale="1">
        <p:scale>
          <a:sx n="42" d="100"/>
          <a:sy n="42" d="100"/>
        </p:scale>
        <p:origin x="-1110" y="-108"/>
      </p:cViewPr>
      <p:guideLst>
        <p:guide orient="horz" pos="2160"/>
        <p:guide pos="312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0154"/>
    </p:cViewPr>
  </p:sorterViewPr>
  <p:notesViewPr>
    <p:cSldViewPr>
      <p:cViewPr varScale="1">
        <p:scale>
          <a:sx n="47" d="100"/>
          <a:sy n="47" d="100"/>
        </p:scale>
        <p:origin x="-2964" y="-102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76B7C-4569-4E27-BD60-F8325AA75BD8}" type="datetimeFigureOut">
              <a:rPr kumimoji="1" lang="ja-JP" altLang="en-US" smtClean="0"/>
              <a:t>2015/6/1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DC63A-4E04-4CFF-87FB-F4E457F1D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986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5688" tIns="47844" rIns="95688" bIns="4784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5688" tIns="47844" rIns="95688" bIns="47844" rtlCol="0"/>
          <a:lstStyle>
            <a:lvl1pPr algn="r">
              <a:defRPr sz="1300"/>
            </a:lvl1pPr>
          </a:lstStyle>
          <a:p>
            <a:fld id="{30B5B6DB-E5ED-43A6-A7A1-5659AE97A17A}" type="datetimeFigureOut">
              <a:rPr kumimoji="1" lang="ja-JP" altLang="en-US" smtClean="0"/>
              <a:t>2015/6/1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4538"/>
            <a:ext cx="53816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8" tIns="47844" rIns="95688" bIns="4784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7"/>
            <a:ext cx="5445760" cy="4472702"/>
          </a:xfrm>
          <a:prstGeom prst="rect">
            <a:avLst/>
          </a:prstGeom>
        </p:spPr>
        <p:txBody>
          <a:bodyPr vert="horz" lIns="95688" tIns="47844" rIns="95688" bIns="4784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5688" tIns="47844" rIns="95688" bIns="4784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5688" tIns="47844" rIns="95688" bIns="47844" rtlCol="0" anchor="b"/>
          <a:lstStyle>
            <a:lvl1pPr algn="r">
              <a:defRPr sz="1300"/>
            </a:lvl1pPr>
          </a:lstStyle>
          <a:p>
            <a:fld id="{6DBD21F5-9C51-43D2-8E34-71EB923BF4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210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1222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2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45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406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4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596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34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9"/>
          <p:cNvSpPr>
            <a:spLocks noChangeShapeType="1"/>
          </p:cNvSpPr>
          <p:nvPr userDrawn="1"/>
        </p:nvSpPr>
        <p:spPr bwMode="auto">
          <a:xfrm flipV="1">
            <a:off x="2714625" y="3095625"/>
            <a:ext cx="6769100" cy="0"/>
          </a:xfrm>
          <a:prstGeom prst="line">
            <a:avLst/>
          </a:prstGeom>
          <a:noFill/>
          <a:ln w="25400">
            <a:solidFill>
              <a:srgbClr val="E6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" name="Line 60"/>
          <p:cNvSpPr>
            <a:spLocks noChangeShapeType="1"/>
          </p:cNvSpPr>
          <p:nvPr userDrawn="1"/>
        </p:nvSpPr>
        <p:spPr bwMode="auto">
          <a:xfrm flipV="1">
            <a:off x="2720975" y="3694113"/>
            <a:ext cx="6767513" cy="0"/>
          </a:xfrm>
          <a:prstGeom prst="line">
            <a:avLst/>
          </a:prstGeom>
          <a:noFill/>
          <a:ln w="12700">
            <a:solidFill>
              <a:srgbClr val="5A5A5A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6" name="Line 211"/>
          <p:cNvSpPr>
            <a:spLocks noChangeShapeType="1"/>
          </p:cNvSpPr>
          <p:nvPr userDrawn="1"/>
        </p:nvSpPr>
        <p:spPr bwMode="auto">
          <a:xfrm>
            <a:off x="4127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7" name="Line 212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8" name="Line 213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9" name="Line 214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0" name="Line 215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1" name="Line 216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2" name="Line 217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3" name="Line 218"/>
          <p:cNvSpPr>
            <a:spLocks noChangeShapeType="1"/>
          </p:cNvSpPr>
          <p:nvPr userDrawn="1"/>
        </p:nvSpPr>
        <p:spPr bwMode="auto">
          <a:xfrm>
            <a:off x="9485313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4" name="Line 219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5" name="Line 220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6" name="Line 221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7" name="Line 222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8" name="Line 223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9" name="Line 224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0" name="Line 225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1" name="Line 233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2" name="Line 234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3" name="Line 235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" name="Line 236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5" name="Line 237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6" name="Line 238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7" name="Line 239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9" name="Line 243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0" name="Line 244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1" name="Line 245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2" name="Line 246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3" name="Line 247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4" name="Line 248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5" name="Line 249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720975" y="3138488"/>
            <a:ext cx="6769100" cy="512762"/>
          </a:xfrm>
        </p:spPr>
        <p:txBody>
          <a:bodyPr anchor="ctr"/>
          <a:lstStyle>
            <a:lvl1pPr hangingPunct="0">
              <a:defRPr sz="2800"/>
            </a:lvl1pPr>
          </a:lstStyle>
          <a:p>
            <a:r>
              <a:rPr kumimoji="1" lang="ja-JP" altLang="en-US" dirty="0" smtClean="0"/>
              <a:t>タイトル</a:t>
            </a:r>
            <a:r>
              <a:rPr kumimoji="1" lang="en-US" altLang="ja-JP" dirty="0" smtClean="0"/>
              <a:t>MSP</a:t>
            </a:r>
            <a:r>
              <a:rPr kumimoji="1" lang="ja-JP" altLang="en-US" dirty="0" smtClean="0"/>
              <a:t>ゴシック</a:t>
            </a:r>
            <a:r>
              <a:rPr kumimoji="1" lang="en-US" altLang="ja-JP" dirty="0" smtClean="0"/>
              <a:t>28pt</a:t>
            </a:r>
            <a:r>
              <a:rPr lang="ja-JP" altLang="en-US" dirty="0" smtClean="0"/>
              <a:t>□□□□</a:t>
            </a:r>
            <a:endParaRPr lang="ja-JP" altLang="en-US" dirty="0"/>
          </a:p>
        </p:txBody>
      </p:sp>
      <p:pic>
        <p:nvPicPr>
          <p:cNvPr id="37" name="Picture 16" descr="ロゴ有 和文 300 symbol_h_a_j_2のコピー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6075" y="6402388"/>
            <a:ext cx="3032125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テキスト プレースホルダ 41"/>
          <p:cNvSpPr>
            <a:spLocks noGrp="1"/>
          </p:cNvSpPr>
          <p:nvPr>
            <p:ph type="body" sz="quarter" idx="10" hasCustomPrompt="1"/>
          </p:nvPr>
        </p:nvSpPr>
        <p:spPr>
          <a:xfrm>
            <a:off x="2733479" y="2760663"/>
            <a:ext cx="2846933" cy="301778"/>
          </a:xfrm>
          <a:noFill/>
          <a:ln w="9525" algn="ctr">
            <a:noFill/>
            <a:miter lim="800000"/>
            <a:headEnd/>
            <a:tailEnd/>
          </a:ln>
        </p:spPr>
        <p:txBody>
          <a:bodyPr wrap="none" lIns="0" tIns="35988" rIns="0" bIns="49511" anchor="b">
            <a:spAutoFit/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kumimoji="1" lang="ja-JP" altLang="en-US" dirty="0" smtClean="0"/>
              <a:t>予備タイトル（使用しない場合は削除）</a:t>
            </a:r>
          </a:p>
        </p:txBody>
      </p:sp>
      <p:sp>
        <p:nvSpPr>
          <p:cNvPr id="46" name="テキスト プレースホルダ 44"/>
          <p:cNvSpPr>
            <a:spLocks noGrp="1"/>
          </p:cNvSpPr>
          <p:nvPr>
            <p:ph type="body" sz="quarter" idx="11" hasCustomPrompt="1"/>
          </p:nvPr>
        </p:nvSpPr>
        <p:spPr>
          <a:xfrm>
            <a:off x="2719386" y="3789363"/>
            <a:ext cx="1615827" cy="301778"/>
          </a:xfrm>
          <a:noFill/>
          <a:ln w="9525">
            <a:noFill/>
            <a:miter lim="800000"/>
            <a:headEnd/>
            <a:tailEnd/>
          </a:ln>
        </p:spPr>
        <p:txBody>
          <a:bodyPr wrap="none" lIns="0" tIns="35988" rIns="0" bIns="49511" anchor="t" anchorCtr="0">
            <a:spAutoFit/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kumimoji="1" lang="ja-JP" altLang="en-US" dirty="0" smtClean="0"/>
              <a:t>○○○○年○月○日</a:t>
            </a:r>
          </a:p>
        </p:txBody>
      </p:sp>
      <p:sp>
        <p:nvSpPr>
          <p:cNvPr id="50" name="テキスト プレースホルダ 48"/>
          <p:cNvSpPr>
            <a:spLocks noGrp="1"/>
          </p:cNvSpPr>
          <p:nvPr>
            <p:ph type="body" sz="quarter" idx="12" hasCustomPrompt="1"/>
          </p:nvPr>
        </p:nvSpPr>
        <p:spPr>
          <a:xfrm>
            <a:off x="2727129" y="784506"/>
            <a:ext cx="2348400" cy="424888"/>
          </a:xfrm>
          <a:noFill/>
          <a:ln w="9525">
            <a:noFill/>
            <a:miter lim="800000"/>
            <a:headEnd/>
            <a:tailEnd/>
          </a:ln>
        </p:spPr>
        <p:txBody>
          <a:bodyPr wrap="none" lIns="0" tIns="35988" rIns="0" bIns="49511" anchor="t" anchorCtr="0">
            <a:spAutoFit/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zh-CN" altLang="en-US" sz="2200" b="1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 lvl="0"/>
            <a:r>
              <a:rPr kumimoji="1" lang="zh-CN" altLang="en-US" dirty="0" smtClean="0"/>
              <a:t>○○株式会社 御中</a:t>
            </a:r>
          </a:p>
        </p:txBody>
      </p:sp>
      <p:sp>
        <p:nvSpPr>
          <p:cNvPr id="41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grpSp>
        <p:nvGrpSpPr>
          <p:cNvPr id="44" name="グループ化 43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5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  <p:sp>
          <p:nvSpPr>
            <p:cNvPr id="47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</p:grpSp>
      <p:sp>
        <p:nvSpPr>
          <p:cNvPr id="52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53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08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9"/>
          <p:cNvSpPr>
            <a:spLocks noChangeShapeType="1"/>
          </p:cNvSpPr>
          <p:nvPr userDrawn="1"/>
        </p:nvSpPr>
        <p:spPr bwMode="auto">
          <a:xfrm flipV="1">
            <a:off x="2714625" y="3095625"/>
            <a:ext cx="6769100" cy="0"/>
          </a:xfrm>
          <a:prstGeom prst="line">
            <a:avLst/>
          </a:prstGeom>
          <a:noFill/>
          <a:ln w="25400">
            <a:solidFill>
              <a:srgbClr val="E6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" name="Line 60"/>
          <p:cNvSpPr>
            <a:spLocks noChangeShapeType="1"/>
          </p:cNvSpPr>
          <p:nvPr userDrawn="1"/>
        </p:nvSpPr>
        <p:spPr bwMode="auto">
          <a:xfrm flipV="1">
            <a:off x="2720975" y="3694113"/>
            <a:ext cx="6767513" cy="0"/>
          </a:xfrm>
          <a:prstGeom prst="line">
            <a:avLst/>
          </a:prstGeom>
          <a:noFill/>
          <a:ln w="12700">
            <a:solidFill>
              <a:srgbClr val="5A5A5A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pic>
        <p:nvPicPr>
          <p:cNvPr id="5" name="Picture 155" descr="ロゴ有 英文 300 symbol_h_a_e_2のコピー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125" y="6513513"/>
            <a:ext cx="2098675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11"/>
          <p:cNvSpPr>
            <a:spLocks noChangeShapeType="1"/>
          </p:cNvSpPr>
          <p:nvPr userDrawn="1"/>
        </p:nvSpPr>
        <p:spPr bwMode="auto">
          <a:xfrm>
            <a:off x="4127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7" name="Line 212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8" name="Line 213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9" name="Line 214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0" name="Line 215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1" name="Line 216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2" name="Line 217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3" name="Line 218"/>
          <p:cNvSpPr>
            <a:spLocks noChangeShapeType="1"/>
          </p:cNvSpPr>
          <p:nvPr userDrawn="1"/>
        </p:nvSpPr>
        <p:spPr bwMode="auto">
          <a:xfrm>
            <a:off x="9485313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4" name="Line 219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5" name="Line 220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6" name="Line 221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7" name="Line 222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8" name="Line 223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9" name="Line 224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0" name="Line 225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1" name="Line 233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2" name="Line 234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3" name="Line 235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" name="Line 236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5" name="Line 237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6" name="Line 238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7" name="Line 239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9" name="Line 243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0" name="Line 244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1" name="Line 245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2" name="Line 246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3" name="Line 247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4" name="Line 248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5" name="Line 249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6" name="テキスト ボックス 35"/>
          <p:cNvSpPr txBox="1"/>
          <p:nvPr userDrawn="1"/>
        </p:nvSpPr>
        <p:spPr>
          <a:xfrm>
            <a:off x="9083675" y="6477000"/>
            <a:ext cx="406400" cy="260350"/>
          </a:xfrm>
          <a:prstGeom prst="rect">
            <a:avLst/>
          </a:prstGeom>
          <a:noFill/>
        </p:spPr>
        <p:txBody>
          <a:bodyPr wrap="none"/>
          <a:lstStyle/>
          <a:p>
            <a:pPr algn="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fld id="{5B83CBD0-757A-40FF-BAE8-D8C56A0E7A67}" type="slidenum">
              <a:rPr lang="ja-JP" altLang="en-US" sz="1000">
                <a:solidFill>
                  <a:srgbClr val="000000"/>
                </a:solidFill>
              </a:rPr>
              <a:pPr algn="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t>‹#›</a:t>
            </a:fld>
            <a:endParaRPr lang="ja-JP" altLang="en-US" sz="1000" dirty="0">
              <a:solidFill>
                <a:srgbClr val="000000"/>
              </a:solidFill>
            </a:endParaRPr>
          </a:p>
        </p:txBody>
      </p:sp>
      <p:sp>
        <p:nvSpPr>
          <p:cNvPr id="37" name="テキスト ボックス 36"/>
          <p:cNvSpPr txBox="1"/>
          <p:nvPr userDrawn="1"/>
        </p:nvSpPr>
        <p:spPr>
          <a:xfrm>
            <a:off x="9297988" y="6477000"/>
            <a:ext cx="347662" cy="258763"/>
          </a:xfrm>
          <a:prstGeom prst="rect">
            <a:avLst/>
          </a:prstGeom>
          <a:noFill/>
        </p:spPr>
        <p:txBody>
          <a:bodyPr wrap="none"/>
          <a:lstStyle/>
          <a:p>
            <a:pPr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r>
              <a:rPr lang="en-US" altLang="ja-JP" sz="1000" dirty="0">
                <a:solidFill>
                  <a:srgbClr val="FFFFFF"/>
                </a:solidFill>
              </a:rPr>
              <a:t>/</a:t>
            </a:r>
            <a:r>
              <a:rPr lang="ja-JP" altLang="en-US" sz="1000" dirty="0">
                <a:solidFill>
                  <a:srgbClr val="FFFFFF"/>
                </a:solidFill>
              </a:rPr>
              <a:t>●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720975" y="3138488"/>
            <a:ext cx="6769100" cy="512762"/>
          </a:xfrm>
        </p:spPr>
        <p:txBody>
          <a:bodyPr anchor="ctr"/>
          <a:lstStyle>
            <a:lvl1pPr hangingPunct="0">
              <a:defRPr sz="2800"/>
            </a:lvl1pPr>
          </a:lstStyle>
          <a:p>
            <a:r>
              <a:rPr kumimoji="1" lang="en-US" altLang="ja-JP" dirty="0" smtClean="0"/>
              <a:t>I.</a:t>
            </a:r>
            <a:r>
              <a:rPr kumimoji="1" lang="ja-JP" altLang="en-US" dirty="0" smtClean="0"/>
              <a:t> タイトル</a:t>
            </a:r>
            <a:r>
              <a:rPr kumimoji="1" lang="en-US" altLang="ja-JP" dirty="0" smtClean="0"/>
              <a:t>MSP</a:t>
            </a:r>
            <a:r>
              <a:rPr kumimoji="1" lang="ja-JP" altLang="en-US" dirty="0" smtClean="0"/>
              <a:t>ゴシック</a:t>
            </a:r>
            <a:r>
              <a:rPr kumimoji="1" lang="en-US" altLang="ja-JP" dirty="0" smtClean="0"/>
              <a:t>28pt</a:t>
            </a:r>
            <a:r>
              <a:rPr lang="ja-JP" altLang="en-US" dirty="0" smtClean="0"/>
              <a:t>□□□□</a:t>
            </a:r>
            <a:endParaRPr lang="ja-JP" altLang="en-US" dirty="0"/>
          </a:p>
        </p:txBody>
      </p:sp>
      <p:sp>
        <p:nvSpPr>
          <p:cNvPr id="40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grpSp>
        <p:nvGrpSpPr>
          <p:cNvPr id="41" name="グループ化 40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2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  <p:sp>
          <p:nvSpPr>
            <p:cNvPr id="43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</p:grpSp>
      <p:sp>
        <p:nvSpPr>
          <p:cNvPr id="47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8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59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ppend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9"/>
          <p:cNvSpPr>
            <a:spLocks noChangeShapeType="1"/>
          </p:cNvSpPr>
          <p:nvPr userDrawn="1"/>
        </p:nvSpPr>
        <p:spPr bwMode="auto">
          <a:xfrm flipV="1">
            <a:off x="2714625" y="3095625"/>
            <a:ext cx="6769100" cy="0"/>
          </a:xfrm>
          <a:prstGeom prst="line">
            <a:avLst/>
          </a:prstGeom>
          <a:noFill/>
          <a:ln w="25400">
            <a:solidFill>
              <a:srgbClr val="E6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" name="Line 60"/>
          <p:cNvSpPr>
            <a:spLocks noChangeShapeType="1"/>
          </p:cNvSpPr>
          <p:nvPr userDrawn="1"/>
        </p:nvSpPr>
        <p:spPr bwMode="auto">
          <a:xfrm flipV="1">
            <a:off x="2720975" y="3694113"/>
            <a:ext cx="6767513" cy="0"/>
          </a:xfrm>
          <a:prstGeom prst="line">
            <a:avLst/>
          </a:prstGeom>
          <a:noFill/>
          <a:ln w="12700">
            <a:solidFill>
              <a:srgbClr val="5A5A5A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pic>
        <p:nvPicPr>
          <p:cNvPr id="5" name="Picture 155" descr="ロゴ有 英文 300 symbol_h_a_e_2のコピー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125" y="6513513"/>
            <a:ext cx="2098675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11"/>
          <p:cNvSpPr>
            <a:spLocks noChangeShapeType="1"/>
          </p:cNvSpPr>
          <p:nvPr userDrawn="1"/>
        </p:nvSpPr>
        <p:spPr bwMode="auto">
          <a:xfrm>
            <a:off x="4127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7" name="Line 212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8" name="Line 213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9" name="Line 214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0" name="Line 215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1" name="Line 216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2" name="Line 217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3" name="Line 218"/>
          <p:cNvSpPr>
            <a:spLocks noChangeShapeType="1"/>
          </p:cNvSpPr>
          <p:nvPr userDrawn="1"/>
        </p:nvSpPr>
        <p:spPr bwMode="auto">
          <a:xfrm>
            <a:off x="9485313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4" name="Line 219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5" name="Line 220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6" name="Line 221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7" name="Line 222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8" name="Line 223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9" name="Line 224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0" name="Line 225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1" name="Line 233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2" name="Line 234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3" name="Line 235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" name="Line 236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5" name="Line 237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6" name="Line 238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7" name="Line 239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9" name="Line 243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0" name="Line 244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1" name="Line 245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2" name="Line 246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3" name="Line 247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4" name="Line 248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5" name="Line 249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6" name="テキスト ボックス 35"/>
          <p:cNvSpPr txBox="1"/>
          <p:nvPr userDrawn="1"/>
        </p:nvSpPr>
        <p:spPr>
          <a:xfrm>
            <a:off x="9083675" y="6477000"/>
            <a:ext cx="406400" cy="260350"/>
          </a:xfrm>
          <a:prstGeom prst="rect">
            <a:avLst/>
          </a:prstGeom>
          <a:noFill/>
        </p:spPr>
        <p:txBody>
          <a:bodyPr wrap="none"/>
          <a:lstStyle/>
          <a:p>
            <a:pPr algn="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fld id="{5B83CBD0-757A-40FF-BAE8-D8C56A0E7A67}" type="slidenum">
              <a:rPr lang="ja-JP" altLang="en-US" sz="1000">
                <a:solidFill>
                  <a:srgbClr val="000000"/>
                </a:solidFill>
              </a:rPr>
              <a:pPr algn="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t>‹#›</a:t>
            </a:fld>
            <a:endParaRPr lang="ja-JP" altLang="en-US" sz="1000" dirty="0">
              <a:solidFill>
                <a:srgbClr val="000000"/>
              </a:solidFill>
            </a:endParaRPr>
          </a:p>
        </p:txBody>
      </p:sp>
      <p:sp>
        <p:nvSpPr>
          <p:cNvPr id="37" name="テキスト ボックス 36"/>
          <p:cNvSpPr txBox="1"/>
          <p:nvPr userDrawn="1"/>
        </p:nvSpPr>
        <p:spPr>
          <a:xfrm>
            <a:off x="9297988" y="6477000"/>
            <a:ext cx="347662" cy="258763"/>
          </a:xfrm>
          <a:prstGeom prst="rect">
            <a:avLst/>
          </a:prstGeom>
          <a:noFill/>
        </p:spPr>
        <p:txBody>
          <a:bodyPr wrap="none"/>
          <a:lstStyle/>
          <a:p>
            <a:pPr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r>
              <a:rPr lang="en-US" altLang="ja-JP" sz="1000" dirty="0">
                <a:solidFill>
                  <a:srgbClr val="FFFFFF"/>
                </a:solidFill>
              </a:rPr>
              <a:t>/</a:t>
            </a:r>
            <a:r>
              <a:rPr lang="ja-JP" altLang="en-US" sz="1000" dirty="0">
                <a:solidFill>
                  <a:srgbClr val="FFFFFF"/>
                </a:solidFill>
              </a:rPr>
              <a:t>●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720975" y="3138488"/>
            <a:ext cx="6769100" cy="512762"/>
          </a:xfrm>
        </p:spPr>
        <p:txBody>
          <a:bodyPr anchor="ctr"/>
          <a:lstStyle>
            <a:lvl1pPr hangingPunct="0">
              <a:defRPr sz="2800"/>
            </a:lvl1pPr>
          </a:lstStyle>
          <a:p>
            <a:r>
              <a:rPr kumimoji="1" lang="en-US" altLang="ja-JP" dirty="0" smtClean="0"/>
              <a:t>I.</a:t>
            </a:r>
            <a:r>
              <a:rPr kumimoji="1" lang="ja-JP" altLang="en-US" dirty="0" smtClean="0"/>
              <a:t> タイトル</a:t>
            </a:r>
            <a:r>
              <a:rPr kumimoji="1" lang="en-US" altLang="ja-JP" dirty="0" smtClean="0"/>
              <a:t>MSP</a:t>
            </a:r>
            <a:r>
              <a:rPr kumimoji="1" lang="ja-JP" altLang="en-US" dirty="0" smtClean="0"/>
              <a:t>ゴシック</a:t>
            </a:r>
            <a:r>
              <a:rPr kumimoji="1" lang="en-US" altLang="ja-JP" dirty="0" smtClean="0"/>
              <a:t>28pt</a:t>
            </a:r>
            <a:r>
              <a:rPr lang="ja-JP" altLang="en-US" dirty="0" smtClean="0"/>
              <a:t>□□□□</a:t>
            </a:r>
            <a:endParaRPr lang="ja-JP" altLang="en-US" dirty="0"/>
          </a:p>
        </p:txBody>
      </p:sp>
      <p:sp>
        <p:nvSpPr>
          <p:cNvPr id="44" name="Rectangle 18"/>
          <p:cNvSpPr>
            <a:spLocks noChangeArrowheads="1"/>
          </p:cNvSpPr>
          <p:nvPr userDrawn="1"/>
        </p:nvSpPr>
        <p:spPr bwMode="auto">
          <a:xfrm>
            <a:off x="2730500" y="2757335"/>
            <a:ext cx="746999" cy="3017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35988" rIns="0" bIns="49511" anchor="b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</a:rPr>
              <a:t>Appendix</a:t>
            </a:r>
            <a:endParaRPr lang="ja-JP" altLang="en-US" sz="1400" dirty="0">
              <a:solidFill>
                <a:srgbClr val="000000"/>
              </a:solidFill>
            </a:endParaRPr>
          </a:p>
        </p:txBody>
      </p:sp>
      <p:sp>
        <p:nvSpPr>
          <p:cNvPr id="43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grpSp>
        <p:nvGrpSpPr>
          <p:cNvPr id="41" name="グループ化 40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2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  <p:sp>
          <p:nvSpPr>
            <p:cNvPr id="45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</p:grpSp>
      <p:sp>
        <p:nvSpPr>
          <p:cNvPr id="49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50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720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本文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06400" y="662087"/>
            <a:ext cx="9061450" cy="30777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>
              <a:defRPr kumimoji="1" lang="ja-JP" altLang="en-US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99060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/>
              <a:t>タイトル</a:t>
            </a:r>
            <a:r>
              <a:rPr lang="en-US" altLang="ja-JP" dirty="0" smtClean="0"/>
              <a:t>MSP</a:t>
            </a:r>
            <a:r>
              <a:rPr lang="ja-JP" altLang="en-US" dirty="0" smtClean="0"/>
              <a:t>ゴシック</a:t>
            </a:r>
            <a:r>
              <a:rPr lang="en-US" altLang="ja-JP" dirty="0" smtClean="0"/>
              <a:t>20pt□□□□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4398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95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769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98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596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2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58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29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36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28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330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7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7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7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7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23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2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596" y="635714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714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714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64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/>
          <p:cNvSpPr txBox="1"/>
          <p:nvPr userDrawn="1"/>
        </p:nvSpPr>
        <p:spPr>
          <a:xfrm>
            <a:off x="9083675" y="6477000"/>
            <a:ext cx="406400" cy="260350"/>
          </a:xfrm>
          <a:prstGeom prst="rect">
            <a:avLst/>
          </a:prstGeom>
          <a:noFill/>
        </p:spPr>
        <p:txBody>
          <a:bodyPr wrap="none"/>
          <a:lstStyle/>
          <a:p>
            <a:pPr algn="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fld id="{54FC02CB-9E9B-446E-AF88-F271348760CE}" type="slidenum">
              <a:rPr lang="ja-JP" altLang="en-US" sz="1000">
                <a:solidFill>
                  <a:srgbClr val="000000"/>
                </a:solidFill>
              </a:rPr>
              <a:pPr algn="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t>‹#›</a:t>
            </a:fld>
            <a:endParaRPr lang="ja-JP" altLang="en-US" sz="1000" dirty="0">
              <a:solidFill>
                <a:srgbClr val="000000"/>
              </a:solidFill>
            </a:endParaRPr>
          </a:p>
        </p:txBody>
      </p:sp>
      <p:sp>
        <p:nvSpPr>
          <p:cNvPr id="39" name="テキスト ボックス 38"/>
          <p:cNvSpPr txBox="1"/>
          <p:nvPr userDrawn="1"/>
        </p:nvSpPr>
        <p:spPr>
          <a:xfrm>
            <a:off x="9297988" y="6477000"/>
            <a:ext cx="347662" cy="258763"/>
          </a:xfrm>
          <a:prstGeom prst="rect">
            <a:avLst/>
          </a:prstGeom>
          <a:noFill/>
        </p:spPr>
        <p:txBody>
          <a:bodyPr wrap="none"/>
          <a:lstStyle/>
          <a:p>
            <a:pPr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r>
              <a:rPr lang="en-US" altLang="ja-JP" sz="1000" dirty="0">
                <a:solidFill>
                  <a:srgbClr val="FFFFFF"/>
                </a:solidFill>
              </a:rPr>
              <a:t>/</a:t>
            </a:r>
            <a:r>
              <a:rPr lang="ja-JP" altLang="en-US" sz="1000" dirty="0">
                <a:solidFill>
                  <a:srgbClr val="FFFFFF"/>
                </a:solidFill>
              </a:rPr>
              <a:t>●</a:t>
            </a:r>
          </a:p>
        </p:txBody>
      </p:sp>
      <p:sp>
        <p:nvSpPr>
          <p:cNvPr id="1029" name="Rectangle 35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06400" y="662087"/>
            <a:ext cx="90614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dirty="0" smtClean="0"/>
              <a:t>マスタータイトルの書式設定</a:t>
            </a:r>
          </a:p>
        </p:txBody>
      </p:sp>
      <p:sp>
        <p:nvSpPr>
          <p:cNvPr id="1030" name="Rectangle 37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19100" y="1285875"/>
            <a:ext cx="9064625" cy="516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第 </a:t>
            </a:r>
            <a:r>
              <a:rPr lang="en-US" altLang="ja-JP" smtClean="0"/>
              <a:t>1 </a:t>
            </a:r>
            <a:r>
              <a:rPr lang="ja-JP" altLang="en-US" smtClean="0"/>
              <a:t>レベル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</p:txBody>
      </p:sp>
      <p:sp>
        <p:nvSpPr>
          <p:cNvPr id="240676" name="Line 36"/>
          <p:cNvSpPr>
            <a:spLocks noChangeShapeType="1"/>
          </p:cNvSpPr>
          <p:nvPr userDrawn="1"/>
        </p:nvSpPr>
        <p:spPr bwMode="auto">
          <a:xfrm flipV="1">
            <a:off x="374650" y="549275"/>
            <a:ext cx="9156654" cy="0"/>
          </a:xfrm>
          <a:prstGeom prst="line">
            <a:avLst/>
          </a:prstGeom>
          <a:noFill/>
          <a:ln w="25400">
            <a:solidFill>
              <a:srgbClr val="E6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681" name="Line 41"/>
          <p:cNvSpPr>
            <a:spLocks noChangeShapeType="1"/>
          </p:cNvSpPr>
          <p:nvPr userDrawn="1"/>
        </p:nvSpPr>
        <p:spPr bwMode="auto">
          <a:xfrm flipV="1">
            <a:off x="374650" y="1082675"/>
            <a:ext cx="9161463" cy="0"/>
          </a:xfrm>
          <a:prstGeom prst="line">
            <a:avLst/>
          </a:prstGeom>
          <a:noFill/>
          <a:ln w="15875">
            <a:solidFill>
              <a:srgbClr val="80808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pic>
        <p:nvPicPr>
          <p:cNvPr id="1032" name="Picture 52" descr="ロゴ有 英文 300 symbol_h_a_e_2のコピー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125" y="6513513"/>
            <a:ext cx="2098675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0729" name="Line 89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0" name="Line 90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1" name="Line 91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2" name="Line 92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3" name="Line 93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4" name="Line 94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5" name="Line 95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6" name="Line 96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7" name="Line 97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8" name="Line 98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9" name="Line 99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0" name="Line 100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1" name="Line 101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2" name="Line 102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3" name="Line 103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4" name="Line 104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5" name="Line 105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6" name="Line 106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7" name="Line 107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8" name="Line 108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0" name="Line 110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1" name="Line 111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2" name="Line 112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3" name="Line 113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4" name="Line 114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5" name="Line 115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6" name="Line 116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1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grpSp>
        <p:nvGrpSpPr>
          <p:cNvPr id="43" name="グループ化 42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0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  <p:sp>
          <p:nvSpPr>
            <p:cNvPr id="42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</p:grpSp>
      <p:sp>
        <p:nvSpPr>
          <p:cNvPr id="44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5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5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4" r:id="rId1"/>
    <p:sldLayoutId id="2147484465" r:id="rId2"/>
    <p:sldLayoutId id="2147484466" r:id="rId3"/>
    <p:sldLayoutId id="2147484467" r:id="rId4"/>
  </p:sldLayoutIdLst>
  <p:hf hdr="0" ftr="0" dt="0"/>
  <p:txStyles>
    <p:titleStyle>
      <a:lvl1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2pPr>
      <a:lvl3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3pPr>
      <a:lvl4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4pPr>
      <a:lvl5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6700" indent="-266700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n"/>
        <a:defRPr kumimoji="1" sz="1400">
          <a:solidFill>
            <a:srgbClr val="000000"/>
          </a:solidFill>
          <a:latin typeface="+mn-lt"/>
          <a:ea typeface="+mn-ea"/>
          <a:cs typeface="+mn-cs"/>
        </a:defRPr>
      </a:lvl1pPr>
      <a:lvl2pPr marL="539750" indent="-271463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kumimoji="1" sz="1200">
          <a:solidFill>
            <a:srgbClr val="000000"/>
          </a:solidFill>
          <a:latin typeface="+mn-lt"/>
          <a:ea typeface="+mn-ea"/>
        </a:defRPr>
      </a:lvl2pPr>
      <a:lvl3pPr marL="812800" indent="-271463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ゴシック" charset="-128"/>
        <a:buChar char="–"/>
        <a:defRPr sz="1200">
          <a:solidFill>
            <a:srgbClr val="000000"/>
          </a:solidFill>
          <a:latin typeface="+mn-lt"/>
          <a:ea typeface="+mn-ea"/>
        </a:defRPr>
      </a:lvl3pPr>
      <a:lvl4pPr marL="1079500" indent="-265113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ゴシック" charset="-128"/>
        <a:buChar char="–"/>
        <a:defRPr kumimoji="1" sz="1200">
          <a:solidFill>
            <a:srgbClr val="000000"/>
          </a:solidFill>
          <a:latin typeface="+mn-lt"/>
          <a:ea typeface="+mn-ea"/>
        </a:defRPr>
      </a:lvl4pPr>
      <a:lvl5pPr marL="1968500" indent="-268288" algn="just" defTabSz="990600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5pPr>
      <a:lvl6pPr marL="24257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6pPr>
      <a:lvl7pPr marL="28829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7pPr>
      <a:lvl8pPr marL="33401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8pPr>
      <a:lvl9pPr marL="37973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2" y="116632"/>
            <a:ext cx="4576508" cy="31683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2" y="3501008"/>
            <a:ext cx="4576508" cy="31683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2" y="116633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2" y="3501008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4250922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1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250922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2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9087459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3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9087459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4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スライド番号プレースホルダ 10"/>
          <p:cNvSpPr>
            <a:spLocks noGrp="1"/>
          </p:cNvSpPr>
          <p:nvPr>
            <p:ph type="sldNum" sz="quarter" idx="12"/>
          </p:nvPr>
        </p:nvSpPr>
        <p:spPr>
          <a:xfrm>
            <a:off x="9494367" y="6521171"/>
            <a:ext cx="427197" cy="365125"/>
          </a:xfrm>
        </p:spPr>
        <p:txBody>
          <a:bodyPr/>
          <a:lstStyle/>
          <a:p>
            <a:r>
              <a:rPr lang="en-US" altLang="ja-JP" sz="1600" dirty="0" smtClean="0">
                <a:solidFill>
                  <a:prstClr val="black"/>
                </a:solidFill>
              </a:rPr>
              <a:t>31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833321" y="44624"/>
            <a:ext cx="2016224" cy="2179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神奈川県平塚市提供資料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05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2" y="116633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2" y="3501008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2" y="116633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2" y="3501008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/>
          <p:cNvSpPr/>
          <p:nvPr/>
        </p:nvSpPr>
        <p:spPr>
          <a:xfrm>
            <a:off x="4250922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5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250922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6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9087459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7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9087459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8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スライド番号プレースホルダ 10"/>
          <p:cNvSpPr>
            <a:spLocks noGrp="1"/>
          </p:cNvSpPr>
          <p:nvPr>
            <p:ph type="sldNum" sz="quarter" idx="12"/>
          </p:nvPr>
        </p:nvSpPr>
        <p:spPr>
          <a:xfrm>
            <a:off x="9494367" y="6521171"/>
            <a:ext cx="427197" cy="365125"/>
          </a:xfrm>
        </p:spPr>
        <p:txBody>
          <a:bodyPr/>
          <a:lstStyle/>
          <a:p>
            <a:r>
              <a:rPr lang="en-US" altLang="ja-JP" sz="1600" dirty="0" smtClean="0">
                <a:solidFill>
                  <a:prstClr val="black"/>
                </a:solidFill>
              </a:rPr>
              <a:t>32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833321" y="44624"/>
            <a:ext cx="2016224" cy="2179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神奈川県平塚市提供資料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22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2" y="116633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2" y="3501008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2" y="116633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2" y="3501008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/>
          <p:cNvSpPr/>
          <p:nvPr/>
        </p:nvSpPr>
        <p:spPr>
          <a:xfrm>
            <a:off x="4250922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9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250922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9087459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11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9087459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12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スライド番号プレースホルダ 10"/>
          <p:cNvSpPr>
            <a:spLocks noGrp="1"/>
          </p:cNvSpPr>
          <p:nvPr>
            <p:ph type="sldNum" sz="quarter" idx="12"/>
          </p:nvPr>
        </p:nvSpPr>
        <p:spPr>
          <a:xfrm>
            <a:off x="9494367" y="6521171"/>
            <a:ext cx="427197" cy="365125"/>
          </a:xfrm>
        </p:spPr>
        <p:txBody>
          <a:bodyPr/>
          <a:lstStyle/>
          <a:p>
            <a:r>
              <a:rPr lang="en-US" altLang="ja-JP" sz="1600" dirty="0" smtClean="0">
                <a:solidFill>
                  <a:prstClr val="black"/>
                </a:solidFill>
              </a:rPr>
              <a:t>33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833321" y="44624"/>
            <a:ext cx="2016224" cy="2179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神奈川県平塚市提供資料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02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新しいﾌﾟﾚｾﾞﾝﾃｰｼｮﾝ">
  <a:themeElements>
    <a:clrScheme name="1_新しいﾌﾟﾚｾﾞﾝﾃｰｼｮﾝ 10">
      <a:dk1>
        <a:srgbClr val="000000"/>
      </a:dk1>
      <a:lt1>
        <a:srgbClr val="FFFFFF"/>
      </a:lt1>
      <a:dk2>
        <a:srgbClr val="000000"/>
      </a:dk2>
      <a:lt2>
        <a:srgbClr val="5A5A5A"/>
      </a:lt2>
      <a:accent1>
        <a:srgbClr val="A2BBDC"/>
      </a:accent1>
      <a:accent2>
        <a:srgbClr val="3D6AA7"/>
      </a:accent2>
      <a:accent3>
        <a:srgbClr val="FFFFFF"/>
      </a:accent3>
      <a:accent4>
        <a:srgbClr val="000000"/>
      </a:accent4>
      <a:accent5>
        <a:srgbClr val="CEDAEB"/>
      </a:accent5>
      <a:accent6>
        <a:srgbClr val="365F97"/>
      </a:accent6>
      <a:hlink>
        <a:srgbClr val="F1DB9D"/>
      </a:hlink>
      <a:folHlink>
        <a:srgbClr val="DADADA"/>
      </a:folHlink>
    </a:clrScheme>
    <a:fontScheme name="1_新しいﾌﾟﾚｾﾞﾝﾃｰｼｮﾝ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" tIns="18000" rIns="18000" bIns="18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>
            <a:schemeClr val="bg2"/>
          </a:buClr>
          <a:buSzTx/>
          <a:buFont typeface="Wingdings" pitchFamily="2" charset="2"/>
          <a:buNone/>
          <a:tabLst/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" tIns="18000" rIns="18000" bIns="18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>
            <a:schemeClr val="bg2"/>
          </a:buClr>
          <a:buSzTx/>
          <a:buFont typeface="Wingdings" pitchFamily="2" charset="2"/>
          <a:buNone/>
          <a:tabLst/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1_新しいﾌﾟﾚｾﾞﾝﾃｰｼｮﾝ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ﾌﾟﾚｾﾞﾝﾃｰｼｮﾝ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8">
        <a:dk1>
          <a:srgbClr val="000000"/>
        </a:dk1>
        <a:lt1>
          <a:srgbClr val="FFFFFF"/>
        </a:lt1>
        <a:dk2>
          <a:srgbClr val="000000"/>
        </a:dk2>
        <a:lt2>
          <a:srgbClr val="5A5A5A"/>
        </a:lt2>
        <a:accent1>
          <a:srgbClr val="CCDAEC"/>
        </a:accent1>
        <a:accent2>
          <a:srgbClr val="F1DB9D"/>
        </a:accent2>
        <a:accent3>
          <a:srgbClr val="FFFFFF"/>
        </a:accent3>
        <a:accent4>
          <a:srgbClr val="000000"/>
        </a:accent4>
        <a:accent5>
          <a:srgbClr val="E2EAF4"/>
        </a:accent5>
        <a:accent6>
          <a:srgbClr val="DAC68E"/>
        </a:accent6>
        <a:hlink>
          <a:srgbClr val="DADADA"/>
        </a:hlink>
        <a:folHlink>
          <a:srgbClr val="3D6A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9">
        <a:dk1>
          <a:srgbClr val="000000"/>
        </a:dk1>
        <a:lt1>
          <a:srgbClr val="FFFFFF"/>
        </a:lt1>
        <a:dk2>
          <a:srgbClr val="000000"/>
        </a:dk2>
        <a:lt2>
          <a:srgbClr val="5A5A5A"/>
        </a:lt2>
        <a:accent1>
          <a:srgbClr val="CCDAEC"/>
        </a:accent1>
        <a:accent2>
          <a:srgbClr val="3D6AA7"/>
        </a:accent2>
        <a:accent3>
          <a:srgbClr val="FFFFFF"/>
        </a:accent3>
        <a:accent4>
          <a:srgbClr val="000000"/>
        </a:accent4>
        <a:accent5>
          <a:srgbClr val="E2EAF4"/>
        </a:accent5>
        <a:accent6>
          <a:srgbClr val="365F97"/>
        </a:accent6>
        <a:hlink>
          <a:srgbClr val="F1DB9D"/>
        </a:hlink>
        <a:folHlink>
          <a:srgbClr val="DADA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10">
        <a:dk1>
          <a:srgbClr val="000000"/>
        </a:dk1>
        <a:lt1>
          <a:srgbClr val="FFFFFF"/>
        </a:lt1>
        <a:dk2>
          <a:srgbClr val="000000"/>
        </a:dk2>
        <a:lt2>
          <a:srgbClr val="5A5A5A"/>
        </a:lt2>
        <a:accent1>
          <a:srgbClr val="A2BBDC"/>
        </a:accent1>
        <a:accent2>
          <a:srgbClr val="3D6AA7"/>
        </a:accent2>
        <a:accent3>
          <a:srgbClr val="FFFFFF"/>
        </a:accent3>
        <a:accent4>
          <a:srgbClr val="000000"/>
        </a:accent4>
        <a:accent5>
          <a:srgbClr val="CEDAEB"/>
        </a:accent5>
        <a:accent6>
          <a:srgbClr val="365F97"/>
        </a:accent6>
        <a:hlink>
          <a:srgbClr val="F1DB9D"/>
        </a:hlink>
        <a:folHlink>
          <a:srgbClr val="DAD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7361</TotalTime>
  <Words>27</Words>
  <Application>Microsoft Office PowerPoint</Application>
  <PresentationFormat>A4 210 x 297 mm</PresentationFormat>
  <Paragraphs>18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5" baseType="lpstr">
      <vt:lpstr>Office ​​テーマ</vt:lpstr>
      <vt:lpstr>1_新しいﾌﾟﾚｾﾞﾝﾃｰｼｮﾝ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服部 真治(hattori-shinji)</dc:creator>
  <cp:lastModifiedBy>厚生労働省ネットワークシステム</cp:lastModifiedBy>
  <cp:revision>762</cp:revision>
  <cp:lastPrinted>2015-05-25T05:54:32Z</cp:lastPrinted>
  <dcterms:created xsi:type="dcterms:W3CDTF">2013-10-13T14:34:05Z</dcterms:created>
  <dcterms:modified xsi:type="dcterms:W3CDTF">2015-06-01T06:10:23Z</dcterms:modified>
</cp:coreProperties>
</file>