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56" r:id="rId2"/>
    <p:sldId id="357" r:id="rId3"/>
    <p:sldId id="371" r:id="rId4"/>
    <p:sldId id="358" r:id="rId5"/>
    <p:sldId id="365" r:id="rId6"/>
    <p:sldId id="370" r:id="rId7"/>
    <p:sldId id="377" r:id="rId8"/>
    <p:sldId id="376" r:id="rId9"/>
    <p:sldId id="378" r:id="rId10"/>
    <p:sldId id="379" r:id="rId11"/>
    <p:sldId id="364" r:id="rId12"/>
    <p:sldId id="360" r:id="rId13"/>
    <p:sldId id="372" r:id="rId14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99"/>
    <a:srgbClr val="FFFF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01E7DB-787F-495F-BF55-F081D4D1901C}" type="doc">
      <dgm:prSet loTypeId="urn:microsoft.com/office/officeart/2005/8/layout/bProcess4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143C702-D4D0-472A-B90B-123BCBFE48FD}">
      <dgm:prSet phldrT="[テキスト]"/>
      <dgm:spPr>
        <a:solidFill>
          <a:srgbClr val="FF99FF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①ニーズの</a:t>
          </a:r>
          <a:br>
            <a:rPr kumimoji="1" lang="ja-JP" altLang="en-US" dirty="0" smtClean="0">
              <a:solidFill>
                <a:schemeClr val="tx1"/>
              </a:solidFill>
            </a:rPr>
          </a:br>
          <a:r>
            <a:rPr kumimoji="1" lang="ja-JP" altLang="en-US" dirty="0" smtClean="0">
              <a:solidFill>
                <a:schemeClr val="tx1"/>
              </a:solidFill>
            </a:rPr>
            <a:t>明確化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3CB311D8-DAB7-4AAD-8851-4FCEE47EB26D}" type="parTrans" cxnId="{E89487E7-CC97-4259-AB9E-F1FF5235DF24}">
      <dgm:prSet/>
      <dgm:spPr/>
      <dgm:t>
        <a:bodyPr/>
        <a:lstStyle/>
        <a:p>
          <a:endParaRPr kumimoji="1" lang="ja-JP" altLang="en-US"/>
        </a:p>
      </dgm:t>
    </dgm:pt>
    <dgm:pt modelId="{43BB8EED-449E-49DD-B36C-C2C359EDAC82}" type="sibTrans" cxnId="{E89487E7-CC97-4259-AB9E-F1FF5235DF24}">
      <dgm:prSet/>
      <dgm:spPr>
        <a:solidFill>
          <a:schemeClr val="tx1"/>
        </a:solidFill>
      </dgm:spPr>
      <dgm:t>
        <a:bodyPr/>
        <a:lstStyle/>
        <a:p>
          <a:endParaRPr kumimoji="1" lang="ja-JP" altLang="en-US"/>
        </a:p>
      </dgm:t>
    </dgm:pt>
    <dgm:pt modelId="{F852FB05-C2FB-485C-A9BF-B8E68689C225}">
      <dgm:prSet phldrT="[テキスト]"/>
      <dgm:spPr>
        <a:solidFill>
          <a:srgbClr val="FFC000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②既存の資源活用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15EC4442-7B0C-4998-9DB4-CC56886752BE}" type="parTrans" cxnId="{14104A69-E528-45A6-827B-343529E27E31}">
      <dgm:prSet/>
      <dgm:spPr/>
      <dgm:t>
        <a:bodyPr/>
        <a:lstStyle/>
        <a:p>
          <a:endParaRPr kumimoji="1" lang="ja-JP" altLang="en-US"/>
        </a:p>
      </dgm:t>
    </dgm:pt>
    <dgm:pt modelId="{B1A4B715-98C7-4391-BE01-72EF08134B17}" type="sibTrans" cxnId="{14104A69-E528-45A6-827B-343529E27E31}">
      <dgm:prSet/>
      <dgm:spPr>
        <a:solidFill>
          <a:schemeClr val="tx1"/>
        </a:solidFill>
      </dgm:spPr>
      <dgm:t>
        <a:bodyPr/>
        <a:lstStyle/>
        <a:p>
          <a:endParaRPr kumimoji="1" lang="ja-JP" altLang="en-US"/>
        </a:p>
      </dgm:t>
    </dgm:pt>
    <dgm:pt modelId="{486DDC7B-D23C-4D16-B606-144B2DE5A860}">
      <dgm:prSet phldrT="[テキスト]"/>
      <dgm:spPr>
        <a:solidFill>
          <a:srgbClr val="FFFF00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③ニーズの　　把握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AE36343D-E77B-405D-AAA1-4C2A54AD97F2}" type="parTrans" cxnId="{743E8562-617D-4983-AD3C-977485EFCAC8}">
      <dgm:prSet/>
      <dgm:spPr/>
      <dgm:t>
        <a:bodyPr/>
        <a:lstStyle/>
        <a:p>
          <a:endParaRPr kumimoji="1" lang="ja-JP" altLang="en-US"/>
        </a:p>
      </dgm:t>
    </dgm:pt>
    <dgm:pt modelId="{690BE8D0-EF07-4D0E-ABB7-3BEC654D241D}" type="sibTrans" cxnId="{743E8562-617D-4983-AD3C-977485EFCAC8}">
      <dgm:prSet/>
      <dgm:spPr>
        <a:solidFill>
          <a:schemeClr val="tx1"/>
        </a:solidFill>
      </dgm:spPr>
      <dgm:t>
        <a:bodyPr/>
        <a:lstStyle/>
        <a:p>
          <a:endParaRPr kumimoji="1" lang="ja-JP" altLang="en-US"/>
        </a:p>
      </dgm:t>
    </dgm:pt>
    <dgm:pt modelId="{D76A1EF7-8C5D-4886-848F-58A573DF408D}">
      <dgm:prSet phldrT="[テキスト]"/>
      <dgm:spPr>
        <a:solidFill>
          <a:srgbClr val="CCFF66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④プロジェクトチーム設置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3BF95C9D-9B05-4D13-969D-CAA580B7D104}" type="parTrans" cxnId="{6C55904A-EC74-41D3-88CF-8F1D5B601879}">
      <dgm:prSet/>
      <dgm:spPr/>
      <dgm:t>
        <a:bodyPr/>
        <a:lstStyle/>
        <a:p>
          <a:endParaRPr kumimoji="1" lang="ja-JP" altLang="en-US"/>
        </a:p>
      </dgm:t>
    </dgm:pt>
    <dgm:pt modelId="{4E9F868A-12EE-4FC0-823E-48716A001001}" type="sibTrans" cxnId="{6C55904A-EC74-41D3-88CF-8F1D5B601879}">
      <dgm:prSet/>
      <dgm:spPr>
        <a:solidFill>
          <a:schemeClr val="tx1"/>
        </a:solidFill>
      </dgm:spPr>
      <dgm:t>
        <a:bodyPr/>
        <a:lstStyle/>
        <a:p>
          <a:endParaRPr kumimoji="1" lang="ja-JP" altLang="en-US"/>
        </a:p>
      </dgm:t>
    </dgm:pt>
    <dgm:pt modelId="{170506B8-8C21-436C-B766-949BBA836460}">
      <dgm:prSet phldrT="[テキスト]"/>
      <dgm:spPr>
        <a:solidFill>
          <a:srgbClr val="33CC33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⑤検討会議の開催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2EAE67FF-2FE6-4062-B75F-2368D79BA8EC}" type="parTrans" cxnId="{555C07F9-CF74-456E-BE79-D001DEDA8FEB}">
      <dgm:prSet/>
      <dgm:spPr/>
      <dgm:t>
        <a:bodyPr/>
        <a:lstStyle/>
        <a:p>
          <a:endParaRPr kumimoji="1" lang="ja-JP" altLang="en-US"/>
        </a:p>
      </dgm:t>
    </dgm:pt>
    <dgm:pt modelId="{B0FEEC65-DF0B-4977-891C-8551964E6E2F}" type="sibTrans" cxnId="{555C07F9-CF74-456E-BE79-D001DEDA8FEB}">
      <dgm:prSet/>
      <dgm:spPr>
        <a:solidFill>
          <a:schemeClr val="tx1"/>
        </a:solidFill>
      </dgm:spPr>
      <dgm:t>
        <a:bodyPr/>
        <a:lstStyle/>
        <a:p>
          <a:endParaRPr kumimoji="1" lang="ja-JP" altLang="en-US"/>
        </a:p>
      </dgm:t>
    </dgm:pt>
    <dgm:pt modelId="{4A665367-B0B3-4C3C-906D-6C48C5E82AF1}">
      <dgm:prSet phldrT="[テキスト]"/>
      <dgm:spPr>
        <a:solidFill>
          <a:srgbClr val="CCECFF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⑥プロセスの管理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B203AF2D-E1DD-4548-84BD-2EEE37B20B5F}" type="parTrans" cxnId="{87733187-6F99-45B5-90E0-72BB0CBE9F5B}">
      <dgm:prSet/>
      <dgm:spPr/>
      <dgm:t>
        <a:bodyPr/>
        <a:lstStyle/>
        <a:p>
          <a:endParaRPr kumimoji="1" lang="ja-JP" altLang="en-US"/>
        </a:p>
      </dgm:t>
    </dgm:pt>
    <dgm:pt modelId="{12B7614B-A799-483E-B621-89653D1A421A}" type="sibTrans" cxnId="{87733187-6F99-45B5-90E0-72BB0CBE9F5B}">
      <dgm:prSet/>
      <dgm:spPr>
        <a:solidFill>
          <a:schemeClr val="tx1"/>
        </a:solidFill>
      </dgm:spPr>
      <dgm:t>
        <a:bodyPr/>
        <a:lstStyle/>
        <a:p>
          <a:endParaRPr kumimoji="1" lang="ja-JP" altLang="en-US"/>
        </a:p>
      </dgm:t>
    </dgm:pt>
    <dgm:pt modelId="{97470944-CE3B-4C4D-8F17-20F29077772B}">
      <dgm:prSet phldrT="[テキスト]"/>
      <dgm:spPr>
        <a:solidFill>
          <a:srgbClr val="3399FF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⑦提案の作成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BA09F51D-0464-4176-B752-7EB1F3C81E14}" type="parTrans" cxnId="{A8055DB1-049B-4188-9AB3-A698E6AAD521}">
      <dgm:prSet/>
      <dgm:spPr/>
      <dgm:t>
        <a:bodyPr/>
        <a:lstStyle/>
        <a:p>
          <a:endParaRPr kumimoji="1" lang="ja-JP" altLang="en-US"/>
        </a:p>
      </dgm:t>
    </dgm:pt>
    <dgm:pt modelId="{BA9159C3-DBE4-4B52-9A13-4A590B20260F}" type="sibTrans" cxnId="{A8055DB1-049B-4188-9AB3-A698E6AAD521}">
      <dgm:prSet/>
      <dgm:spPr>
        <a:solidFill>
          <a:schemeClr val="tx1"/>
        </a:solidFill>
      </dgm:spPr>
      <dgm:t>
        <a:bodyPr/>
        <a:lstStyle/>
        <a:p>
          <a:endParaRPr kumimoji="1" lang="ja-JP" altLang="en-US"/>
        </a:p>
      </dgm:t>
    </dgm:pt>
    <dgm:pt modelId="{92F5F95F-8AAB-4CAD-A181-95C56D2ADD6A}">
      <dgm:prSet phldrT="[テキスト]"/>
      <dgm:spPr>
        <a:solidFill>
          <a:srgbClr val="CC66FF"/>
        </a:solidFill>
      </dgm:spPr>
      <dgm:t>
        <a:bodyPr/>
        <a:lstStyle/>
        <a:p>
          <a:pPr algn="ctr"/>
          <a:r>
            <a:rPr kumimoji="1" lang="ja-JP" altLang="en-US" dirty="0" smtClean="0">
              <a:solidFill>
                <a:schemeClr val="tx1"/>
              </a:solidFill>
            </a:rPr>
            <a:t>⑧担い手の</a:t>
          </a:r>
          <a:br>
            <a:rPr kumimoji="1" lang="ja-JP" altLang="en-US" dirty="0" smtClean="0">
              <a:solidFill>
                <a:schemeClr val="tx1"/>
              </a:solidFill>
            </a:rPr>
          </a:br>
          <a:r>
            <a:rPr kumimoji="1" lang="ja-JP" altLang="en-US" dirty="0" smtClean="0">
              <a:solidFill>
                <a:schemeClr val="tx1"/>
              </a:solidFill>
            </a:rPr>
            <a:t>養成・組織化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DA2CEEFF-8B89-4B60-9365-04A1F2A5DA3C}" type="parTrans" cxnId="{64382E85-7BB7-4CBC-825F-5A451F15C524}">
      <dgm:prSet/>
      <dgm:spPr/>
      <dgm:t>
        <a:bodyPr/>
        <a:lstStyle/>
        <a:p>
          <a:endParaRPr kumimoji="1" lang="ja-JP" altLang="en-US"/>
        </a:p>
      </dgm:t>
    </dgm:pt>
    <dgm:pt modelId="{97958391-C963-4199-9E60-9D127066B5BD}" type="sibTrans" cxnId="{64382E85-7BB7-4CBC-825F-5A451F15C524}">
      <dgm:prSet/>
      <dgm:spPr>
        <a:solidFill>
          <a:schemeClr val="tx1"/>
        </a:solidFill>
      </dgm:spPr>
      <dgm:t>
        <a:bodyPr/>
        <a:lstStyle/>
        <a:p>
          <a:endParaRPr kumimoji="1" lang="ja-JP" altLang="en-US"/>
        </a:p>
      </dgm:t>
    </dgm:pt>
    <dgm:pt modelId="{0F4396CE-9AA2-4E9C-BAEB-2C702DDE9698}">
      <dgm:prSet phldrT="[テキスト]"/>
      <dgm:spPr>
        <a:solidFill>
          <a:srgbClr val="CC00FF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⑨財源の確保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17446841-0873-4B51-B1C2-A5F417C0A7B3}" type="parTrans" cxnId="{1F5CEB20-A96B-4279-A9CD-FFCF99DE7CE5}">
      <dgm:prSet/>
      <dgm:spPr/>
      <dgm:t>
        <a:bodyPr/>
        <a:lstStyle/>
        <a:p>
          <a:endParaRPr kumimoji="1" lang="ja-JP" altLang="en-US"/>
        </a:p>
      </dgm:t>
    </dgm:pt>
    <dgm:pt modelId="{C6CB6DB0-B844-40EA-9456-CF367533A57C}" type="sibTrans" cxnId="{1F5CEB20-A96B-4279-A9CD-FFCF99DE7CE5}">
      <dgm:prSet/>
      <dgm:spPr/>
      <dgm:t>
        <a:bodyPr/>
        <a:lstStyle/>
        <a:p>
          <a:endParaRPr kumimoji="1" lang="ja-JP" altLang="en-US"/>
        </a:p>
      </dgm:t>
    </dgm:pt>
    <dgm:pt modelId="{048E6155-08B9-44AA-8B65-5BC67EFA6AF5}" type="pres">
      <dgm:prSet presAssocID="{7401E7DB-787F-495F-BF55-F081D4D1901C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75B8FCF5-7F9C-454C-9745-ED459E7B26CB}" type="pres">
      <dgm:prSet presAssocID="{D143C702-D4D0-472A-B90B-123BCBFE48FD}" presName="compNode" presStyleCnt="0"/>
      <dgm:spPr/>
    </dgm:pt>
    <dgm:pt modelId="{9772676E-0756-4807-8D11-79A8144C216D}" type="pres">
      <dgm:prSet presAssocID="{D143C702-D4D0-472A-B90B-123BCBFE48FD}" presName="dummyConnPt" presStyleCnt="0"/>
      <dgm:spPr/>
    </dgm:pt>
    <dgm:pt modelId="{C71CF611-2401-4B2F-8050-916E36E99A21}" type="pres">
      <dgm:prSet presAssocID="{D143C702-D4D0-472A-B90B-123BCBFE48FD}" presName="node" presStyleLbl="node1" presStyleIdx="0" presStyleCnt="9" custScaleX="12662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70E860-A6EC-40F6-A90D-80ADC467C317}" type="pres">
      <dgm:prSet presAssocID="{43BB8EED-449E-49DD-B36C-C2C359EDAC82}" presName="sibTrans" presStyleLbl="bgSibTrans2D1" presStyleIdx="0" presStyleCnt="8"/>
      <dgm:spPr/>
      <dgm:t>
        <a:bodyPr/>
        <a:lstStyle/>
        <a:p>
          <a:endParaRPr kumimoji="1" lang="ja-JP" altLang="en-US"/>
        </a:p>
      </dgm:t>
    </dgm:pt>
    <dgm:pt modelId="{7A084D9E-6414-491F-B60B-2C37ED24A668}" type="pres">
      <dgm:prSet presAssocID="{F852FB05-C2FB-485C-A9BF-B8E68689C225}" presName="compNode" presStyleCnt="0"/>
      <dgm:spPr/>
    </dgm:pt>
    <dgm:pt modelId="{58BBD055-D502-4848-A965-982C944DD370}" type="pres">
      <dgm:prSet presAssocID="{F852FB05-C2FB-485C-A9BF-B8E68689C225}" presName="dummyConnPt" presStyleCnt="0"/>
      <dgm:spPr/>
    </dgm:pt>
    <dgm:pt modelId="{53AD1F45-9302-485B-B8F4-3A2BCD8A2790}" type="pres">
      <dgm:prSet presAssocID="{F852FB05-C2FB-485C-A9BF-B8E68689C225}" presName="node" presStyleLbl="node1" presStyleIdx="1" presStyleCnt="9" custScaleX="13030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FAA3A1E-14A2-4876-BDF6-F4759B508E89}" type="pres">
      <dgm:prSet presAssocID="{B1A4B715-98C7-4391-BE01-72EF08134B17}" presName="sibTrans" presStyleLbl="bgSibTrans2D1" presStyleIdx="1" presStyleCnt="8"/>
      <dgm:spPr/>
      <dgm:t>
        <a:bodyPr/>
        <a:lstStyle/>
        <a:p>
          <a:endParaRPr kumimoji="1" lang="ja-JP" altLang="en-US"/>
        </a:p>
      </dgm:t>
    </dgm:pt>
    <dgm:pt modelId="{2B7865DD-7A86-43EA-99C6-342B931ED3FF}" type="pres">
      <dgm:prSet presAssocID="{486DDC7B-D23C-4D16-B606-144B2DE5A860}" presName="compNode" presStyleCnt="0"/>
      <dgm:spPr/>
    </dgm:pt>
    <dgm:pt modelId="{BB252543-501A-4D71-BCD0-B856C5CF62CD}" type="pres">
      <dgm:prSet presAssocID="{486DDC7B-D23C-4D16-B606-144B2DE5A860}" presName="dummyConnPt" presStyleCnt="0"/>
      <dgm:spPr/>
    </dgm:pt>
    <dgm:pt modelId="{5B613E35-A9C9-4FE5-B82F-3D11AB1DAFA2}" type="pres">
      <dgm:prSet presAssocID="{486DDC7B-D23C-4D16-B606-144B2DE5A860}" presName="node" presStyleLbl="node1" presStyleIdx="2" presStyleCnt="9" custScaleX="12662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96BECC7-E0BC-413D-B88F-BF4284DAD94A}" type="pres">
      <dgm:prSet presAssocID="{690BE8D0-EF07-4D0E-ABB7-3BEC654D241D}" presName="sibTrans" presStyleLbl="bgSibTrans2D1" presStyleIdx="2" presStyleCnt="8"/>
      <dgm:spPr/>
      <dgm:t>
        <a:bodyPr/>
        <a:lstStyle/>
        <a:p>
          <a:endParaRPr kumimoji="1" lang="ja-JP" altLang="en-US"/>
        </a:p>
      </dgm:t>
    </dgm:pt>
    <dgm:pt modelId="{6EC74F58-E890-4E65-8DD3-4C5FBF016292}" type="pres">
      <dgm:prSet presAssocID="{D76A1EF7-8C5D-4886-848F-58A573DF408D}" presName="compNode" presStyleCnt="0"/>
      <dgm:spPr/>
    </dgm:pt>
    <dgm:pt modelId="{4D0A31CD-62F2-4FBE-B5C8-CADD61E357FE}" type="pres">
      <dgm:prSet presAssocID="{D76A1EF7-8C5D-4886-848F-58A573DF408D}" presName="dummyConnPt" presStyleCnt="0"/>
      <dgm:spPr/>
    </dgm:pt>
    <dgm:pt modelId="{DCDE76D9-5250-4D4D-985A-CAFCA2CE594E}" type="pres">
      <dgm:prSet presAssocID="{D76A1EF7-8C5D-4886-848F-58A573DF408D}" presName="node" presStyleLbl="node1" presStyleIdx="3" presStyleCnt="9" custScaleX="137752" custLinFactNeighborX="3438" custLinFactNeighborY="522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106EAFC-BC97-43B6-8FC1-708599F2AD03}" type="pres">
      <dgm:prSet presAssocID="{4E9F868A-12EE-4FC0-823E-48716A001001}" presName="sibTrans" presStyleLbl="bgSibTrans2D1" presStyleIdx="3" presStyleCnt="8"/>
      <dgm:spPr/>
      <dgm:t>
        <a:bodyPr/>
        <a:lstStyle/>
        <a:p>
          <a:endParaRPr kumimoji="1" lang="ja-JP" altLang="en-US"/>
        </a:p>
      </dgm:t>
    </dgm:pt>
    <dgm:pt modelId="{071C2BA8-239B-42ED-BD6E-AF398C95E41D}" type="pres">
      <dgm:prSet presAssocID="{170506B8-8C21-436C-B766-949BBA836460}" presName="compNode" presStyleCnt="0"/>
      <dgm:spPr/>
    </dgm:pt>
    <dgm:pt modelId="{C0D41675-F9CD-486D-8E7F-49ED091F417E}" type="pres">
      <dgm:prSet presAssocID="{170506B8-8C21-436C-B766-949BBA836460}" presName="dummyConnPt" presStyleCnt="0"/>
      <dgm:spPr/>
    </dgm:pt>
    <dgm:pt modelId="{F3928B61-77B4-47FF-B28F-C82A98E1108D}" type="pres">
      <dgm:prSet presAssocID="{170506B8-8C21-436C-B766-949BBA836460}" presName="node" presStyleLbl="node1" presStyleIdx="4" presStyleCnt="9" custScaleX="13523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2111CB2-D0D3-4510-9279-06ED65B10255}" type="pres">
      <dgm:prSet presAssocID="{B0FEEC65-DF0B-4977-891C-8551964E6E2F}" presName="sibTrans" presStyleLbl="bgSibTrans2D1" presStyleIdx="4" presStyleCnt="8"/>
      <dgm:spPr/>
      <dgm:t>
        <a:bodyPr/>
        <a:lstStyle/>
        <a:p>
          <a:endParaRPr kumimoji="1" lang="ja-JP" altLang="en-US"/>
        </a:p>
      </dgm:t>
    </dgm:pt>
    <dgm:pt modelId="{78D96AC3-2A2F-4134-8F97-987166561E78}" type="pres">
      <dgm:prSet presAssocID="{4A665367-B0B3-4C3C-906D-6C48C5E82AF1}" presName="compNode" presStyleCnt="0"/>
      <dgm:spPr/>
    </dgm:pt>
    <dgm:pt modelId="{CE4F2A35-C878-44AD-9DD5-08FCAEAE0743}" type="pres">
      <dgm:prSet presAssocID="{4A665367-B0B3-4C3C-906D-6C48C5E82AF1}" presName="dummyConnPt" presStyleCnt="0"/>
      <dgm:spPr/>
    </dgm:pt>
    <dgm:pt modelId="{7FC57612-E797-46E5-BDCA-D505D471E841}" type="pres">
      <dgm:prSet presAssocID="{4A665367-B0B3-4C3C-906D-6C48C5E82AF1}" presName="node" presStyleLbl="node1" presStyleIdx="5" presStyleCnt="9" custScaleX="13523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AB5340D-E6F5-4712-A60D-718DE3B86AFC}" type="pres">
      <dgm:prSet presAssocID="{12B7614B-A799-483E-B621-89653D1A421A}" presName="sibTrans" presStyleLbl="bgSibTrans2D1" presStyleIdx="5" presStyleCnt="8"/>
      <dgm:spPr/>
      <dgm:t>
        <a:bodyPr/>
        <a:lstStyle/>
        <a:p>
          <a:endParaRPr kumimoji="1" lang="ja-JP" altLang="en-US"/>
        </a:p>
      </dgm:t>
    </dgm:pt>
    <dgm:pt modelId="{AB24FEA8-A352-4C74-AA51-F539CD31A226}" type="pres">
      <dgm:prSet presAssocID="{97470944-CE3B-4C4D-8F17-20F29077772B}" presName="compNode" presStyleCnt="0"/>
      <dgm:spPr/>
    </dgm:pt>
    <dgm:pt modelId="{41F0F453-F3A8-43C1-A56D-672B14BC45CB}" type="pres">
      <dgm:prSet presAssocID="{97470944-CE3B-4C4D-8F17-20F29077772B}" presName="dummyConnPt" presStyleCnt="0"/>
      <dgm:spPr/>
    </dgm:pt>
    <dgm:pt modelId="{2B18AC4F-9C9D-4366-8D1E-391CCE1BB9B2}" type="pres">
      <dgm:prSet presAssocID="{97470944-CE3B-4C4D-8F17-20F29077772B}" presName="node" presStyleLbl="node1" presStyleIdx="6" presStyleCnt="9" custScaleX="13486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D77A17E-1124-433B-A944-06E94C63ABFB}" type="pres">
      <dgm:prSet presAssocID="{BA9159C3-DBE4-4B52-9A13-4A590B20260F}" presName="sibTrans" presStyleLbl="bgSibTrans2D1" presStyleIdx="6" presStyleCnt="8"/>
      <dgm:spPr/>
      <dgm:t>
        <a:bodyPr/>
        <a:lstStyle/>
        <a:p>
          <a:endParaRPr kumimoji="1" lang="ja-JP" altLang="en-US"/>
        </a:p>
      </dgm:t>
    </dgm:pt>
    <dgm:pt modelId="{76EF3B9B-FF83-4759-9119-B9ABD8B087A3}" type="pres">
      <dgm:prSet presAssocID="{92F5F95F-8AAB-4CAD-A181-95C56D2ADD6A}" presName="compNode" presStyleCnt="0"/>
      <dgm:spPr/>
    </dgm:pt>
    <dgm:pt modelId="{6AB55D46-D3E6-43BE-B426-F60B605BD0DA}" type="pres">
      <dgm:prSet presAssocID="{92F5F95F-8AAB-4CAD-A181-95C56D2ADD6A}" presName="dummyConnPt" presStyleCnt="0"/>
      <dgm:spPr/>
    </dgm:pt>
    <dgm:pt modelId="{6E16104F-6006-4FB1-A0ED-39D04E5DD14F}" type="pres">
      <dgm:prSet presAssocID="{92F5F95F-8AAB-4CAD-A181-95C56D2ADD6A}" presName="node" presStyleLbl="node1" presStyleIdx="7" presStyleCnt="9" custScaleX="13486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8EC816-92A5-4BC5-AA7B-9257E2A16D56}" type="pres">
      <dgm:prSet presAssocID="{97958391-C963-4199-9E60-9D127066B5BD}" presName="sibTrans" presStyleLbl="bgSibTrans2D1" presStyleIdx="7" presStyleCnt="8"/>
      <dgm:spPr/>
      <dgm:t>
        <a:bodyPr/>
        <a:lstStyle/>
        <a:p>
          <a:endParaRPr kumimoji="1" lang="ja-JP" altLang="en-US"/>
        </a:p>
      </dgm:t>
    </dgm:pt>
    <dgm:pt modelId="{3510BEDD-5152-406D-A05E-A64A76285D99}" type="pres">
      <dgm:prSet presAssocID="{0F4396CE-9AA2-4E9C-BAEB-2C702DDE9698}" presName="compNode" presStyleCnt="0"/>
      <dgm:spPr/>
    </dgm:pt>
    <dgm:pt modelId="{7209D6D9-03C0-4440-A4CA-1436F329DBE1}" type="pres">
      <dgm:prSet presAssocID="{0F4396CE-9AA2-4E9C-BAEB-2C702DDE9698}" presName="dummyConnPt" presStyleCnt="0"/>
      <dgm:spPr/>
    </dgm:pt>
    <dgm:pt modelId="{A5E7D768-D929-4C66-9292-CAB3BC2903AC}" type="pres">
      <dgm:prSet presAssocID="{0F4396CE-9AA2-4E9C-BAEB-2C702DDE9698}" presName="node" presStyleLbl="node1" presStyleIdx="8" presStyleCnt="9" custScaleX="13890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D41A0D8-F4F9-46A8-B960-325714805571}" type="presOf" srcId="{92F5F95F-8AAB-4CAD-A181-95C56D2ADD6A}" destId="{6E16104F-6006-4FB1-A0ED-39D04E5DD14F}" srcOrd="0" destOrd="0" presId="urn:microsoft.com/office/officeart/2005/8/layout/bProcess4"/>
    <dgm:cxn modelId="{E3F952AC-CBB6-4533-ABF4-51F3BB1358A1}" type="presOf" srcId="{B1A4B715-98C7-4391-BE01-72EF08134B17}" destId="{8FAA3A1E-14A2-4876-BDF6-F4759B508E89}" srcOrd="0" destOrd="0" presId="urn:microsoft.com/office/officeart/2005/8/layout/bProcess4"/>
    <dgm:cxn modelId="{32BA78BE-DC7B-449E-9DF9-3F4C6F2A20AC}" type="presOf" srcId="{BA9159C3-DBE4-4B52-9A13-4A590B20260F}" destId="{0D77A17E-1124-433B-A944-06E94C63ABFB}" srcOrd="0" destOrd="0" presId="urn:microsoft.com/office/officeart/2005/8/layout/bProcess4"/>
    <dgm:cxn modelId="{555C07F9-CF74-456E-BE79-D001DEDA8FEB}" srcId="{7401E7DB-787F-495F-BF55-F081D4D1901C}" destId="{170506B8-8C21-436C-B766-949BBA836460}" srcOrd="4" destOrd="0" parTransId="{2EAE67FF-2FE6-4062-B75F-2368D79BA8EC}" sibTransId="{B0FEEC65-DF0B-4977-891C-8551964E6E2F}"/>
    <dgm:cxn modelId="{6C55904A-EC74-41D3-88CF-8F1D5B601879}" srcId="{7401E7DB-787F-495F-BF55-F081D4D1901C}" destId="{D76A1EF7-8C5D-4886-848F-58A573DF408D}" srcOrd="3" destOrd="0" parTransId="{3BF95C9D-9B05-4D13-969D-CAA580B7D104}" sibTransId="{4E9F868A-12EE-4FC0-823E-48716A001001}"/>
    <dgm:cxn modelId="{7FE5BCD0-FF82-45FE-BFBF-4698DB3645BA}" type="presOf" srcId="{4A665367-B0B3-4C3C-906D-6C48C5E82AF1}" destId="{7FC57612-E797-46E5-BDCA-D505D471E841}" srcOrd="0" destOrd="0" presId="urn:microsoft.com/office/officeart/2005/8/layout/bProcess4"/>
    <dgm:cxn modelId="{A8055DB1-049B-4188-9AB3-A698E6AAD521}" srcId="{7401E7DB-787F-495F-BF55-F081D4D1901C}" destId="{97470944-CE3B-4C4D-8F17-20F29077772B}" srcOrd="6" destOrd="0" parTransId="{BA09F51D-0464-4176-B752-7EB1F3C81E14}" sibTransId="{BA9159C3-DBE4-4B52-9A13-4A590B20260F}"/>
    <dgm:cxn modelId="{743E8562-617D-4983-AD3C-977485EFCAC8}" srcId="{7401E7DB-787F-495F-BF55-F081D4D1901C}" destId="{486DDC7B-D23C-4D16-B606-144B2DE5A860}" srcOrd="2" destOrd="0" parTransId="{AE36343D-E77B-405D-AAA1-4C2A54AD97F2}" sibTransId="{690BE8D0-EF07-4D0E-ABB7-3BEC654D241D}"/>
    <dgm:cxn modelId="{14104A69-E528-45A6-827B-343529E27E31}" srcId="{7401E7DB-787F-495F-BF55-F081D4D1901C}" destId="{F852FB05-C2FB-485C-A9BF-B8E68689C225}" srcOrd="1" destOrd="0" parTransId="{15EC4442-7B0C-4998-9DB4-CC56886752BE}" sibTransId="{B1A4B715-98C7-4391-BE01-72EF08134B17}"/>
    <dgm:cxn modelId="{CF918F26-B488-48B8-953B-5B5B93DBDF67}" type="presOf" srcId="{170506B8-8C21-436C-B766-949BBA836460}" destId="{F3928B61-77B4-47FF-B28F-C82A98E1108D}" srcOrd="0" destOrd="0" presId="urn:microsoft.com/office/officeart/2005/8/layout/bProcess4"/>
    <dgm:cxn modelId="{8A59C074-09DC-440D-A537-F976BC0B131C}" type="presOf" srcId="{486DDC7B-D23C-4D16-B606-144B2DE5A860}" destId="{5B613E35-A9C9-4FE5-B82F-3D11AB1DAFA2}" srcOrd="0" destOrd="0" presId="urn:microsoft.com/office/officeart/2005/8/layout/bProcess4"/>
    <dgm:cxn modelId="{238870A2-4F58-4942-8C60-B2CE0D3D1EBE}" type="presOf" srcId="{F852FB05-C2FB-485C-A9BF-B8E68689C225}" destId="{53AD1F45-9302-485B-B8F4-3A2BCD8A2790}" srcOrd="0" destOrd="0" presId="urn:microsoft.com/office/officeart/2005/8/layout/bProcess4"/>
    <dgm:cxn modelId="{906A393A-D1B6-425D-B528-49A363566615}" type="presOf" srcId="{B0FEEC65-DF0B-4977-891C-8551964E6E2F}" destId="{92111CB2-D0D3-4510-9279-06ED65B10255}" srcOrd="0" destOrd="0" presId="urn:microsoft.com/office/officeart/2005/8/layout/bProcess4"/>
    <dgm:cxn modelId="{342FB8BB-0B7B-43DA-9FC0-C13506664BE2}" type="presOf" srcId="{97958391-C963-4199-9E60-9D127066B5BD}" destId="{8D8EC816-92A5-4BC5-AA7B-9257E2A16D56}" srcOrd="0" destOrd="0" presId="urn:microsoft.com/office/officeart/2005/8/layout/bProcess4"/>
    <dgm:cxn modelId="{02FA1268-5C46-4B80-A697-B95223F9D6C5}" type="presOf" srcId="{D76A1EF7-8C5D-4886-848F-58A573DF408D}" destId="{DCDE76D9-5250-4D4D-985A-CAFCA2CE594E}" srcOrd="0" destOrd="0" presId="urn:microsoft.com/office/officeart/2005/8/layout/bProcess4"/>
    <dgm:cxn modelId="{12463EEE-7C50-4B2A-A256-F9015A41D1CD}" type="presOf" srcId="{690BE8D0-EF07-4D0E-ABB7-3BEC654D241D}" destId="{396BECC7-E0BC-413D-B88F-BF4284DAD94A}" srcOrd="0" destOrd="0" presId="urn:microsoft.com/office/officeart/2005/8/layout/bProcess4"/>
    <dgm:cxn modelId="{7C08EE82-6484-4B72-A57B-0B5650D1DAE0}" type="presOf" srcId="{4E9F868A-12EE-4FC0-823E-48716A001001}" destId="{8106EAFC-BC97-43B6-8FC1-708599F2AD03}" srcOrd="0" destOrd="0" presId="urn:microsoft.com/office/officeart/2005/8/layout/bProcess4"/>
    <dgm:cxn modelId="{B00D744E-8DE4-4E4E-9F9C-94657A957427}" type="presOf" srcId="{0F4396CE-9AA2-4E9C-BAEB-2C702DDE9698}" destId="{A5E7D768-D929-4C66-9292-CAB3BC2903AC}" srcOrd="0" destOrd="0" presId="urn:microsoft.com/office/officeart/2005/8/layout/bProcess4"/>
    <dgm:cxn modelId="{FBA63E95-D510-401E-98C8-CD2EFACA5DBF}" type="presOf" srcId="{43BB8EED-449E-49DD-B36C-C2C359EDAC82}" destId="{7270E860-A6EC-40F6-A90D-80ADC467C317}" srcOrd="0" destOrd="0" presId="urn:microsoft.com/office/officeart/2005/8/layout/bProcess4"/>
    <dgm:cxn modelId="{87733187-6F99-45B5-90E0-72BB0CBE9F5B}" srcId="{7401E7DB-787F-495F-BF55-F081D4D1901C}" destId="{4A665367-B0B3-4C3C-906D-6C48C5E82AF1}" srcOrd="5" destOrd="0" parTransId="{B203AF2D-E1DD-4548-84BD-2EEE37B20B5F}" sibTransId="{12B7614B-A799-483E-B621-89653D1A421A}"/>
    <dgm:cxn modelId="{64382E85-7BB7-4CBC-825F-5A451F15C524}" srcId="{7401E7DB-787F-495F-BF55-F081D4D1901C}" destId="{92F5F95F-8AAB-4CAD-A181-95C56D2ADD6A}" srcOrd="7" destOrd="0" parTransId="{DA2CEEFF-8B89-4B60-9365-04A1F2A5DA3C}" sibTransId="{97958391-C963-4199-9E60-9D127066B5BD}"/>
    <dgm:cxn modelId="{E89487E7-CC97-4259-AB9E-F1FF5235DF24}" srcId="{7401E7DB-787F-495F-BF55-F081D4D1901C}" destId="{D143C702-D4D0-472A-B90B-123BCBFE48FD}" srcOrd="0" destOrd="0" parTransId="{3CB311D8-DAB7-4AAD-8851-4FCEE47EB26D}" sibTransId="{43BB8EED-449E-49DD-B36C-C2C359EDAC82}"/>
    <dgm:cxn modelId="{DD71F8A3-BDDD-46E9-9918-FD904515FF10}" type="presOf" srcId="{97470944-CE3B-4C4D-8F17-20F29077772B}" destId="{2B18AC4F-9C9D-4366-8D1E-391CCE1BB9B2}" srcOrd="0" destOrd="0" presId="urn:microsoft.com/office/officeart/2005/8/layout/bProcess4"/>
    <dgm:cxn modelId="{FF8F3A5F-A519-411E-BCE5-A4BF8F449FDE}" type="presOf" srcId="{7401E7DB-787F-495F-BF55-F081D4D1901C}" destId="{048E6155-08B9-44AA-8B65-5BC67EFA6AF5}" srcOrd="0" destOrd="0" presId="urn:microsoft.com/office/officeart/2005/8/layout/bProcess4"/>
    <dgm:cxn modelId="{3E4EE365-E59C-41F4-A94D-282A4E16CFB5}" type="presOf" srcId="{D143C702-D4D0-472A-B90B-123BCBFE48FD}" destId="{C71CF611-2401-4B2F-8050-916E36E99A21}" srcOrd="0" destOrd="0" presId="urn:microsoft.com/office/officeart/2005/8/layout/bProcess4"/>
    <dgm:cxn modelId="{098788F9-0D35-4F81-B260-77BB76B53462}" type="presOf" srcId="{12B7614B-A799-483E-B621-89653D1A421A}" destId="{5AB5340D-E6F5-4712-A60D-718DE3B86AFC}" srcOrd="0" destOrd="0" presId="urn:microsoft.com/office/officeart/2005/8/layout/bProcess4"/>
    <dgm:cxn modelId="{1F5CEB20-A96B-4279-A9CD-FFCF99DE7CE5}" srcId="{7401E7DB-787F-495F-BF55-F081D4D1901C}" destId="{0F4396CE-9AA2-4E9C-BAEB-2C702DDE9698}" srcOrd="8" destOrd="0" parTransId="{17446841-0873-4B51-B1C2-A5F417C0A7B3}" sibTransId="{C6CB6DB0-B844-40EA-9456-CF367533A57C}"/>
    <dgm:cxn modelId="{A4A0B0A3-A3E0-42A0-9C45-E613A66B33D6}" type="presParOf" srcId="{048E6155-08B9-44AA-8B65-5BC67EFA6AF5}" destId="{75B8FCF5-7F9C-454C-9745-ED459E7B26CB}" srcOrd="0" destOrd="0" presId="urn:microsoft.com/office/officeart/2005/8/layout/bProcess4"/>
    <dgm:cxn modelId="{95D62C8D-3F42-4A39-AB5E-A44448F4B171}" type="presParOf" srcId="{75B8FCF5-7F9C-454C-9745-ED459E7B26CB}" destId="{9772676E-0756-4807-8D11-79A8144C216D}" srcOrd="0" destOrd="0" presId="urn:microsoft.com/office/officeart/2005/8/layout/bProcess4"/>
    <dgm:cxn modelId="{BFD37B2D-2047-4C5D-A3A6-954280CEDDF2}" type="presParOf" srcId="{75B8FCF5-7F9C-454C-9745-ED459E7B26CB}" destId="{C71CF611-2401-4B2F-8050-916E36E99A21}" srcOrd="1" destOrd="0" presId="urn:microsoft.com/office/officeart/2005/8/layout/bProcess4"/>
    <dgm:cxn modelId="{F899039A-D33B-4067-B0F9-9BB24E8DCD2A}" type="presParOf" srcId="{048E6155-08B9-44AA-8B65-5BC67EFA6AF5}" destId="{7270E860-A6EC-40F6-A90D-80ADC467C317}" srcOrd="1" destOrd="0" presId="urn:microsoft.com/office/officeart/2005/8/layout/bProcess4"/>
    <dgm:cxn modelId="{A15CF154-8B4F-49AD-90A7-54FA09EBBF6A}" type="presParOf" srcId="{048E6155-08B9-44AA-8B65-5BC67EFA6AF5}" destId="{7A084D9E-6414-491F-B60B-2C37ED24A668}" srcOrd="2" destOrd="0" presId="urn:microsoft.com/office/officeart/2005/8/layout/bProcess4"/>
    <dgm:cxn modelId="{C36AFC31-8C76-4E5D-8BAC-5440FD491E1F}" type="presParOf" srcId="{7A084D9E-6414-491F-B60B-2C37ED24A668}" destId="{58BBD055-D502-4848-A965-982C944DD370}" srcOrd="0" destOrd="0" presId="urn:microsoft.com/office/officeart/2005/8/layout/bProcess4"/>
    <dgm:cxn modelId="{653AA945-44DA-4619-B93C-C35F896E8FC8}" type="presParOf" srcId="{7A084D9E-6414-491F-B60B-2C37ED24A668}" destId="{53AD1F45-9302-485B-B8F4-3A2BCD8A2790}" srcOrd="1" destOrd="0" presId="urn:microsoft.com/office/officeart/2005/8/layout/bProcess4"/>
    <dgm:cxn modelId="{1CCB524B-408A-487E-BFC5-43173DD657F3}" type="presParOf" srcId="{048E6155-08B9-44AA-8B65-5BC67EFA6AF5}" destId="{8FAA3A1E-14A2-4876-BDF6-F4759B508E89}" srcOrd="3" destOrd="0" presId="urn:microsoft.com/office/officeart/2005/8/layout/bProcess4"/>
    <dgm:cxn modelId="{898DA069-9C17-46DB-85A3-9DFC2295E3AF}" type="presParOf" srcId="{048E6155-08B9-44AA-8B65-5BC67EFA6AF5}" destId="{2B7865DD-7A86-43EA-99C6-342B931ED3FF}" srcOrd="4" destOrd="0" presId="urn:microsoft.com/office/officeart/2005/8/layout/bProcess4"/>
    <dgm:cxn modelId="{69E301B4-2142-4EF5-A8E0-62D5B9E63458}" type="presParOf" srcId="{2B7865DD-7A86-43EA-99C6-342B931ED3FF}" destId="{BB252543-501A-4D71-BCD0-B856C5CF62CD}" srcOrd="0" destOrd="0" presId="urn:microsoft.com/office/officeart/2005/8/layout/bProcess4"/>
    <dgm:cxn modelId="{5DC3ADAC-83BA-4506-893C-BBBF575BB391}" type="presParOf" srcId="{2B7865DD-7A86-43EA-99C6-342B931ED3FF}" destId="{5B613E35-A9C9-4FE5-B82F-3D11AB1DAFA2}" srcOrd="1" destOrd="0" presId="urn:microsoft.com/office/officeart/2005/8/layout/bProcess4"/>
    <dgm:cxn modelId="{0B550E40-C65E-477E-853B-344873697E21}" type="presParOf" srcId="{048E6155-08B9-44AA-8B65-5BC67EFA6AF5}" destId="{396BECC7-E0BC-413D-B88F-BF4284DAD94A}" srcOrd="5" destOrd="0" presId="urn:microsoft.com/office/officeart/2005/8/layout/bProcess4"/>
    <dgm:cxn modelId="{FC06B189-C66A-4217-95D7-FA5D870AC3F9}" type="presParOf" srcId="{048E6155-08B9-44AA-8B65-5BC67EFA6AF5}" destId="{6EC74F58-E890-4E65-8DD3-4C5FBF016292}" srcOrd="6" destOrd="0" presId="urn:microsoft.com/office/officeart/2005/8/layout/bProcess4"/>
    <dgm:cxn modelId="{4BE44B6C-3E2B-4042-8308-4F96A3792EE7}" type="presParOf" srcId="{6EC74F58-E890-4E65-8DD3-4C5FBF016292}" destId="{4D0A31CD-62F2-4FBE-B5C8-CADD61E357FE}" srcOrd="0" destOrd="0" presId="urn:microsoft.com/office/officeart/2005/8/layout/bProcess4"/>
    <dgm:cxn modelId="{ACC114B8-CA9F-418F-B48E-4AF3063E8E77}" type="presParOf" srcId="{6EC74F58-E890-4E65-8DD3-4C5FBF016292}" destId="{DCDE76D9-5250-4D4D-985A-CAFCA2CE594E}" srcOrd="1" destOrd="0" presId="urn:microsoft.com/office/officeart/2005/8/layout/bProcess4"/>
    <dgm:cxn modelId="{D26FA14D-7351-424F-A569-7D5058355665}" type="presParOf" srcId="{048E6155-08B9-44AA-8B65-5BC67EFA6AF5}" destId="{8106EAFC-BC97-43B6-8FC1-708599F2AD03}" srcOrd="7" destOrd="0" presId="urn:microsoft.com/office/officeart/2005/8/layout/bProcess4"/>
    <dgm:cxn modelId="{3450F00C-5453-47A2-9A46-2DBD23524100}" type="presParOf" srcId="{048E6155-08B9-44AA-8B65-5BC67EFA6AF5}" destId="{071C2BA8-239B-42ED-BD6E-AF398C95E41D}" srcOrd="8" destOrd="0" presId="urn:microsoft.com/office/officeart/2005/8/layout/bProcess4"/>
    <dgm:cxn modelId="{0935A2E7-87C7-471B-A0AF-04FE84994082}" type="presParOf" srcId="{071C2BA8-239B-42ED-BD6E-AF398C95E41D}" destId="{C0D41675-F9CD-486D-8E7F-49ED091F417E}" srcOrd="0" destOrd="0" presId="urn:microsoft.com/office/officeart/2005/8/layout/bProcess4"/>
    <dgm:cxn modelId="{1720D3C5-E374-4E4E-B376-B4F88C0BA0C4}" type="presParOf" srcId="{071C2BA8-239B-42ED-BD6E-AF398C95E41D}" destId="{F3928B61-77B4-47FF-B28F-C82A98E1108D}" srcOrd="1" destOrd="0" presId="urn:microsoft.com/office/officeart/2005/8/layout/bProcess4"/>
    <dgm:cxn modelId="{A24F7F2A-EF4C-414C-8F97-8B4048B3B199}" type="presParOf" srcId="{048E6155-08B9-44AA-8B65-5BC67EFA6AF5}" destId="{92111CB2-D0D3-4510-9279-06ED65B10255}" srcOrd="9" destOrd="0" presId="urn:microsoft.com/office/officeart/2005/8/layout/bProcess4"/>
    <dgm:cxn modelId="{44EFA248-7305-4A1F-AF6C-D6A118A2A559}" type="presParOf" srcId="{048E6155-08B9-44AA-8B65-5BC67EFA6AF5}" destId="{78D96AC3-2A2F-4134-8F97-987166561E78}" srcOrd="10" destOrd="0" presId="urn:microsoft.com/office/officeart/2005/8/layout/bProcess4"/>
    <dgm:cxn modelId="{94C17DFF-E268-402C-A14D-EF0DA0FA0D00}" type="presParOf" srcId="{78D96AC3-2A2F-4134-8F97-987166561E78}" destId="{CE4F2A35-C878-44AD-9DD5-08FCAEAE0743}" srcOrd="0" destOrd="0" presId="urn:microsoft.com/office/officeart/2005/8/layout/bProcess4"/>
    <dgm:cxn modelId="{BA3B4CAF-2BF2-42AB-ADDD-37BD6678DCD3}" type="presParOf" srcId="{78D96AC3-2A2F-4134-8F97-987166561E78}" destId="{7FC57612-E797-46E5-BDCA-D505D471E841}" srcOrd="1" destOrd="0" presId="urn:microsoft.com/office/officeart/2005/8/layout/bProcess4"/>
    <dgm:cxn modelId="{4D17D2A5-C76F-4844-B526-FC5759BE31F1}" type="presParOf" srcId="{048E6155-08B9-44AA-8B65-5BC67EFA6AF5}" destId="{5AB5340D-E6F5-4712-A60D-718DE3B86AFC}" srcOrd="11" destOrd="0" presId="urn:microsoft.com/office/officeart/2005/8/layout/bProcess4"/>
    <dgm:cxn modelId="{24A60324-09F9-406E-B84A-463E441151B5}" type="presParOf" srcId="{048E6155-08B9-44AA-8B65-5BC67EFA6AF5}" destId="{AB24FEA8-A352-4C74-AA51-F539CD31A226}" srcOrd="12" destOrd="0" presId="urn:microsoft.com/office/officeart/2005/8/layout/bProcess4"/>
    <dgm:cxn modelId="{9D648305-A29B-4437-9CA8-CC047A01B3CB}" type="presParOf" srcId="{AB24FEA8-A352-4C74-AA51-F539CD31A226}" destId="{41F0F453-F3A8-43C1-A56D-672B14BC45CB}" srcOrd="0" destOrd="0" presId="urn:microsoft.com/office/officeart/2005/8/layout/bProcess4"/>
    <dgm:cxn modelId="{DF9B35A7-5684-4344-9C3D-EFF066A5C388}" type="presParOf" srcId="{AB24FEA8-A352-4C74-AA51-F539CD31A226}" destId="{2B18AC4F-9C9D-4366-8D1E-391CCE1BB9B2}" srcOrd="1" destOrd="0" presId="urn:microsoft.com/office/officeart/2005/8/layout/bProcess4"/>
    <dgm:cxn modelId="{69C664D1-3EEE-43DC-B825-83BD547AFF54}" type="presParOf" srcId="{048E6155-08B9-44AA-8B65-5BC67EFA6AF5}" destId="{0D77A17E-1124-433B-A944-06E94C63ABFB}" srcOrd="13" destOrd="0" presId="urn:microsoft.com/office/officeart/2005/8/layout/bProcess4"/>
    <dgm:cxn modelId="{EF8DFC3D-E8D1-4048-8629-94D5841FA21E}" type="presParOf" srcId="{048E6155-08B9-44AA-8B65-5BC67EFA6AF5}" destId="{76EF3B9B-FF83-4759-9119-B9ABD8B087A3}" srcOrd="14" destOrd="0" presId="urn:microsoft.com/office/officeart/2005/8/layout/bProcess4"/>
    <dgm:cxn modelId="{4B99EF03-D252-4DAB-9B8F-029508C8BF82}" type="presParOf" srcId="{76EF3B9B-FF83-4759-9119-B9ABD8B087A3}" destId="{6AB55D46-D3E6-43BE-B426-F60B605BD0DA}" srcOrd="0" destOrd="0" presId="urn:microsoft.com/office/officeart/2005/8/layout/bProcess4"/>
    <dgm:cxn modelId="{618FDC6E-B746-403B-8283-CD410788841A}" type="presParOf" srcId="{76EF3B9B-FF83-4759-9119-B9ABD8B087A3}" destId="{6E16104F-6006-4FB1-A0ED-39D04E5DD14F}" srcOrd="1" destOrd="0" presId="urn:microsoft.com/office/officeart/2005/8/layout/bProcess4"/>
    <dgm:cxn modelId="{FA779758-2114-489B-9C63-419E817FA8CF}" type="presParOf" srcId="{048E6155-08B9-44AA-8B65-5BC67EFA6AF5}" destId="{8D8EC816-92A5-4BC5-AA7B-9257E2A16D56}" srcOrd="15" destOrd="0" presId="urn:microsoft.com/office/officeart/2005/8/layout/bProcess4"/>
    <dgm:cxn modelId="{60C2CE3C-C955-41D5-88C1-0B689304C5BD}" type="presParOf" srcId="{048E6155-08B9-44AA-8B65-5BC67EFA6AF5}" destId="{3510BEDD-5152-406D-A05E-A64A76285D99}" srcOrd="16" destOrd="0" presId="urn:microsoft.com/office/officeart/2005/8/layout/bProcess4"/>
    <dgm:cxn modelId="{41C39F6B-B98A-4216-A664-07E35820117D}" type="presParOf" srcId="{3510BEDD-5152-406D-A05E-A64A76285D99}" destId="{7209D6D9-03C0-4440-A4CA-1436F329DBE1}" srcOrd="0" destOrd="0" presId="urn:microsoft.com/office/officeart/2005/8/layout/bProcess4"/>
    <dgm:cxn modelId="{5A57094C-DE07-4C48-86F0-788E22E30801}" type="presParOf" srcId="{3510BEDD-5152-406D-A05E-A64A76285D99}" destId="{A5E7D768-D929-4C66-9292-CAB3BC2903A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D98E4-3C47-45CB-A46A-D7F5210DE65A}" type="datetimeFigureOut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DF7C-6523-45CD-BB30-46F8BD5922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51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1EECB-4877-43F3-B385-3C1FA77B4B87}" type="datetimeFigureOut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F6230-B387-4A5D-B4C4-F9F18580A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726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EC41-1767-48F1-A472-1FD88075197F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AA8C-989A-4D49-8129-DEC2B586D8A0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0455-0751-472A-B6B8-B6DF93F8A46B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BA61-1610-4290-B0F6-D8C6C80D4314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B638-1752-46D7-88D0-9A33DDD9A499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003C-4121-44E6-88B8-69700F903317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ADD1-A30A-42C6-B0B4-3B28CCE792E5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2EDA-2659-4C7B-ADD1-0CA2A12F91EC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F4DD-390C-46BB-8B30-3B8FAF03458D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5B98-2B08-4D11-AE24-6321865BB05E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D5D7-2427-4BC3-90B2-FCF4E5CD7447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9BDCF-B0F6-4007-89F7-364DFABB4475}" type="datetime1">
              <a:rPr kumimoji="1" lang="ja-JP" altLang="en-US" smtClean="0"/>
              <a:t>2015/3/31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95536" y="2577098"/>
            <a:ext cx="828092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48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Ⅲ</a:t>
            </a:r>
            <a:r>
              <a:rPr kumimoji="1" lang="ja-JP" altLang="en-US" sz="4800" b="1" cap="none" spc="5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．</a:t>
            </a:r>
            <a:r>
              <a:rPr lang="ja-JP" altLang="en-US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サービス開発の方法</a:t>
            </a:r>
            <a:endParaRPr lang="ja-JP" altLang="en-US" sz="48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2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ディスカッション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57468" y="2420888"/>
            <a:ext cx="7830956" cy="338437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</a:rPr>
              <a:t>みなさん</a:t>
            </a:r>
            <a:r>
              <a:rPr lang="ja-JP" altLang="en-US" sz="4800" b="1" dirty="0" smtClean="0">
                <a:latin typeface="+mn-ea"/>
              </a:rPr>
              <a:t>の地域において、</a:t>
            </a:r>
            <a:br>
              <a:rPr lang="ja-JP" altLang="en-US" sz="4800" b="1" dirty="0" smtClean="0">
                <a:latin typeface="+mn-ea"/>
              </a:rPr>
            </a:br>
            <a:r>
              <a:rPr lang="ja-JP" altLang="en-US" sz="4800" b="1" dirty="0" smtClean="0">
                <a:latin typeface="+mn-ea"/>
              </a:rPr>
              <a:t>どのようなサービス開発が</a:t>
            </a:r>
            <a:br>
              <a:rPr lang="ja-JP" altLang="en-US" sz="4800" b="1" dirty="0" smtClean="0">
                <a:latin typeface="+mn-ea"/>
              </a:rPr>
            </a:br>
            <a:r>
              <a:rPr lang="ja-JP" altLang="en-US" sz="4800" b="1" dirty="0" smtClean="0">
                <a:latin typeface="+mn-ea"/>
              </a:rPr>
              <a:t>できるか話し合ってみましょう</a:t>
            </a:r>
            <a:endParaRPr lang="ja-JP" altLang="en-US" sz="4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721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正方形/長方形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panose="020B0604020202020204" pitchFamily="34" charset="0"/>
              <a:buChar char="◆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endParaRPr lang="ja-JP" altLang="en-US" sz="38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339832"/>
              </p:ext>
            </p:extLst>
          </p:nvPr>
        </p:nvGraphicFramePr>
        <p:xfrm>
          <a:off x="0" y="1523925"/>
          <a:ext cx="9143999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３</a:t>
            </a:r>
            <a:r>
              <a:rPr lang="ja-JP" altLang="en-US" sz="4400" b="1" dirty="0" smtClean="0"/>
              <a:t>．サービス開発のプロセスと方法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06892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74567" y="1678362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（１）地域のつながりをつくり、地域の力を高める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～サービス開発のプロセスはネットワーク構築の機会～</a:t>
            </a:r>
            <a:endParaRPr lang="en-US" altLang="ja-JP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474567" y="3068960"/>
            <a:ext cx="8136907" cy="1477328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（２）異なるニーズを結びつけて、多様な人々を</a:t>
            </a:r>
            <a:br>
              <a:rPr lang="ja-JP" altLang="en-US" sz="3000" b="1" dirty="0" smtClean="0"/>
            </a:br>
            <a:r>
              <a:rPr lang="ja-JP" altLang="en-US" sz="3000" b="1" dirty="0" smtClean="0"/>
              <a:t>　　  巻き込む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～高齢者の生活ニーズだけで捉えず協働を仕掛ける～</a:t>
            </a:r>
            <a:endParaRPr lang="en-US" altLang="ja-JP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４．サービス開発の留意点</a:t>
            </a:r>
            <a:endParaRPr kumimoji="1" lang="ja-JP" altLang="en-US" sz="4400" b="1" dirty="0"/>
          </a:p>
        </p:txBody>
      </p:sp>
      <p:sp>
        <p:nvSpPr>
          <p:cNvPr id="9" name="正方形/長方形 8"/>
          <p:cNvSpPr/>
          <p:nvPr/>
        </p:nvSpPr>
        <p:spPr>
          <a:xfrm>
            <a:off x="474567" y="4941168"/>
            <a:ext cx="8136907" cy="91637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ctr"/>
            <a:r>
              <a:rPr lang="ja-JP" altLang="en-US" sz="3600" dirty="0" smtClean="0"/>
              <a:t>福祉のまちづくりにつなげる視点が大切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62923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コンテンツ プレースホルダ 2"/>
          <p:cNvSpPr>
            <a:spLocks noGrp="1"/>
          </p:cNvSpPr>
          <p:nvPr>
            <p:ph idx="1"/>
          </p:nvPr>
        </p:nvSpPr>
        <p:spPr>
          <a:xfrm>
            <a:off x="755650" y="1557338"/>
            <a:ext cx="7632700" cy="3024187"/>
          </a:xfrm>
          <a:solidFill>
            <a:srgbClr val="FFFF99"/>
          </a:solidFill>
          <a:ln>
            <a:solidFill>
              <a:srgbClr val="663300"/>
            </a:solidFill>
            <a:miter lim="800000"/>
            <a:headEnd/>
            <a:tailEnd/>
          </a:ln>
        </p:spPr>
        <p:txBody>
          <a:bodyPr anchor="ctr">
            <a:normAutofit fontScale="92500"/>
          </a:bodyPr>
          <a:lstStyle/>
          <a:p>
            <a:r>
              <a:rPr lang="ja-JP" altLang="en-US" sz="4000" dirty="0" smtClean="0"/>
              <a:t>地域の問題を解決する力を高める</a:t>
            </a:r>
          </a:p>
          <a:p>
            <a:r>
              <a:rPr lang="ja-JP" altLang="en-US" sz="4000" dirty="0"/>
              <a:t>相互理解を深める</a:t>
            </a:r>
          </a:p>
          <a:p>
            <a:r>
              <a:rPr lang="ja-JP" altLang="en-US" sz="4000" dirty="0" smtClean="0"/>
              <a:t>地域内の社会関係を豊かにする</a:t>
            </a:r>
          </a:p>
          <a:p>
            <a:r>
              <a:rPr lang="ja-JP" altLang="en-US" sz="4000" dirty="0" smtClean="0"/>
              <a:t>担い手の自己肯定感を高める</a:t>
            </a:r>
            <a:endParaRPr lang="ja-JP" altLang="en-US" dirty="0" smtClean="0"/>
          </a:p>
        </p:txBody>
      </p:sp>
      <p:sp>
        <p:nvSpPr>
          <p:cNvPr id="32772" name="テキスト ボックス 1"/>
          <p:cNvSpPr txBox="1">
            <a:spLocks noChangeArrowheads="1"/>
          </p:cNvSpPr>
          <p:nvPr/>
        </p:nvSpPr>
        <p:spPr bwMode="auto">
          <a:xfrm>
            <a:off x="250825" y="5154613"/>
            <a:ext cx="8642350" cy="1077912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>
                <a:solidFill>
                  <a:schemeClr val="tx1"/>
                </a:solidFill>
                <a:latin typeface="Garamond" pitchFamily="18" charset="0"/>
              </a:rPr>
              <a:t>行政の補完でなく地域の社会的孤立をなくすため</a:t>
            </a:r>
            <a:br>
              <a:rPr lang="ja-JP" altLang="en-US">
                <a:solidFill>
                  <a:schemeClr val="tx1"/>
                </a:solidFill>
                <a:latin typeface="Garamond" pitchFamily="18" charset="0"/>
              </a:rPr>
            </a:br>
            <a:r>
              <a:rPr lang="ja-JP" altLang="en-US" b="1">
                <a:solidFill>
                  <a:srgbClr val="C00000"/>
                </a:solidFill>
                <a:latin typeface="Garamond" pitchFamily="18" charset="0"/>
              </a:rPr>
              <a:t>自分が支える地域は、自分を支えてくれる地域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住民に</a:t>
            </a:r>
            <a:r>
              <a:rPr lang="ja-JP" altLang="en-US" sz="4400" b="1" dirty="0" smtClean="0"/>
              <a:t>よる助け合い活動の意義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5030779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03545" y="1385481"/>
            <a:ext cx="8136907" cy="132343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/>
              <a:t>ケアマネジメントだけでは</a:t>
            </a:r>
            <a:br>
              <a:rPr lang="ja-JP" altLang="en-US" sz="4000" dirty="0" smtClean="0"/>
            </a:br>
            <a:r>
              <a:rPr lang="ja-JP" altLang="en-US" sz="4000" dirty="0" smtClean="0"/>
              <a:t>地域生活を支えることはできない</a:t>
            </a:r>
            <a:endParaRPr lang="en-US" altLang="ja-JP" sz="4000" dirty="0"/>
          </a:p>
        </p:txBody>
      </p:sp>
      <p:sp>
        <p:nvSpPr>
          <p:cNvPr id="7" name="正方形/長方形 6"/>
          <p:cNvSpPr/>
          <p:nvPr/>
        </p:nvSpPr>
        <p:spPr>
          <a:xfrm>
            <a:off x="503544" y="4514344"/>
            <a:ext cx="8136907" cy="193899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/>
              <a:t>公的サービスや民間社会資源では</a:t>
            </a:r>
            <a:br>
              <a:rPr lang="ja-JP" altLang="en-US" sz="4000" dirty="0" smtClean="0"/>
            </a:br>
            <a:r>
              <a:rPr lang="ja-JP" altLang="en-US" sz="4000" dirty="0" smtClean="0"/>
              <a:t>対応できない場合には、</a:t>
            </a:r>
            <a:br>
              <a:rPr lang="ja-JP" altLang="en-US" sz="4000" dirty="0" smtClean="0"/>
            </a:br>
            <a:r>
              <a:rPr lang="ja-JP" altLang="en-US" sz="4000" dirty="0" smtClean="0"/>
              <a:t>新たなサービス開発が必要</a:t>
            </a:r>
            <a:endParaRPr lang="en-US" altLang="ja-JP" sz="4000" dirty="0"/>
          </a:p>
        </p:txBody>
      </p:sp>
      <p:sp>
        <p:nvSpPr>
          <p:cNvPr id="8" name="正方形/長方形 7"/>
          <p:cNvSpPr/>
          <p:nvPr/>
        </p:nvSpPr>
        <p:spPr>
          <a:xfrm>
            <a:off x="503544" y="2969657"/>
            <a:ext cx="8136907" cy="132343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/>
              <a:t>制度では制度の狭間の問題は</a:t>
            </a:r>
            <a:br>
              <a:rPr lang="ja-JP" altLang="en-US" sz="4000" dirty="0" smtClean="0"/>
            </a:br>
            <a:r>
              <a:rPr lang="ja-JP" altLang="en-US" sz="4000" dirty="0" smtClean="0"/>
              <a:t>解決できない</a:t>
            </a:r>
            <a:endParaRPr lang="en-US" altLang="ja-JP" sz="4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１</a:t>
            </a:r>
            <a:r>
              <a:rPr lang="ja-JP" altLang="en-US" sz="4400" b="1" dirty="0" smtClean="0"/>
              <a:t>．サービス開発の意義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464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428626" y="5572125"/>
            <a:ext cx="8429624" cy="1077913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dirty="0">
                <a:solidFill>
                  <a:schemeClr val="tx1"/>
                </a:solidFill>
              </a:rPr>
              <a:t>フォーマルの限界をインフォーマルで補うの</a:t>
            </a:r>
            <a:r>
              <a:rPr lang="ja-JP" altLang="en-US" dirty="0" smtClean="0">
                <a:solidFill>
                  <a:schemeClr val="tx1"/>
                </a:solidFill>
              </a:rPr>
              <a:t>か</a:t>
            </a:r>
            <a:r>
              <a:rPr lang="ja-JP" altLang="en-US" dirty="0">
                <a:solidFill>
                  <a:schemeClr val="tx1"/>
                </a:solidFill>
              </a:rPr>
              <a:t/>
            </a:r>
            <a:br>
              <a:rPr lang="ja-JP" altLang="en-US" dirty="0">
                <a:solidFill>
                  <a:schemeClr val="tx1"/>
                </a:solidFill>
              </a:rPr>
            </a:br>
            <a:r>
              <a:rPr lang="ja-JP" altLang="en-US" dirty="0">
                <a:solidFill>
                  <a:schemeClr val="tx1"/>
                </a:solidFill>
              </a:rPr>
              <a:t>インフォーマルの限界をフォーマルで補うの</a:t>
            </a:r>
            <a:r>
              <a:rPr lang="ja-JP" altLang="en-US" dirty="0" smtClean="0">
                <a:solidFill>
                  <a:schemeClr val="tx1"/>
                </a:solidFill>
              </a:rPr>
              <a:t>か</a:t>
            </a:r>
            <a:endParaRPr lang="ja-JP" altLang="en-US" dirty="0">
              <a:solidFill>
                <a:schemeClr val="tx1"/>
              </a:solidFill>
            </a:endParaRPr>
          </a:p>
        </p:txBody>
      </p:sp>
      <p:grpSp>
        <p:nvGrpSpPr>
          <p:cNvPr id="31748" name="グループ化 14"/>
          <p:cNvGrpSpPr>
            <a:grpSpLocks/>
          </p:cNvGrpSpPr>
          <p:nvPr/>
        </p:nvGrpSpPr>
        <p:grpSpPr bwMode="auto">
          <a:xfrm>
            <a:off x="428625" y="1285875"/>
            <a:ext cx="8429625" cy="4143375"/>
            <a:chOff x="500034" y="2500306"/>
            <a:chExt cx="8429684" cy="4143404"/>
          </a:xfrm>
        </p:grpSpPr>
        <p:sp>
          <p:nvSpPr>
            <p:cNvPr id="31749" name="Text Box 2"/>
            <p:cNvSpPr txBox="1">
              <a:spLocks noChangeArrowheads="1"/>
            </p:cNvSpPr>
            <p:nvPr/>
          </p:nvSpPr>
          <p:spPr bwMode="auto">
            <a:xfrm>
              <a:off x="3428993" y="2500306"/>
              <a:ext cx="2357454" cy="1261884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rgbClr val="66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800" dirty="0">
                  <a:solidFill>
                    <a:schemeClr val="tx1"/>
                  </a:solidFill>
                  <a:latin typeface="Garamond" pitchFamily="18" charset="0"/>
                </a:rPr>
                <a:t>  </a:t>
              </a:r>
              <a: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  <a:t>ニーズの</a:t>
              </a:r>
              <a:b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</a:br>
              <a: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  <a:t>明確化</a:t>
              </a:r>
            </a:p>
          </p:txBody>
        </p:sp>
        <p:sp>
          <p:nvSpPr>
            <p:cNvPr id="31750" name="Text Box 2"/>
            <p:cNvSpPr txBox="1">
              <a:spLocks noChangeArrowheads="1"/>
            </p:cNvSpPr>
            <p:nvPr/>
          </p:nvSpPr>
          <p:spPr bwMode="auto">
            <a:xfrm>
              <a:off x="500034" y="3929066"/>
              <a:ext cx="3857652" cy="1231106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rgbClr val="66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800" dirty="0">
                  <a:solidFill>
                    <a:schemeClr val="tx1"/>
                  </a:solidFill>
                  <a:latin typeface="Garamond" pitchFamily="18" charset="0"/>
                </a:rPr>
                <a:t>  </a:t>
              </a:r>
              <a: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  <a:t>既存の</a:t>
              </a:r>
              <a:b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</a:br>
              <a: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  <a:t>サポートの把握</a:t>
              </a:r>
            </a:p>
          </p:txBody>
        </p:sp>
        <p:sp>
          <p:nvSpPr>
            <p:cNvPr id="31751" name="Text Box 2"/>
            <p:cNvSpPr txBox="1">
              <a:spLocks noChangeArrowheads="1"/>
            </p:cNvSpPr>
            <p:nvPr/>
          </p:nvSpPr>
          <p:spPr bwMode="auto">
            <a:xfrm>
              <a:off x="4643438" y="3929066"/>
              <a:ext cx="4071966" cy="1231106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rgbClr val="66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800">
                  <a:solidFill>
                    <a:schemeClr val="tx1"/>
                  </a:solidFill>
                  <a:latin typeface="Garamond" pitchFamily="18" charset="0"/>
                </a:rPr>
                <a:t>  </a:t>
              </a:r>
              <a:r>
                <a:rPr lang="ja-JP" altLang="en-US" sz="3600">
                  <a:solidFill>
                    <a:schemeClr val="tx1"/>
                  </a:solidFill>
                  <a:latin typeface="Garamond" pitchFamily="18" charset="0"/>
                </a:rPr>
                <a:t>活用可能な</a:t>
              </a:r>
              <a:br>
                <a:rPr lang="ja-JP" altLang="en-US" sz="3600">
                  <a:solidFill>
                    <a:schemeClr val="tx1"/>
                  </a:solidFill>
                  <a:latin typeface="Garamond" pitchFamily="18" charset="0"/>
                </a:rPr>
              </a:br>
              <a:r>
                <a:rPr lang="ja-JP" altLang="en-US" sz="3600">
                  <a:solidFill>
                    <a:schemeClr val="tx1"/>
                  </a:solidFill>
                  <a:latin typeface="Garamond" pitchFamily="18" charset="0"/>
                </a:rPr>
                <a:t>社会資源の把握</a:t>
              </a:r>
            </a:p>
          </p:txBody>
        </p:sp>
        <p:sp>
          <p:nvSpPr>
            <p:cNvPr id="8" name="曲折矢印 7"/>
            <p:cNvSpPr/>
            <p:nvPr/>
          </p:nvSpPr>
          <p:spPr bwMode="auto">
            <a:xfrm rot="5400000">
              <a:off x="6107916" y="2607464"/>
              <a:ext cx="1071571" cy="1428760"/>
            </a:xfrm>
            <a:prstGeom prst="bentArrow">
              <a:avLst>
                <a:gd name="adj1" fmla="val 34482"/>
                <a:gd name="adj2" fmla="val 38037"/>
                <a:gd name="adj3" fmla="val 25000"/>
                <a:gd name="adj4" fmla="val 43750"/>
              </a:avLst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" name="曲折矢印 9"/>
            <p:cNvSpPr/>
            <p:nvPr/>
          </p:nvSpPr>
          <p:spPr bwMode="auto">
            <a:xfrm rot="5400000" flipV="1">
              <a:off x="2000231" y="2571745"/>
              <a:ext cx="1071571" cy="1500199"/>
            </a:xfrm>
            <a:prstGeom prst="bentArrow">
              <a:avLst>
                <a:gd name="adj1" fmla="val 34482"/>
                <a:gd name="adj2" fmla="val 38037"/>
                <a:gd name="adj3" fmla="val 25000"/>
                <a:gd name="adj4" fmla="val 43750"/>
              </a:avLst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754" name="Text Box 2"/>
            <p:cNvSpPr txBox="1">
              <a:spLocks noChangeArrowheads="1"/>
            </p:cNvSpPr>
            <p:nvPr/>
          </p:nvSpPr>
          <p:spPr bwMode="auto">
            <a:xfrm>
              <a:off x="500034" y="5966602"/>
              <a:ext cx="8429684" cy="677108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rgbClr val="66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800">
                  <a:solidFill>
                    <a:schemeClr val="tx1"/>
                  </a:solidFill>
                  <a:latin typeface="Garamond" pitchFamily="18" charset="0"/>
                </a:rPr>
                <a:t>  </a:t>
              </a:r>
              <a:r>
                <a:rPr lang="ja-JP" altLang="en-US" sz="3400">
                  <a:solidFill>
                    <a:schemeClr val="tx1"/>
                  </a:solidFill>
                  <a:latin typeface="Garamond" pitchFamily="18" charset="0"/>
                </a:rPr>
                <a:t>既存の社会資源活用、新たな社会資源開発</a:t>
              </a:r>
            </a:p>
          </p:txBody>
        </p:sp>
        <p:sp>
          <p:nvSpPr>
            <p:cNvPr id="31755" name="下矢印 13"/>
            <p:cNvSpPr>
              <a:spLocks noChangeArrowheads="1"/>
            </p:cNvSpPr>
            <p:nvPr/>
          </p:nvSpPr>
          <p:spPr bwMode="auto">
            <a:xfrm>
              <a:off x="4000496" y="5286388"/>
              <a:ext cx="1143008" cy="642942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ja-JP" altLang="en-US" sz="3800">
                <a:solidFill>
                  <a:schemeClr val="tx1"/>
                </a:solidFill>
                <a:latin typeface="Garamond" pitchFamily="18" charset="0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地域の社会資源の活用と開発</a:t>
            </a:r>
          </a:p>
        </p:txBody>
      </p:sp>
    </p:spTree>
    <p:extLst>
      <p:ext uri="{BB962C8B-B14F-4D97-AF65-F5344CB8AC3E}">
        <p14:creationId xmlns:p14="http://schemas.microsoft.com/office/powerpoint/2010/main" val="224092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03545" y="1484784"/>
            <a:ext cx="8136907" cy="193899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/>
              <a:t>新たなサービスの必要性を感じた際</a:t>
            </a:r>
            <a:br>
              <a:rPr lang="ja-JP" altLang="en-US" sz="4000" dirty="0" smtClean="0"/>
            </a:br>
            <a:r>
              <a:rPr lang="ja-JP" altLang="en-US" sz="4000" dirty="0" smtClean="0"/>
              <a:t>対応策の検討から実施までを行う</a:t>
            </a:r>
            <a:br>
              <a:rPr lang="ja-JP" altLang="en-US" sz="4000" dirty="0" smtClean="0"/>
            </a:br>
            <a:r>
              <a:rPr lang="ja-JP" altLang="en-US" sz="4000" dirty="0" smtClean="0"/>
              <a:t>システムが必要</a:t>
            </a:r>
            <a:endParaRPr lang="en-US" altLang="ja-JP" sz="4000" dirty="0"/>
          </a:p>
        </p:txBody>
      </p:sp>
      <p:sp>
        <p:nvSpPr>
          <p:cNvPr id="7" name="正方形/長方形 6"/>
          <p:cNvSpPr/>
          <p:nvPr/>
        </p:nvSpPr>
        <p:spPr>
          <a:xfrm>
            <a:off x="503544" y="3652279"/>
            <a:ext cx="8136907" cy="131618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r>
              <a:rPr lang="ja-JP" altLang="en-US" sz="3600" dirty="0" smtClean="0"/>
              <a:t>（１）地域福祉計画・介護保険事業計画へ</a:t>
            </a:r>
            <a:br>
              <a:rPr lang="ja-JP" altLang="en-US" sz="3600" dirty="0" smtClean="0"/>
            </a:br>
            <a:r>
              <a:rPr lang="ja-JP" altLang="en-US" sz="3600" dirty="0" smtClean="0"/>
              <a:t>　　  の位置づけ</a:t>
            </a:r>
            <a:endParaRPr lang="en-US" altLang="ja-JP" sz="3600" dirty="0"/>
          </a:p>
        </p:txBody>
      </p:sp>
      <p:sp>
        <p:nvSpPr>
          <p:cNvPr id="8" name="正方形/長方形 7"/>
          <p:cNvSpPr/>
          <p:nvPr/>
        </p:nvSpPr>
        <p:spPr>
          <a:xfrm>
            <a:off x="503543" y="5204221"/>
            <a:ext cx="8136907" cy="91637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r>
              <a:rPr lang="ja-JP" altLang="en-US" sz="3600" dirty="0" smtClean="0"/>
              <a:t>（２）地域ケア会議</a:t>
            </a:r>
            <a:r>
              <a:rPr lang="ja-JP" altLang="en-US" sz="3600" dirty="0"/>
              <a:t>・協議体</a:t>
            </a:r>
            <a:r>
              <a:rPr lang="ja-JP" altLang="en-US" sz="3600" dirty="0" smtClean="0"/>
              <a:t>の活用</a:t>
            </a:r>
            <a:endParaRPr lang="en-US" altLang="ja-JP" sz="3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２．サービス開発の仕組みづくり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73523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0" y="857250"/>
          <a:ext cx="9144000" cy="60007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2874"/>
                <a:gridCol w="7301126"/>
              </a:tblGrid>
              <a:tr h="12355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個別課題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解決機能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</a:rPr>
                        <a:t>■自立支援に資するケアマネジメントの支援</a:t>
                      </a:r>
                      <a:br>
                        <a:rPr kumimoji="1" lang="ja-JP" altLang="en-US" sz="2000" b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</a:rPr>
                        <a:t>■支援困難事例等に関する相談・助言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FFCCFF"/>
                    </a:solidFill>
                  </a:tcPr>
                </a:tc>
              </a:tr>
              <a:tr h="11668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ネットワーク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構築機能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■地域包括支援ネットワークの構築　■連携・協働の準備と調整</a:t>
                      </a:r>
                      <a:b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■自立支援に資するケアマネジメントの普及と関係者の共通認識</a:t>
                      </a:r>
                      <a:b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■住民との情報共有　■課題の優先度の判断　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FFFFCC"/>
                    </a:solidFill>
                  </a:tcPr>
                </a:tc>
              </a:tr>
              <a:tr h="11809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地域課題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発見機能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■潜在ニーズの顕在</a:t>
                      </a:r>
                      <a:b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■顕在ニーズ相互の関連づけ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CCFFCC"/>
                    </a:solidFill>
                  </a:tcPr>
                </a:tc>
              </a:tr>
              <a:tr h="12505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地域づくり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資源開発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■有効な課題解決方法の確立と普遍化</a:t>
                      </a:r>
                      <a:b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■関係機関の役割分担</a:t>
                      </a:r>
                    </a:p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■資源の調整　■新たな資源開発の検討、地域づくり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CCFFFF"/>
                    </a:solidFill>
                  </a:tcPr>
                </a:tc>
              </a:tr>
              <a:tr h="11668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政策形成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■需要に見合ったサービスの基盤整備</a:t>
                      </a:r>
                    </a:p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■事業化、施策化</a:t>
                      </a:r>
                    </a:p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■介護保険事業計画等への位置づけ　■国・都道府県への提案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0" y="642"/>
            <a:ext cx="9144000" cy="836069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２－（２）地域ケア会議：５つの機能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60697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1042367" y="1495425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サービスを活用</a:t>
            </a:r>
            <a:r>
              <a:rPr lang="ja-JP" altLang="en-US" sz="4800" b="1" dirty="0" smtClean="0">
                <a:latin typeface="+mn-ea"/>
                <a:ea typeface="+mn-ea"/>
              </a:rPr>
              <a:t>する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42367" y="2574925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本人の力を</a:t>
            </a:r>
            <a:r>
              <a:rPr lang="ja-JP" altLang="en-US" sz="4800" b="1" dirty="0" smtClean="0">
                <a:latin typeface="+mn-ea"/>
                <a:ea typeface="+mn-ea"/>
              </a:rPr>
              <a:t>高める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042367" y="3654425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家族の力を</a:t>
            </a:r>
            <a:r>
              <a:rPr lang="ja-JP" altLang="en-US" sz="4800" b="1" dirty="0" smtClean="0">
                <a:latin typeface="+mn-ea"/>
                <a:ea typeface="+mn-ea"/>
              </a:rPr>
              <a:t>高める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42367" y="4662488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住民の力を</a:t>
            </a:r>
            <a:r>
              <a:rPr lang="ja-JP" altLang="en-US" sz="4800" b="1" dirty="0" smtClean="0">
                <a:latin typeface="+mn-ea"/>
                <a:ea typeface="+mn-ea"/>
              </a:rPr>
              <a:t>高める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042367" y="5683250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サービスを開発</a:t>
            </a:r>
            <a:r>
              <a:rPr lang="ja-JP" altLang="en-US" sz="4800" b="1" dirty="0" smtClean="0">
                <a:latin typeface="+mn-ea"/>
                <a:ea typeface="+mn-ea"/>
              </a:rPr>
              <a:t>する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支援の方向性をどう設定するか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46575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サービス開発をどう教えるか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7544" y="2420888"/>
            <a:ext cx="8064896" cy="338437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>
              <a:defRPr/>
            </a:pPr>
            <a:r>
              <a:rPr lang="ja-JP" altLang="en-US" sz="3600" b="1" dirty="0">
                <a:latin typeface="+mn-ea"/>
              </a:rPr>
              <a:t>●</a:t>
            </a:r>
            <a:r>
              <a:rPr lang="ja-JP" altLang="en-US" sz="3600" b="1" dirty="0" smtClean="0">
                <a:latin typeface="+mn-ea"/>
              </a:rPr>
              <a:t>事前に地域アセスメントシート を送付</a:t>
            </a:r>
            <a:br>
              <a:rPr lang="ja-JP" altLang="en-US" sz="3600" b="1" dirty="0" smtClean="0">
                <a:latin typeface="+mn-ea"/>
              </a:rPr>
            </a:br>
            <a:r>
              <a:rPr lang="ja-JP" altLang="en-US" sz="3600" b="1" dirty="0" smtClean="0">
                <a:latin typeface="+mn-ea"/>
              </a:rPr>
              <a:t>●地域概況と社会資源を調べた上で</a:t>
            </a:r>
            <a:br>
              <a:rPr lang="ja-JP" altLang="en-US" sz="3600" b="1" dirty="0" smtClean="0">
                <a:latin typeface="+mn-ea"/>
              </a:rPr>
            </a:br>
            <a:r>
              <a:rPr lang="ja-JP" altLang="en-US" sz="3600" b="1" dirty="0" smtClean="0">
                <a:latin typeface="+mn-ea"/>
              </a:rPr>
              <a:t>　 研修に参加</a:t>
            </a:r>
            <a:br>
              <a:rPr lang="ja-JP" altLang="en-US" sz="3600" b="1" dirty="0" smtClean="0">
                <a:latin typeface="+mn-ea"/>
              </a:rPr>
            </a:br>
            <a:r>
              <a:rPr lang="ja-JP" altLang="en-US" sz="3600" b="1" dirty="0" smtClean="0">
                <a:latin typeface="+mn-ea"/>
              </a:rPr>
              <a:t>●グループ討議でサービスの違いや</a:t>
            </a:r>
            <a:r>
              <a:rPr lang="en-US" altLang="ja-JP" sz="3600" b="1" dirty="0" smtClean="0">
                <a:latin typeface="+mn-ea"/>
              </a:rPr>
              <a:t/>
            </a:r>
            <a:br>
              <a:rPr lang="en-US" altLang="ja-JP" sz="3600" b="1" dirty="0" smtClean="0">
                <a:latin typeface="+mn-ea"/>
              </a:rPr>
            </a:br>
            <a:r>
              <a:rPr lang="en-US" altLang="ja-JP" sz="3600" b="1" dirty="0" smtClean="0">
                <a:latin typeface="+mn-ea"/>
              </a:rPr>
              <a:t>   </a:t>
            </a:r>
            <a:r>
              <a:rPr lang="ja-JP" altLang="en-US" sz="3600" b="1" dirty="0" smtClean="0">
                <a:latin typeface="+mn-ea"/>
              </a:rPr>
              <a:t>開発したいサービスについて話し合う</a:t>
            </a:r>
            <a:endParaRPr lang="ja-JP" altLang="en-US" sz="36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演習例①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2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サービス開発をどう教えるか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420888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●高齢者の生活ニーズ（買い物・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　 通院・ゴミ出し・掃除等）が</a:t>
            </a:r>
            <a:r>
              <a:rPr lang="ja-JP" altLang="en-US" sz="4000" b="1" dirty="0" err="1" smtClean="0">
                <a:latin typeface="+mn-ea"/>
              </a:rPr>
              <a:t>含ま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err="1" smtClean="0">
                <a:latin typeface="+mn-ea"/>
              </a:rPr>
              <a:t>れた</a:t>
            </a:r>
            <a:r>
              <a:rPr lang="ja-JP" altLang="en-US" sz="4000" b="1" dirty="0" smtClean="0">
                <a:latin typeface="+mn-ea"/>
              </a:rPr>
              <a:t>簡単な個別事例を用意</a:t>
            </a:r>
            <a:endParaRPr lang="ja-JP" altLang="en-US" sz="40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演習例②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52896" y="4512280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●生活ニーズを解決するための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　 新たなサービス開発の企画を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話し合う</a:t>
            </a:r>
          </a:p>
        </p:txBody>
      </p:sp>
    </p:spTree>
    <p:extLst>
      <p:ext uri="{BB962C8B-B14F-4D97-AF65-F5344CB8AC3E}">
        <p14:creationId xmlns:p14="http://schemas.microsoft.com/office/powerpoint/2010/main" val="244289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サービス開発をどう教えるか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361074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●開発したいサービス</a:t>
            </a:r>
            <a:r>
              <a:rPr lang="ja-JP" altLang="en-US" sz="3200" b="1" dirty="0" smtClean="0">
                <a:latin typeface="+mn-ea"/>
              </a:rPr>
              <a:t>（ﾃｰﾏ・名称）</a:t>
            </a:r>
            <a:endParaRPr lang="ja-JP" altLang="en-US" sz="32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52896" y="1340768"/>
            <a:ext cx="7255979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演習例②ワークシート内容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43860" y="4077072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●連携したい機関・団体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53464" y="4941168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●準備作業の期間・プロセス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53464" y="5805264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●予算・資金調達方法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34824" y="3212976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●解決すべき課題と支援目標</a:t>
            </a:r>
            <a:endParaRPr lang="ja-JP" altLang="en-US" sz="32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6865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3056</TotalTime>
  <Words>439</Words>
  <Application>Microsoft Office PowerPoint</Application>
  <PresentationFormat>画面に合わせる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生活支援　中央研修  H26.9.4（木）～5（金） 品川フロントビル会議室  H26.9.6（土）～7（日） JA共済ビルカンファレンスホール</dc:title>
  <dc:creator>か_河野 順子</dc:creator>
  <cp:lastModifiedBy>JMAR</cp:lastModifiedBy>
  <cp:revision>154</cp:revision>
  <cp:lastPrinted>2014-08-18T04:17:51Z</cp:lastPrinted>
  <dcterms:created xsi:type="dcterms:W3CDTF">2014-07-03T01:33:57Z</dcterms:created>
  <dcterms:modified xsi:type="dcterms:W3CDTF">2015-03-31T02:15:37Z</dcterms:modified>
</cp:coreProperties>
</file>