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12" r:id="rId2"/>
    <p:sldId id="313" r:id="rId3"/>
    <p:sldId id="353" r:id="rId4"/>
    <p:sldId id="369" r:id="rId5"/>
    <p:sldId id="361" r:id="rId6"/>
    <p:sldId id="362" r:id="rId7"/>
    <p:sldId id="363" r:id="rId8"/>
    <p:sldId id="373" r:id="rId9"/>
    <p:sldId id="374" r:id="rId10"/>
    <p:sldId id="380" r:id="rId11"/>
    <p:sldId id="354" r:id="rId12"/>
    <p:sldId id="367" r:id="rId13"/>
    <p:sldId id="366" r:id="rId14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FF99"/>
    <a:srgbClr val="FFFF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F41658-8E51-4780-9620-598885AE93D9}" type="doc">
      <dgm:prSet loTypeId="urn:microsoft.com/office/officeart/2005/8/layout/vList3" loCatId="list" qsTypeId="urn:microsoft.com/office/officeart/2005/8/quickstyle/simple3" qsCatId="simple" csTypeId="urn:microsoft.com/office/officeart/2005/8/colors/accent6_2" csCatId="accent6" phldr="1"/>
      <dgm:spPr/>
    </dgm:pt>
    <dgm:pt modelId="{D59D4007-6DCB-4FA8-A50E-2320350AAB56}">
      <dgm:prSet phldrT="[テキスト]" custT="1"/>
      <dgm:spPr/>
      <dgm:t>
        <a:bodyPr/>
        <a:lstStyle/>
        <a:p>
          <a:pPr algn="l"/>
          <a:r>
            <a:rPr kumimoji="1" lang="ja-JP" altLang="en-US" sz="3600" dirty="0" smtClean="0"/>
            <a:t>①地域の歴史</a:t>
          </a:r>
          <a:endParaRPr kumimoji="1" lang="ja-JP" altLang="en-US" sz="2400" dirty="0"/>
        </a:p>
      </dgm:t>
    </dgm:pt>
    <dgm:pt modelId="{14478313-0315-433C-9D5D-C11098E563E2}" type="parTrans" cxnId="{F3F20465-CC27-466F-8A96-59196EDA8582}">
      <dgm:prSet/>
      <dgm:spPr/>
      <dgm:t>
        <a:bodyPr/>
        <a:lstStyle/>
        <a:p>
          <a:endParaRPr kumimoji="1" lang="ja-JP" altLang="en-US"/>
        </a:p>
      </dgm:t>
    </dgm:pt>
    <dgm:pt modelId="{1A8FC819-4101-4BFE-90C9-E954DC3AD7F2}" type="sibTrans" cxnId="{F3F20465-CC27-466F-8A96-59196EDA8582}">
      <dgm:prSet/>
      <dgm:spPr/>
      <dgm:t>
        <a:bodyPr/>
        <a:lstStyle/>
        <a:p>
          <a:endParaRPr kumimoji="1" lang="ja-JP" altLang="en-US"/>
        </a:p>
      </dgm:t>
    </dgm:pt>
    <dgm:pt modelId="{49C205E9-986C-402B-9B64-E567FCFAE989}">
      <dgm:prSet phldrT="[テキスト]" custT="1"/>
      <dgm:spPr/>
      <dgm:t>
        <a:bodyPr/>
        <a:lstStyle/>
        <a:p>
          <a:pPr algn="l"/>
          <a:r>
            <a:rPr kumimoji="1" lang="ja-JP" altLang="en-US" sz="3600" dirty="0" smtClean="0"/>
            <a:t>②地域の主な産業</a:t>
          </a:r>
          <a:endParaRPr kumimoji="1" lang="ja-JP" altLang="en-US" sz="2500" dirty="0"/>
        </a:p>
      </dgm:t>
    </dgm:pt>
    <dgm:pt modelId="{292532D6-4681-42FF-810B-5E1790C7D28A}" type="parTrans" cxnId="{339562BF-0236-4976-8442-36AECE678A9F}">
      <dgm:prSet/>
      <dgm:spPr/>
      <dgm:t>
        <a:bodyPr/>
        <a:lstStyle/>
        <a:p>
          <a:endParaRPr kumimoji="1" lang="ja-JP" altLang="en-US"/>
        </a:p>
      </dgm:t>
    </dgm:pt>
    <dgm:pt modelId="{B30D2F55-C789-4A74-B56D-91D57C61880F}" type="sibTrans" cxnId="{339562BF-0236-4976-8442-36AECE678A9F}">
      <dgm:prSet/>
      <dgm:spPr/>
      <dgm:t>
        <a:bodyPr/>
        <a:lstStyle/>
        <a:p>
          <a:endParaRPr kumimoji="1" lang="ja-JP" altLang="en-US"/>
        </a:p>
      </dgm:t>
    </dgm:pt>
    <dgm:pt modelId="{2499C78D-C131-4773-A519-98AA1AB832C9}">
      <dgm:prSet phldrT="[テキスト]"/>
      <dgm:spPr/>
      <dgm:t>
        <a:bodyPr/>
        <a:lstStyle/>
        <a:p>
          <a:pPr algn="l"/>
          <a:r>
            <a:rPr kumimoji="1" lang="ja-JP" altLang="en-US" dirty="0" smtClean="0"/>
            <a:t>③人口動態・将来推計</a:t>
          </a:r>
          <a:endParaRPr kumimoji="1" lang="ja-JP" altLang="en-US" dirty="0"/>
        </a:p>
      </dgm:t>
    </dgm:pt>
    <dgm:pt modelId="{E834D1E9-FB84-4EAD-B4AF-629835376B4C}" type="parTrans" cxnId="{7A350F16-5E7F-4892-9355-FC49A96B4DE9}">
      <dgm:prSet/>
      <dgm:spPr/>
      <dgm:t>
        <a:bodyPr/>
        <a:lstStyle/>
        <a:p>
          <a:endParaRPr kumimoji="1" lang="ja-JP" altLang="en-US"/>
        </a:p>
      </dgm:t>
    </dgm:pt>
    <dgm:pt modelId="{396BCA64-C3BA-45B5-A809-1FC6B16DDC55}" type="sibTrans" cxnId="{7A350F16-5E7F-4892-9355-FC49A96B4DE9}">
      <dgm:prSet/>
      <dgm:spPr/>
      <dgm:t>
        <a:bodyPr/>
        <a:lstStyle/>
        <a:p>
          <a:endParaRPr kumimoji="1" lang="ja-JP" altLang="en-US"/>
        </a:p>
      </dgm:t>
    </dgm:pt>
    <dgm:pt modelId="{734315A3-72C8-4975-BDB6-FADBB13D76EF}" type="pres">
      <dgm:prSet presAssocID="{B2F41658-8E51-4780-9620-598885AE93D9}" presName="linearFlow" presStyleCnt="0">
        <dgm:presLayoutVars>
          <dgm:dir/>
          <dgm:resizeHandles val="exact"/>
        </dgm:presLayoutVars>
      </dgm:prSet>
      <dgm:spPr/>
    </dgm:pt>
    <dgm:pt modelId="{3D43F5A6-9A9F-4E8E-9915-A690775202D8}" type="pres">
      <dgm:prSet presAssocID="{D59D4007-6DCB-4FA8-A50E-2320350AAB56}" presName="composite" presStyleCnt="0"/>
      <dgm:spPr/>
    </dgm:pt>
    <dgm:pt modelId="{1C4647EF-4E12-4E76-9DB9-4DD99EF43EAA}" type="pres">
      <dgm:prSet presAssocID="{D59D4007-6DCB-4FA8-A50E-2320350AAB56}" presName="imgShp" presStyleLbl="fgImgPlace1" presStyleIdx="0" presStyleCnt="3" custLinFactNeighborX="-13179"/>
      <dgm:spPr>
        <a:solidFill>
          <a:srgbClr val="FFC000"/>
        </a:solidFill>
        <a:scene3d>
          <a:camera prst="orthographicFront"/>
          <a:lightRig rig="threePt" dir="t"/>
        </a:scene3d>
        <a:sp3d>
          <a:bevelT/>
        </a:sp3d>
      </dgm:spPr>
    </dgm:pt>
    <dgm:pt modelId="{AA70943B-044B-430A-8348-DE8331643297}" type="pres">
      <dgm:prSet presAssocID="{D59D4007-6DCB-4FA8-A50E-2320350AAB56}" presName="txShp" presStyleLbl="node1" presStyleIdx="0" presStyleCnt="3" custScaleX="121420" custLinFactNeighborX="5987" custLinFactNeighborY="1350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C6ADADE-D40A-4319-B2BF-AA9CC517C245}" type="pres">
      <dgm:prSet presAssocID="{1A8FC819-4101-4BFE-90C9-E954DC3AD7F2}" presName="spacing" presStyleCnt="0"/>
      <dgm:spPr/>
    </dgm:pt>
    <dgm:pt modelId="{4CBD1355-D904-4F9A-91DD-E9C11E925BAA}" type="pres">
      <dgm:prSet presAssocID="{49C205E9-986C-402B-9B64-E567FCFAE989}" presName="composite" presStyleCnt="0"/>
      <dgm:spPr/>
    </dgm:pt>
    <dgm:pt modelId="{9810E42B-2A5B-4B35-B3FD-C0AAD1278415}" type="pres">
      <dgm:prSet presAssocID="{49C205E9-986C-402B-9B64-E567FCFAE989}" presName="imgShp" presStyleLbl="fgImgPlace1" presStyleIdx="1" presStyleCnt="3" custLinFactNeighborX="-16128" custLinFactNeighborY="-4219"/>
      <dgm:spPr>
        <a:solidFill>
          <a:srgbClr val="FFC000"/>
        </a:solidFill>
        <a:scene3d>
          <a:camera prst="orthographicFront"/>
          <a:lightRig rig="threePt" dir="t"/>
        </a:scene3d>
        <a:sp3d>
          <a:bevelT/>
        </a:sp3d>
      </dgm:spPr>
    </dgm:pt>
    <dgm:pt modelId="{ED841D0D-2158-41F1-892D-CED5CF6A3B09}" type="pres">
      <dgm:prSet presAssocID="{49C205E9-986C-402B-9B64-E567FCFAE989}" presName="txShp" presStyleLbl="node1" presStyleIdx="1" presStyleCnt="3" custScaleX="123019" custLinFactNeighborX="5645" custLinFactNeighborY="-4219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FC4F454-D89C-4FE1-99B7-FD4618593CD5}" type="pres">
      <dgm:prSet presAssocID="{B30D2F55-C789-4A74-B56D-91D57C61880F}" presName="spacing" presStyleCnt="0"/>
      <dgm:spPr/>
    </dgm:pt>
    <dgm:pt modelId="{FB0D48A2-E9C7-4D71-9D34-912F763BE261}" type="pres">
      <dgm:prSet presAssocID="{2499C78D-C131-4773-A519-98AA1AB832C9}" presName="composite" presStyleCnt="0"/>
      <dgm:spPr/>
    </dgm:pt>
    <dgm:pt modelId="{03B387F9-92C7-44FA-8F79-E6F0541A7550}" type="pres">
      <dgm:prSet presAssocID="{2499C78D-C131-4773-A519-98AA1AB832C9}" presName="imgShp" presStyleLbl="fgImgPlace1" presStyleIdx="2" presStyleCnt="3" custLinFactNeighborX="-14440" custLinFactNeighborY="-2062"/>
      <dgm:spPr>
        <a:solidFill>
          <a:srgbClr val="FFC000"/>
        </a:solidFill>
        <a:scene3d>
          <a:camera prst="orthographicFront"/>
          <a:lightRig rig="threePt" dir="t"/>
        </a:scene3d>
        <a:sp3d>
          <a:bevelT/>
        </a:sp3d>
      </dgm:spPr>
    </dgm:pt>
    <dgm:pt modelId="{DE8F4FBD-5E84-4AFD-B40F-85929263560A}" type="pres">
      <dgm:prSet presAssocID="{2499C78D-C131-4773-A519-98AA1AB832C9}" presName="txShp" presStyleLbl="node1" presStyleIdx="2" presStyleCnt="3" custScaleX="122549" custScaleY="105718" custLinFactNeighborX="5730" custLinFactNeighborY="-3248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F3F20465-CC27-466F-8A96-59196EDA8582}" srcId="{B2F41658-8E51-4780-9620-598885AE93D9}" destId="{D59D4007-6DCB-4FA8-A50E-2320350AAB56}" srcOrd="0" destOrd="0" parTransId="{14478313-0315-433C-9D5D-C11098E563E2}" sibTransId="{1A8FC819-4101-4BFE-90C9-E954DC3AD7F2}"/>
    <dgm:cxn modelId="{7A350F16-5E7F-4892-9355-FC49A96B4DE9}" srcId="{B2F41658-8E51-4780-9620-598885AE93D9}" destId="{2499C78D-C131-4773-A519-98AA1AB832C9}" srcOrd="2" destOrd="0" parTransId="{E834D1E9-FB84-4EAD-B4AF-629835376B4C}" sibTransId="{396BCA64-C3BA-45B5-A809-1FC6B16DDC55}"/>
    <dgm:cxn modelId="{7BDEF17F-A042-47BD-9E94-0605BAAE72FC}" type="presOf" srcId="{49C205E9-986C-402B-9B64-E567FCFAE989}" destId="{ED841D0D-2158-41F1-892D-CED5CF6A3B09}" srcOrd="0" destOrd="0" presId="urn:microsoft.com/office/officeart/2005/8/layout/vList3"/>
    <dgm:cxn modelId="{339562BF-0236-4976-8442-36AECE678A9F}" srcId="{B2F41658-8E51-4780-9620-598885AE93D9}" destId="{49C205E9-986C-402B-9B64-E567FCFAE989}" srcOrd="1" destOrd="0" parTransId="{292532D6-4681-42FF-810B-5E1790C7D28A}" sibTransId="{B30D2F55-C789-4A74-B56D-91D57C61880F}"/>
    <dgm:cxn modelId="{FD7E28B2-8090-4608-9152-2B959CF781D4}" type="presOf" srcId="{B2F41658-8E51-4780-9620-598885AE93D9}" destId="{734315A3-72C8-4975-BDB6-FADBB13D76EF}" srcOrd="0" destOrd="0" presId="urn:microsoft.com/office/officeart/2005/8/layout/vList3"/>
    <dgm:cxn modelId="{2BB52FC9-8A23-405F-BB0A-E218EE8CA805}" type="presOf" srcId="{D59D4007-6DCB-4FA8-A50E-2320350AAB56}" destId="{AA70943B-044B-430A-8348-DE8331643297}" srcOrd="0" destOrd="0" presId="urn:microsoft.com/office/officeart/2005/8/layout/vList3"/>
    <dgm:cxn modelId="{E6EC9C13-6BEB-4221-99DF-9CA0B0AE8B9C}" type="presOf" srcId="{2499C78D-C131-4773-A519-98AA1AB832C9}" destId="{DE8F4FBD-5E84-4AFD-B40F-85929263560A}" srcOrd="0" destOrd="0" presId="urn:microsoft.com/office/officeart/2005/8/layout/vList3"/>
    <dgm:cxn modelId="{33FF60A1-5564-4214-B694-B4C316F492B8}" type="presParOf" srcId="{734315A3-72C8-4975-BDB6-FADBB13D76EF}" destId="{3D43F5A6-9A9F-4E8E-9915-A690775202D8}" srcOrd="0" destOrd="0" presId="urn:microsoft.com/office/officeart/2005/8/layout/vList3"/>
    <dgm:cxn modelId="{745D4F97-CB6E-4FA0-A644-EEA5D199A698}" type="presParOf" srcId="{3D43F5A6-9A9F-4E8E-9915-A690775202D8}" destId="{1C4647EF-4E12-4E76-9DB9-4DD99EF43EAA}" srcOrd="0" destOrd="0" presId="urn:microsoft.com/office/officeart/2005/8/layout/vList3"/>
    <dgm:cxn modelId="{7C7DFE61-B6BE-4E86-9DF1-EE5F0B0C9DAD}" type="presParOf" srcId="{3D43F5A6-9A9F-4E8E-9915-A690775202D8}" destId="{AA70943B-044B-430A-8348-DE8331643297}" srcOrd="1" destOrd="0" presId="urn:microsoft.com/office/officeart/2005/8/layout/vList3"/>
    <dgm:cxn modelId="{57E7A268-7DDF-4819-A0FD-BC42801E237B}" type="presParOf" srcId="{734315A3-72C8-4975-BDB6-FADBB13D76EF}" destId="{9C6ADADE-D40A-4319-B2BF-AA9CC517C245}" srcOrd="1" destOrd="0" presId="urn:microsoft.com/office/officeart/2005/8/layout/vList3"/>
    <dgm:cxn modelId="{5049B43D-D300-4F91-971D-68BAF605F654}" type="presParOf" srcId="{734315A3-72C8-4975-BDB6-FADBB13D76EF}" destId="{4CBD1355-D904-4F9A-91DD-E9C11E925BAA}" srcOrd="2" destOrd="0" presId="urn:microsoft.com/office/officeart/2005/8/layout/vList3"/>
    <dgm:cxn modelId="{B9E4BBED-83FF-45D2-8DD2-CE20B9C03815}" type="presParOf" srcId="{4CBD1355-D904-4F9A-91DD-E9C11E925BAA}" destId="{9810E42B-2A5B-4B35-B3FD-C0AAD1278415}" srcOrd="0" destOrd="0" presId="urn:microsoft.com/office/officeart/2005/8/layout/vList3"/>
    <dgm:cxn modelId="{8578A532-7F38-45C1-BD77-6D84957C9592}" type="presParOf" srcId="{4CBD1355-D904-4F9A-91DD-E9C11E925BAA}" destId="{ED841D0D-2158-41F1-892D-CED5CF6A3B09}" srcOrd="1" destOrd="0" presId="urn:microsoft.com/office/officeart/2005/8/layout/vList3"/>
    <dgm:cxn modelId="{FF463B60-6377-472E-BD06-37587EF55339}" type="presParOf" srcId="{734315A3-72C8-4975-BDB6-FADBB13D76EF}" destId="{2FC4F454-D89C-4FE1-99B7-FD4618593CD5}" srcOrd="3" destOrd="0" presId="urn:microsoft.com/office/officeart/2005/8/layout/vList3"/>
    <dgm:cxn modelId="{E6419CAA-44CB-4F5D-A83E-B649F7EEFE8C}" type="presParOf" srcId="{734315A3-72C8-4975-BDB6-FADBB13D76EF}" destId="{FB0D48A2-E9C7-4D71-9D34-912F763BE261}" srcOrd="4" destOrd="0" presId="urn:microsoft.com/office/officeart/2005/8/layout/vList3"/>
    <dgm:cxn modelId="{98CD9AA1-F579-491C-B3E3-C21C87292709}" type="presParOf" srcId="{FB0D48A2-E9C7-4D71-9D34-912F763BE261}" destId="{03B387F9-92C7-44FA-8F79-E6F0541A7550}" srcOrd="0" destOrd="0" presId="urn:microsoft.com/office/officeart/2005/8/layout/vList3"/>
    <dgm:cxn modelId="{074269E8-65AD-41B2-A9BA-BAAB23056C5A}" type="presParOf" srcId="{FB0D48A2-E9C7-4D71-9D34-912F763BE261}" destId="{DE8F4FBD-5E84-4AFD-B40F-85929263560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F41658-8E51-4780-9620-598885AE93D9}" type="doc">
      <dgm:prSet loTypeId="urn:microsoft.com/office/officeart/2005/8/layout/vList3" loCatId="list" qsTypeId="urn:microsoft.com/office/officeart/2005/8/quickstyle/simple3" qsCatId="simple" csTypeId="urn:microsoft.com/office/officeart/2005/8/colors/accent6_2" csCatId="accent6" phldr="1"/>
      <dgm:spPr/>
    </dgm:pt>
    <dgm:pt modelId="{D59D4007-6DCB-4FA8-A50E-2320350AAB56}">
      <dgm:prSet phldrT="[テキスト]" custT="1"/>
      <dgm:spPr/>
      <dgm:t>
        <a:bodyPr/>
        <a:lstStyle/>
        <a:p>
          <a:pPr algn="l"/>
          <a:r>
            <a:rPr kumimoji="1" lang="ja-JP" altLang="en-US" sz="3200" dirty="0" smtClean="0"/>
            <a:t>　①行政機関</a:t>
          </a:r>
          <a:endParaRPr kumimoji="1" lang="ja-JP" altLang="en-US" sz="3200" dirty="0"/>
        </a:p>
      </dgm:t>
    </dgm:pt>
    <dgm:pt modelId="{14478313-0315-433C-9D5D-C11098E563E2}" type="parTrans" cxnId="{F3F20465-CC27-466F-8A96-59196EDA8582}">
      <dgm:prSet/>
      <dgm:spPr/>
      <dgm:t>
        <a:bodyPr/>
        <a:lstStyle/>
        <a:p>
          <a:endParaRPr kumimoji="1" lang="ja-JP" altLang="en-US"/>
        </a:p>
      </dgm:t>
    </dgm:pt>
    <dgm:pt modelId="{1A8FC819-4101-4BFE-90C9-E954DC3AD7F2}" type="sibTrans" cxnId="{F3F20465-CC27-466F-8A96-59196EDA8582}">
      <dgm:prSet/>
      <dgm:spPr/>
      <dgm:t>
        <a:bodyPr/>
        <a:lstStyle/>
        <a:p>
          <a:endParaRPr kumimoji="1" lang="ja-JP" altLang="en-US"/>
        </a:p>
      </dgm:t>
    </dgm:pt>
    <dgm:pt modelId="{49C205E9-986C-402B-9B64-E567FCFAE989}">
      <dgm:prSet phldrT="[テキスト]" custT="1"/>
      <dgm:spPr/>
      <dgm:t>
        <a:bodyPr/>
        <a:lstStyle/>
        <a:p>
          <a:pPr algn="l"/>
          <a:r>
            <a:rPr kumimoji="1" lang="ja-JP" altLang="en-US" sz="3200" dirty="0" smtClean="0"/>
            <a:t>　②保健・医療・福祉関連の機関・団体</a:t>
          </a:r>
          <a:endParaRPr kumimoji="1" lang="ja-JP" altLang="en-US" sz="3200" dirty="0"/>
        </a:p>
      </dgm:t>
    </dgm:pt>
    <dgm:pt modelId="{292532D6-4681-42FF-810B-5E1790C7D28A}" type="parTrans" cxnId="{339562BF-0236-4976-8442-36AECE678A9F}">
      <dgm:prSet/>
      <dgm:spPr/>
      <dgm:t>
        <a:bodyPr/>
        <a:lstStyle/>
        <a:p>
          <a:endParaRPr kumimoji="1" lang="ja-JP" altLang="en-US"/>
        </a:p>
      </dgm:t>
    </dgm:pt>
    <dgm:pt modelId="{B30D2F55-C789-4A74-B56D-91D57C61880F}" type="sibTrans" cxnId="{339562BF-0236-4976-8442-36AECE678A9F}">
      <dgm:prSet/>
      <dgm:spPr/>
      <dgm:t>
        <a:bodyPr/>
        <a:lstStyle/>
        <a:p>
          <a:endParaRPr kumimoji="1" lang="ja-JP" altLang="en-US"/>
        </a:p>
      </dgm:t>
    </dgm:pt>
    <dgm:pt modelId="{2499C78D-C131-4773-A519-98AA1AB832C9}">
      <dgm:prSet phldrT="[テキスト]" custT="1"/>
      <dgm:spPr/>
      <dgm:t>
        <a:bodyPr/>
        <a:lstStyle/>
        <a:p>
          <a:pPr algn="l"/>
          <a:r>
            <a:rPr kumimoji="1" lang="ja-JP" altLang="en-US" sz="3200" dirty="0" smtClean="0"/>
            <a:t>　③地縁組織</a:t>
          </a:r>
          <a:endParaRPr kumimoji="1" lang="ja-JP" altLang="en-US" sz="3200" dirty="0"/>
        </a:p>
      </dgm:t>
    </dgm:pt>
    <dgm:pt modelId="{E834D1E9-FB84-4EAD-B4AF-629835376B4C}" type="parTrans" cxnId="{7A350F16-5E7F-4892-9355-FC49A96B4DE9}">
      <dgm:prSet/>
      <dgm:spPr/>
      <dgm:t>
        <a:bodyPr/>
        <a:lstStyle/>
        <a:p>
          <a:endParaRPr kumimoji="1" lang="ja-JP" altLang="en-US"/>
        </a:p>
      </dgm:t>
    </dgm:pt>
    <dgm:pt modelId="{396BCA64-C3BA-45B5-A809-1FC6B16DDC55}" type="sibTrans" cxnId="{7A350F16-5E7F-4892-9355-FC49A96B4DE9}">
      <dgm:prSet/>
      <dgm:spPr/>
      <dgm:t>
        <a:bodyPr/>
        <a:lstStyle/>
        <a:p>
          <a:endParaRPr kumimoji="1" lang="ja-JP" altLang="en-US"/>
        </a:p>
      </dgm:t>
    </dgm:pt>
    <dgm:pt modelId="{734315A3-72C8-4975-BDB6-FADBB13D76EF}" type="pres">
      <dgm:prSet presAssocID="{B2F41658-8E51-4780-9620-598885AE93D9}" presName="linearFlow" presStyleCnt="0">
        <dgm:presLayoutVars>
          <dgm:dir/>
          <dgm:resizeHandles val="exact"/>
        </dgm:presLayoutVars>
      </dgm:prSet>
      <dgm:spPr/>
    </dgm:pt>
    <dgm:pt modelId="{3D43F5A6-9A9F-4E8E-9915-A690775202D8}" type="pres">
      <dgm:prSet presAssocID="{D59D4007-6DCB-4FA8-A50E-2320350AAB56}" presName="composite" presStyleCnt="0"/>
      <dgm:spPr/>
    </dgm:pt>
    <dgm:pt modelId="{1C4647EF-4E12-4E76-9DB9-4DD99EF43EAA}" type="pres">
      <dgm:prSet presAssocID="{D59D4007-6DCB-4FA8-A50E-2320350AAB56}" presName="imgShp" presStyleLbl="fgImgPlace1" presStyleIdx="0" presStyleCnt="3" custLinFactNeighborX="-37222" custLinFactNeighborY="-228"/>
      <dgm:spPr>
        <a:solidFill>
          <a:srgbClr val="FFC000"/>
        </a:solidFill>
        <a:scene3d>
          <a:camera prst="orthographicFront"/>
          <a:lightRig rig="threePt" dir="t"/>
        </a:scene3d>
        <a:sp3d>
          <a:bevelT/>
        </a:sp3d>
      </dgm:spPr>
    </dgm:pt>
    <dgm:pt modelId="{AA70943B-044B-430A-8348-DE8331643297}" type="pres">
      <dgm:prSet presAssocID="{D59D4007-6DCB-4FA8-A50E-2320350AAB56}" presName="txShp" presStyleLbl="node1" presStyleIdx="0" presStyleCnt="3" custScaleX="121420" custLinFactNeighborX="6763" custLinFactNeighborY="1350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C6ADADE-D40A-4319-B2BF-AA9CC517C245}" type="pres">
      <dgm:prSet presAssocID="{1A8FC819-4101-4BFE-90C9-E954DC3AD7F2}" presName="spacing" presStyleCnt="0"/>
      <dgm:spPr/>
    </dgm:pt>
    <dgm:pt modelId="{4CBD1355-D904-4F9A-91DD-E9C11E925BAA}" type="pres">
      <dgm:prSet presAssocID="{49C205E9-986C-402B-9B64-E567FCFAE989}" presName="composite" presStyleCnt="0"/>
      <dgm:spPr/>
    </dgm:pt>
    <dgm:pt modelId="{9810E42B-2A5B-4B35-B3FD-C0AAD1278415}" type="pres">
      <dgm:prSet presAssocID="{49C205E9-986C-402B-9B64-E567FCFAE989}" presName="imgShp" presStyleLbl="fgImgPlace1" presStyleIdx="1" presStyleCnt="3" custLinFactNeighborX="-37222" custLinFactNeighborY="-67"/>
      <dgm:spPr>
        <a:solidFill>
          <a:srgbClr val="FFC000"/>
        </a:solidFill>
        <a:scene3d>
          <a:camera prst="orthographicFront"/>
          <a:lightRig rig="threePt" dir="t"/>
        </a:scene3d>
        <a:sp3d>
          <a:bevelT/>
        </a:sp3d>
      </dgm:spPr>
    </dgm:pt>
    <dgm:pt modelId="{ED841D0D-2158-41F1-892D-CED5CF6A3B09}" type="pres">
      <dgm:prSet presAssocID="{49C205E9-986C-402B-9B64-E567FCFAE989}" presName="txShp" presStyleLbl="node1" presStyleIdx="1" presStyleCnt="3" custScaleX="121116" custLinFactNeighborX="6915" custLinFactNeighborY="-6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FC4F454-D89C-4FE1-99B7-FD4618593CD5}" type="pres">
      <dgm:prSet presAssocID="{B30D2F55-C789-4A74-B56D-91D57C61880F}" presName="spacing" presStyleCnt="0"/>
      <dgm:spPr/>
    </dgm:pt>
    <dgm:pt modelId="{FB0D48A2-E9C7-4D71-9D34-912F763BE261}" type="pres">
      <dgm:prSet presAssocID="{2499C78D-C131-4773-A519-98AA1AB832C9}" presName="composite" presStyleCnt="0"/>
      <dgm:spPr/>
    </dgm:pt>
    <dgm:pt modelId="{03B387F9-92C7-44FA-8F79-E6F0541A7550}" type="pres">
      <dgm:prSet presAssocID="{2499C78D-C131-4773-A519-98AA1AB832C9}" presName="imgShp" presStyleLbl="fgImgPlace1" presStyleIdx="2" presStyleCnt="3" custLinFactNeighborX="-37222" custLinFactNeighborY="-6482"/>
      <dgm:spPr>
        <a:solidFill>
          <a:srgbClr val="FFC000"/>
        </a:solidFill>
        <a:scene3d>
          <a:camera prst="orthographicFront"/>
          <a:lightRig rig="threePt" dir="t"/>
        </a:scene3d>
        <a:sp3d>
          <a:bevelT/>
        </a:sp3d>
      </dgm:spPr>
    </dgm:pt>
    <dgm:pt modelId="{DE8F4FBD-5E84-4AFD-B40F-85929263560A}" type="pres">
      <dgm:prSet presAssocID="{2499C78D-C131-4773-A519-98AA1AB832C9}" presName="txShp" presStyleLbl="node1" presStyleIdx="2" presStyleCnt="3" custScaleX="122074" custScaleY="103958" custLinFactNeighborX="6436" custLinFactNeighborY="-362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7A350F16-5E7F-4892-9355-FC49A96B4DE9}" srcId="{B2F41658-8E51-4780-9620-598885AE93D9}" destId="{2499C78D-C131-4773-A519-98AA1AB832C9}" srcOrd="2" destOrd="0" parTransId="{E834D1E9-FB84-4EAD-B4AF-629835376B4C}" sibTransId="{396BCA64-C3BA-45B5-A809-1FC6B16DDC55}"/>
    <dgm:cxn modelId="{F3F20465-CC27-466F-8A96-59196EDA8582}" srcId="{B2F41658-8E51-4780-9620-598885AE93D9}" destId="{D59D4007-6DCB-4FA8-A50E-2320350AAB56}" srcOrd="0" destOrd="0" parTransId="{14478313-0315-433C-9D5D-C11098E563E2}" sibTransId="{1A8FC819-4101-4BFE-90C9-E954DC3AD7F2}"/>
    <dgm:cxn modelId="{A0094910-63B0-4205-92AB-460D45BD8535}" type="presOf" srcId="{2499C78D-C131-4773-A519-98AA1AB832C9}" destId="{DE8F4FBD-5E84-4AFD-B40F-85929263560A}" srcOrd="0" destOrd="0" presId="urn:microsoft.com/office/officeart/2005/8/layout/vList3"/>
    <dgm:cxn modelId="{339562BF-0236-4976-8442-36AECE678A9F}" srcId="{B2F41658-8E51-4780-9620-598885AE93D9}" destId="{49C205E9-986C-402B-9B64-E567FCFAE989}" srcOrd="1" destOrd="0" parTransId="{292532D6-4681-42FF-810B-5E1790C7D28A}" sibTransId="{B30D2F55-C789-4A74-B56D-91D57C61880F}"/>
    <dgm:cxn modelId="{98DA8616-1758-4A97-9E60-17B2E62DEAF0}" type="presOf" srcId="{49C205E9-986C-402B-9B64-E567FCFAE989}" destId="{ED841D0D-2158-41F1-892D-CED5CF6A3B09}" srcOrd="0" destOrd="0" presId="urn:microsoft.com/office/officeart/2005/8/layout/vList3"/>
    <dgm:cxn modelId="{A04C2C46-F94D-45BD-9196-2E432B529424}" type="presOf" srcId="{D59D4007-6DCB-4FA8-A50E-2320350AAB56}" destId="{AA70943B-044B-430A-8348-DE8331643297}" srcOrd="0" destOrd="0" presId="urn:microsoft.com/office/officeart/2005/8/layout/vList3"/>
    <dgm:cxn modelId="{D626DB09-A342-47F8-87E4-2E248B2FD14D}" type="presOf" srcId="{B2F41658-8E51-4780-9620-598885AE93D9}" destId="{734315A3-72C8-4975-BDB6-FADBB13D76EF}" srcOrd="0" destOrd="0" presId="urn:microsoft.com/office/officeart/2005/8/layout/vList3"/>
    <dgm:cxn modelId="{2EECB0A7-2DA3-4421-BA39-CB06394D656C}" type="presParOf" srcId="{734315A3-72C8-4975-BDB6-FADBB13D76EF}" destId="{3D43F5A6-9A9F-4E8E-9915-A690775202D8}" srcOrd="0" destOrd="0" presId="urn:microsoft.com/office/officeart/2005/8/layout/vList3"/>
    <dgm:cxn modelId="{FADFBFA2-20C1-44DE-BBCA-DEC93287B101}" type="presParOf" srcId="{3D43F5A6-9A9F-4E8E-9915-A690775202D8}" destId="{1C4647EF-4E12-4E76-9DB9-4DD99EF43EAA}" srcOrd="0" destOrd="0" presId="urn:microsoft.com/office/officeart/2005/8/layout/vList3"/>
    <dgm:cxn modelId="{EDC0EF52-B374-4783-8368-1F3C2A4C5B3F}" type="presParOf" srcId="{3D43F5A6-9A9F-4E8E-9915-A690775202D8}" destId="{AA70943B-044B-430A-8348-DE8331643297}" srcOrd="1" destOrd="0" presId="urn:microsoft.com/office/officeart/2005/8/layout/vList3"/>
    <dgm:cxn modelId="{73943B8E-FF4D-4A9B-BAC1-422ED21A024E}" type="presParOf" srcId="{734315A3-72C8-4975-BDB6-FADBB13D76EF}" destId="{9C6ADADE-D40A-4319-B2BF-AA9CC517C245}" srcOrd="1" destOrd="0" presId="urn:microsoft.com/office/officeart/2005/8/layout/vList3"/>
    <dgm:cxn modelId="{79F3AA49-45AD-4093-99F0-E96529AB29ED}" type="presParOf" srcId="{734315A3-72C8-4975-BDB6-FADBB13D76EF}" destId="{4CBD1355-D904-4F9A-91DD-E9C11E925BAA}" srcOrd="2" destOrd="0" presId="urn:microsoft.com/office/officeart/2005/8/layout/vList3"/>
    <dgm:cxn modelId="{6AED9C1B-A1FA-4F9F-973F-271F0BDBD92E}" type="presParOf" srcId="{4CBD1355-D904-4F9A-91DD-E9C11E925BAA}" destId="{9810E42B-2A5B-4B35-B3FD-C0AAD1278415}" srcOrd="0" destOrd="0" presId="urn:microsoft.com/office/officeart/2005/8/layout/vList3"/>
    <dgm:cxn modelId="{D40EE1F8-890D-429F-8FD5-DABEDAFA965C}" type="presParOf" srcId="{4CBD1355-D904-4F9A-91DD-E9C11E925BAA}" destId="{ED841D0D-2158-41F1-892D-CED5CF6A3B09}" srcOrd="1" destOrd="0" presId="urn:microsoft.com/office/officeart/2005/8/layout/vList3"/>
    <dgm:cxn modelId="{E3D3BF97-1036-432C-AB9E-20B7DFA598CD}" type="presParOf" srcId="{734315A3-72C8-4975-BDB6-FADBB13D76EF}" destId="{2FC4F454-D89C-4FE1-99B7-FD4618593CD5}" srcOrd="3" destOrd="0" presId="urn:microsoft.com/office/officeart/2005/8/layout/vList3"/>
    <dgm:cxn modelId="{193967C6-E22F-417A-A8C2-C7EFB5AD7B36}" type="presParOf" srcId="{734315A3-72C8-4975-BDB6-FADBB13D76EF}" destId="{FB0D48A2-E9C7-4D71-9D34-912F763BE261}" srcOrd="4" destOrd="0" presId="urn:microsoft.com/office/officeart/2005/8/layout/vList3"/>
    <dgm:cxn modelId="{F378D4EB-DCE7-4C66-A345-3A58A5A09D81}" type="presParOf" srcId="{FB0D48A2-E9C7-4D71-9D34-912F763BE261}" destId="{03B387F9-92C7-44FA-8F79-E6F0541A7550}" srcOrd="0" destOrd="0" presId="urn:microsoft.com/office/officeart/2005/8/layout/vList3"/>
    <dgm:cxn modelId="{0A35ADE1-FD88-4D81-9EB3-6D92DCC820DA}" type="presParOf" srcId="{FB0D48A2-E9C7-4D71-9D34-912F763BE261}" destId="{DE8F4FBD-5E84-4AFD-B40F-85929263560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2F41658-8E51-4780-9620-598885AE93D9}" type="doc">
      <dgm:prSet loTypeId="urn:microsoft.com/office/officeart/2005/8/layout/vList3" loCatId="list" qsTypeId="urn:microsoft.com/office/officeart/2005/8/quickstyle/simple3" qsCatId="simple" csTypeId="urn:microsoft.com/office/officeart/2005/8/colors/accent6_2" csCatId="accent6" phldr="1"/>
      <dgm:spPr/>
    </dgm:pt>
    <dgm:pt modelId="{D59D4007-6DCB-4FA8-A50E-2320350AAB56}">
      <dgm:prSet phldrT="[テキスト]" custT="1"/>
      <dgm:spPr/>
      <dgm:t>
        <a:bodyPr/>
        <a:lstStyle/>
        <a:p>
          <a:pPr algn="l"/>
          <a:r>
            <a:rPr kumimoji="1" lang="ja-JP" altLang="en-US" sz="3200" dirty="0" smtClean="0"/>
            <a:t>　④ﾎﾞﾗﾝﾃｨｱｸﾞﾙｰﾌﾟ・</a:t>
          </a:r>
          <a:r>
            <a:rPr kumimoji="1" lang="en-US" altLang="ja-JP" sz="3200" dirty="0" smtClean="0"/>
            <a:t>NPO</a:t>
          </a:r>
          <a:r>
            <a:rPr kumimoji="1" lang="ja-JP" altLang="en-US" sz="3200" dirty="0" smtClean="0"/>
            <a:t>・当事者団体</a:t>
          </a:r>
          <a:endParaRPr kumimoji="1" lang="ja-JP" altLang="en-US" sz="3200" dirty="0"/>
        </a:p>
      </dgm:t>
    </dgm:pt>
    <dgm:pt modelId="{14478313-0315-433C-9D5D-C11098E563E2}" type="parTrans" cxnId="{F3F20465-CC27-466F-8A96-59196EDA8582}">
      <dgm:prSet/>
      <dgm:spPr/>
      <dgm:t>
        <a:bodyPr/>
        <a:lstStyle/>
        <a:p>
          <a:endParaRPr kumimoji="1" lang="ja-JP" altLang="en-US"/>
        </a:p>
      </dgm:t>
    </dgm:pt>
    <dgm:pt modelId="{1A8FC819-4101-4BFE-90C9-E954DC3AD7F2}" type="sibTrans" cxnId="{F3F20465-CC27-466F-8A96-59196EDA8582}">
      <dgm:prSet/>
      <dgm:spPr/>
      <dgm:t>
        <a:bodyPr/>
        <a:lstStyle/>
        <a:p>
          <a:endParaRPr kumimoji="1" lang="ja-JP" altLang="en-US"/>
        </a:p>
      </dgm:t>
    </dgm:pt>
    <dgm:pt modelId="{49C205E9-986C-402B-9B64-E567FCFAE989}">
      <dgm:prSet phldrT="[テキスト]" custT="1"/>
      <dgm:spPr/>
      <dgm:t>
        <a:bodyPr/>
        <a:lstStyle/>
        <a:p>
          <a:pPr algn="l"/>
          <a:r>
            <a:rPr kumimoji="1" lang="ja-JP" altLang="en-US" sz="3200" dirty="0" smtClean="0"/>
            <a:t>　⑤中間支援組織</a:t>
          </a:r>
          <a:endParaRPr kumimoji="1" lang="ja-JP" altLang="en-US" sz="3200" dirty="0"/>
        </a:p>
      </dgm:t>
    </dgm:pt>
    <dgm:pt modelId="{292532D6-4681-42FF-810B-5E1790C7D28A}" type="parTrans" cxnId="{339562BF-0236-4976-8442-36AECE678A9F}">
      <dgm:prSet/>
      <dgm:spPr/>
      <dgm:t>
        <a:bodyPr/>
        <a:lstStyle/>
        <a:p>
          <a:endParaRPr kumimoji="1" lang="ja-JP" altLang="en-US"/>
        </a:p>
      </dgm:t>
    </dgm:pt>
    <dgm:pt modelId="{B30D2F55-C789-4A74-B56D-91D57C61880F}" type="sibTrans" cxnId="{339562BF-0236-4976-8442-36AECE678A9F}">
      <dgm:prSet/>
      <dgm:spPr/>
      <dgm:t>
        <a:bodyPr/>
        <a:lstStyle/>
        <a:p>
          <a:endParaRPr kumimoji="1" lang="ja-JP" altLang="en-US"/>
        </a:p>
      </dgm:t>
    </dgm:pt>
    <dgm:pt modelId="{2499C78D-C131-4773-A519-98AA1AB832C9}">
      <dgm:prSet phldrT="[テキスト]" custT="1"/>
      <dgm:spPr/>
      <dgm:t>
        <a:bodyPr/>
        <a:lstStyle/>
        <a:p>
          <a:pPr algn="l"/>
          <a:r>
            <a:rPr kumimoji="1" lang="ja-JP" altLang="en-US" sz="3200" dirty="0" smtClean="0"/>
            <a:t>　⑥生活関連産業</a:t>
          </a:r>
          <a:endParaRPr kumimoji="1" lang="ja-JP" altLang="en-US" sz="3200" dirty="0"/>
        </a:p>
      </dgm:t>
    </dgm:pt>
    <dgm:pt modelId="{E834D1E9-FB84-4EAD-B4AF-629835376B4C}" type="parTrans" cxnId="{7A350F16-5E7F-4892-9355-FC49A96B4DE9}">
      <dgm:prSet/>
      <dgm:spPr/>
      <dgm:t>
        <a:bodyPr/>
        <a:lstStyle/>
        <a:p>
          <a:endParaRPr kumimoji="1" lang="ja-JP" altLang="en-US"/>
        </a:p>
      </dgm:t>
    </dgm:pt>
    <dgm:pt modelId="{396BCA64-C3BA-45B5-A809-1FC6B16DDC55}" type="sibTrans" cxnId="{7A350F16-5E7F-4892-9355-FC49A96B4DE9}">
      <dgm:prSet/>
      <dgm:spPr/>
      <dgm:t>
        <a:bodyPr/>
        <a:lstStyle/>
        <a:p>
          <a:endParaRPr kumimoji="1" lang="ja-JP" altLang="en-US"/>
        </a:p>
      </dgm:t>
    </dgm:pt>
    <dgm:pt modelId="{734315A3-72C8-4975-BDB6-FADBB13D76EF}" type="pres">
      <dgm:prSet presAssocID="{B2F41658-8E51-4780-9620-598885AE93D9}" presName="linearFlow" presStyleCnt="0">
        <dgm:presLayoutVars>
          <dgm:dir/>
          <dgm:resizeHandles val="exact"/>
        </dgm:presLayoutVars>
      </dgm:prSet>
      <dgm:spPr/>
    </dgm:pt>
    <dgm:pt modelId="{3D43F5A6-9A9F-4E8E-9915-A690775202D8}" type="pres">
      <dgm:prSet presAssocID="{D59D4007-6DCB-4FA8-A50E-2320350AAB56}" presName="composite" presStyleCnt="0"/>
      <dgm:spPr/>
    </dgm:pt>
    <dgm:pt modelId="{1C4647EF-4E12-4E76-9DB9-4DD99EF43EAA}" type="pres">
      <dgm:prSet presAssocID="{D59D4007-6DCB-4FA8-A50E-2320350AAB56}" presName="imgShp" presStyleLbl="fgImgPlace1" presStyleIdx="0" presStyleCnt="3" custLinFactNeighborX="-31437" custLinFactNeighborY="-228"/>
      <dgm:spPr>
        <a:solidFill>
          <a:srgbClr val="FFC000"/>
        </a:solidFill>
        <a:scene3d>
          <a:camera prst="orthographicFront"/>
          <a:lightRig rig="threePt" dir="t"/>
        </a:scene3d>
        <a:sp3d>
          <a:bevelT/>
        </a:sp3d>
      </dgm:spPr>
    </dgm:pt>
    <dgm:pt modelId="{AA70943B-044B-430A-8348-DE8331643297}" type="pres">
      <dgm:prSet presAssocID="{D59D4007-6DCB-4FA8-A50E-2320350AAB56}" presName="txShp" presStyleLbl="node1" presStyleIdx="0" presStyleCnt="3" custScaleX="121420" custLinFactNeighborX="7345" custLinFactNeighborY="5840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C6ADADE-D40A-4319-B2BF-AA9CC517C245}" type="pres">
      <dgm:prSet presAssocID="{1A8FC819-4101-4BFE-90C9-E954DC3AD7F2}" presName="spacing" presStyleCnt="0"/>
      <dgm:spPr/>
    </dgm:pt>
    <dgm:pt modelId="{4CBD1355-D904-4F9A-91DD-E9C11E925BAA}" type="pres">
      <dgm:prSet presAssocID="{49C205E9-986C-402B-9B64-E567FCFAE989}" presName="composite" presStyleCnt="0"/>
      <dgm:spPr/>
    </dgm:pt>
    <dgm:pt modelId="{9810E42B-2A5B-4B35-B3FD-C0AAD1278415}" type="pres">
      <dgm:prSet presAssocID="{49C205E9-986C-402B-9B64-E567FCFAE989}" presName="imgShp" presStyleLbl="fgImgPlace1" presStyleIdx="1" presStyleCnt="3" custLinFactNeighborX="-31437" custLinFactNeighborY="-8807"/>
      <dgm:spPr>
        <a:solidFill>
          <a:srgbClr val="FFC000"/>
        </a:solidFill>
        <a:scene3d>
          <a:camera prst="orthographicFront"/>
          <a:lightRig rig="threePt" dir="t"/>
        </a:scene3d>
        <a:sp3d>
          <a:bevelT/>
        </a:sp3d>
      </dgm:spPr>
    </dgm:pt>
    <dgm:pt modelId="{ED841D0D-2158-41F1-892D-CED5CF6A3B09}" type="pres">
      <dgm:prSet presAssocID="{49C205E9-986C-402B-9B64-E567FCFAE989}" presName="txShp" presStyleLbl="node1" presStyleIdx="1" presStyleCnt="3" custScaleX="121876" custLinFactNeighborX="7117" custLinFactNeighborY="177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FC4F454-D89C-4FE1-99B7-FD4618593CD5}" type="pres">
      <dgm:prSet presAssocID="{B30D2F55-C789-4A74-B56D-91D57C61880F}" presName="spacing" presStyleCnt="0"/>
      <dgm:spPr/>
    </dgm:pt>
    <dgm:pt modelId="{FB0D48A2-E9C7-4D71-9D34-912F763BE261}" type="pres">
      <dgm:prSet presAssocID="{2499C78D-C131-4773-A519-98AA1AB832C9}" presName="composite" presStyleCnt="0"/>
      <dgm:spPr/>
    </dgm:pt>
    <dgm:pt modelId="{03B387F9-92C7-44FA-8F79-E6F0541A7550}" type="pres">
      <dgm:prSet presAssocID="{2499C78D-C131-4773-A519-98AA1AB832C9}" presName="imgShp" presStyleLbl="fgImgPlace1" presStyleIdx="2" presStyleCnt="3" custLinFactNeighborX="-31437" custLinFactNeighborY="-9662"/>
      <dgm:spPr>
        <a:solidFill>
          <a:srgbClr val="FFC000"/>
        </a:solidFill>
        <a:scene3d>
          <a:camera prst="orthographicFront"/>
          <a:lightRig rig="threePt" dir="t"/>
        </a:scene3d>
        <a:sp3d>
          <a:bevelT/>
        </a:sp3d>
      </dgm:spPr>
    </dgm:pt>
    <dgm:pt modelId="{DE8F4FBD-5E84-4AFD-B40F-85929263560A}" type="pres">
      <dgm:prSet presAssocID="{2499C78D-C131-4773-A519-98AA1AB832C9}" presName="txShp" presStyleLbl="node1" presStyleIdx="2" presStyleCnt="3" custScaleX="122549" custScaleY="105718" custLinFactNeighborX="6781" custLinFactNeighborY="-3248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7A350F16-5E7F-4892-9355-FC49A96B4DE9}" srcId="{B2F41658-8E51-4780-9620-598885AE93D9}" destId="{2499C78D-C131-4773-A519-98AA1AB832C9}" srcOrd="2" destOrd="0" parTransId="{E834D1E9-FB84-4EAD-B4AF-629835376B4C}" sibTransId="{396BCA64-C3BA-45B5-A809-1FC6B16DDC55}"/>
    <dgm:cxn modelId="{F3F20465-CC27-466F-8A96-59196EDA8582}" srcId="{B2F41658-8E51-4780-9620-598885AE93D9}" destId="{D59D4007-6DCB-4FA8-A50E-2320350AAB56}" srcOrd="0" destOrd="0" parTransId="{14478313-0315-433C-9D5D-C11098E563E2}" sibTransId="{1A8FC819-4101-4BFE-90C9-E954DC3AD7F2}"/>
    <dgm:cxn modelId="{D6665F95-D6A8-4B7A-8AA7-540A3AA2A06C}" type="presOf" srcId="{49C205E9-986C-402B-9B64-E567FCFAE989}" destId="{ED841D0D-2158-41F1-892D-CED5CF6A3B09}" srcOrd="0" destOrd="0" presId="urn:microsoft.com/office/officeart/2005/8/layout/vList3"/>
    <dgm:cxn modelId="{339562BF-0236-4976-8442-36AECE678A9F}" srcId="{B2F41658-8E51-4780-9620-598885AE93D9}" destId="{49C205E9-986C-402B-9B64-E567FCFAE989}" srcOrd="1" destOrd="0" parTransId="{292532D6-4681-42FF-810B-5E1790C7D28A}" sibTransId="{B30D2F55-C789-4A74-B56D-91D57C61880F}"/>
    <dgm:cxn modelId="{486F1F2C-1E98-43A5-B5EC-D14F7A887F6A}" type="presOf" srcId="{B2F41658-8E51-4780-9620-598885AE93D9}" destId="{734315A3-72C8-4975-BDB6-FADBB13D76EF}" srcOrd="0" destOrd="0" presId="urn:microsoft.com/office/officeart/2005/8/layout/vList3"/>
    <dgm:cxn modelId="{419DA1EC-74D6-49E9-A4DE-CAEB29A52A5B}" type="presOf" srcId="{D59D4007-6DCB-4FA8-A50E-2320350AAB56}" destId="{AA70943B-044B-430A-8348-DE8331643297}" srcOrd="0" destOrd="0" presId="urn:microsoft.com/office/officeart/2005/8/layout/vList3"/>
    <dgm:cxn modelId="{66126CD6-E31D-423E-8FE6-695A5C4D7BCA}" type="presOf" srcId="{2499C78D-C131-4773-A519-98AA1AB832C9}" destId="{DE8F4FBD-5E84-4AFD-B40F-85929263560A}" srcOrd="0" destOrd="0" presId="urn:microsoft.com/office/officeart/2005/8/layout/vList3"/>
    <dgm:cxn modelId="{001A10DE-A6E2-48DE-A525-37DE3640A062}" type="presParOf" srcId="{734315A3-72C8-4975-BDB6-FADBB13D76EF}" destId="{3D43F5A6-9A9F-4E8E-9915-A690775202D8}" srcOrd="0" destOrd="0" presId="urn:microsoft.com/office/officeart/2005/8/layout/vList3"/>
    <dgm:cxn modelId="{EBAB6AD9-189F-4F45-B8B1-2472F1C3EE2A}" type="presParOf" srcId="{3D43F5A6-9A9F-4E8E-9915-A690775202D8}" destId="{1C4647EF-4E12-4E76-9DB9-4DD99EF43EAA}" srcOrd="0" destOrd="0" presId="urn:microsoft.com/office/officeart/2005/8/layout/vList3"/>
    <dgm:cxn modelId="{9CE39E53-D4C5-4A10-8924-4F8A087EADD4}" type="presParOf" srcId="{3D43F5A6-9A9F-4E8E-9915-A690775202D8}" destId="{AA70943B-044B-430A-8348-DE8331643297}" srcOrd="1" destOrd="0" presId="urn:microsoft.com/office/officeart/2005/8/layout/vList3"/>
    <dgm:cxn modelId="{10841433-287A-4EFD-9A09-ACB89A3A72FC}" type="presParOf" srcId="{734315A3-72C8-4975-BDB6-FADBB13D76EF}" destId="{9C6ADADE-D40A-4319-B2BF-AA9CC517C245}" srcOrd="1" destOrd="0" presId="urn:microsoft.com/office/officeart/2005/8/layout/vList3"/>
    <dgm:cxn modelId="{BEE4E587-1633-4350-991B-CE5DAA9C786B}" type="presParOf" srcId="{734315A3-72C8-4975-BDB6-FADBB13D76EF}" destId="{4CBD1355-D904-4F9A-91DD-E9C11E925BAA}" srcOrd="2" destOrd="0" presId="urn:microsoft.com/office/officeart/2005/8/layout/vList3"/>
    <dgm:cxn modelId="{FB56F794-73CF-4A16-A3D5-0829DE76D033}" type="presParOf" srcId="{4CBD1355-D904-4F9A-91DD-E9C11E925BAA}" destId="{9810E42B-2A5B-4B35-B3FD-C0AAD1278415}" srcOrd="0" destOrd="0" presId="urn:microsoft.com/office/officeart/2005/8/layout/vList3"/>
    <dgm:cxn modelId="{18E2016D-8F05-46DF-9077-8753E0FB9900}" type="presParOf" srcId="{4CBD1355-D904-4F9A-91DD-E9C11E925BAA}" destId="{ED841D0D-2158-41F1-892D-CED5CF6A3B09}" srcOrd="1" destOrd="0" presId="urn:microsoft.com/office/officeart/2005/8/layout/vList3"/>
    <dgm:cxn modelId="{E92E8A36-74DB-4CD5-A6B3-53428FF73FF1}" type="presParOf" srcId="{734315A3-72C8-4975-BDB6-FADBB13D76EF}" destId="{2FC4F454-D89C-4FE1-99B7-FD4618593CD5}" srcOrd="3" destOrd="0" presId="urn:microsoft.com/office/officeart/2005/8/layout/vList3"/>
    <dgm:cxn modelId="{80778026-3874-4028-9AD9-7BCB13862AD4}" type="presParOf" srcId="{734315A3-72C8-4975-BDB6-FADBB13D76EF}" destId="{FB0D48A2-E9C7-4D71-9D34-912F763BE261}" srcOrd="4" destOrd="0" presId="urn:microsoft.com/office/officeart/2005/8/layout/vList3"/>
    <dgm:cxn modelId="{D155C976-0F9D-45CE-8FB0-226E2224ED31}" type="presParOf" srcId="{FB0D48A2-E9C7-4D71-9D34-912F763BE261}" destId="{03B387F9-92C7-44FA-8F79-E6F0541A7550}" srcOrd="0" destOrd="0" presId="urn:microsoft.com/office/officeart/2005/8/layout/vList3"/>
    <dgm:cxn modelId="{732625A5-FC59-4A81-9B8E-D2F6069D50EE}" type="presParOf" srcId="{FB0D48A2-E9C7-4D71-9D34-912F763BE261}" destId="{DE8F4FBD-5E84-4AFD-B40F-85929263560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36F3C69-C48D-4143-8591-031C8DE04048}" type="doc">
      <dgm:prSet loTypeId="urn:microsoft.com/office/officeart/2005/8/layout/cycle6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958CCE24-D307-4945-B079-481C74007A5C}">
      <dgm:prSet phldrT="[テキスト]" custT="1"/>
      <dgm:spPr>
        <a:solidFill>
          <a:srgbClr val="FFFF00"/>
        </a:solidFill>
      </dgm:spPr>
      <dgm:t>
        <a:bodyPr/>
        <a:lstStyle/>
        <a:p>
          <a:r>
            <a:rPr kumimoji="1" lang="ja-JP" altLang="en-US" sz="3600" dirty="0" smtClean="0">
              <a:solidFill>
                <a:schemeClr val="tx1"/>
              </a:solidFill>
            </a:rPr>
            <a:t>ヒアリング調査</a:t>
          </a:r>
          <a:endParaRPr kumimoji="1" lang="ja-JP" altLang="en-US" sz="3600" dirty="0">
            <a:solidFill>
              <a:schemeClr val="tx1"/>
            </a:solidFill>
          </a:endParaRPr>
        </a:p>
      </dgm:t>
    </dgm:pt>
    <dgm:pt modelId="{BC67E700-C2EF-4047-886A-1A4E25751799}" type="parTrans" cxnId="{DAECA3DB-B715-47FE-BBBB-841A3F687A32}">
      <dgm:prSet/>
      <dgm:spPr/>
      <dgm:t>
        <a:bodyPr/>
        <a:lstStyle/>
        <a:p>
          <a:endParaRPr kumimoji="1" lang="ja-JP" altLang="en-US" sz="3600">
            <a:solidFill>
              <a:schemeClr val="tx1"/>
            </a:solidFill>
          </a:endParaRPr>
        </a:p>
      </dgm:t>
    </dgm:pt>
    <dgm:pt modelId="{21F166A6-94AF-4630-ADC0-B2AE9336CC0E}" type="sibTrans" cxnId="{DAECA3DB-B715-47FE-BBBB-841A3F687A32}">
      <dgm:prSet/>
      <dgm:spPr>
        <a:ln w="76200"/>
      </dgm:spPr>
      <dgm:t>
        <a:bodyPr/>
        <a:lstStyle/>
        <a:p>
          <a:endParaRPr kumimoji="1" lang="ja-JP" altLang="en-US" sz="3600">
            <a:solidFill>
              <a:schemeClr val="tx1"/>
            </a:solidFill>
          </a:endParaRPr>
        </a:p>
      </dgm:t>
    </dgm:pt>
    <dgm:pt modelId="{478C2B06-38AB-44EF-8C48-79F372544444}">
      <dgm:prSet phldrT="[テキスト]" custT="1"/>
      <dgm:spPr>
        <a:solidFill>
          <a:srgbClr val="FFFF00"/>
        </a:solidFill>
      </dgm:spPr>
      <dgm:t>
        <a:bodyPr/>
        <a:lstStyle/>
        <a:p>
          <a:r>
            <a:rPr kumimoji="1" lang="ja-JP" altLang="en-US" sz="3600" dirty="0" smtClean="0">
              <a:solidFill>
                <a:schemeClr val="tx1"/>
              </a:solidFill>
            </a:rPr>
            <a:t>戸別訪問</a:t>
          </a:r>
          <a:endParaRPr kumimoji="1" lang="ja-JP" altLang="en-US" sz="3600" dirty="0">
            <a:solidFill>
              <a:schemeClr val="tx1"/>
            </a:solidFill>
          </a:endParaRPr>
        </a:p>
      </dgm:t>
    </dgm:pt>
    <dgm:pt modelId="{D73F6B7D-1D8C-42A8-83C2-D0907EA6530E}" type="parTrans" cxnId="{2AC19D46-5F18-4E9D-87F4-87104AFD055D}">
      <dgm:prSet/>
      <dgm:spPr/>
      <dgm:t>
        <a:bodyPr/>
        <a:lstStyle/>
        <a:p>
          <a:endParaRPr kumimoji="1" lang="ja-JP" altLang="en-US" sz="3600">
            <a:solidFill>
              <a:schemeClr val="tx1"/>
            </a:solidFill>
          </a:endParaRPr>
        </a:p>
      </dgm:t>
    </dgm:pt>
    <dgm:pt modelId="{DE304058-7D20-47B0-A456-33D8BD319740}" type="sibTrans" cxnId="{2AC19D46-5F18-4E9D-87F4-87104AFD055D}">
      <dgm:prSet/>
      <dgm:spPr>
        <a:ln w="76200" cmpd="sng"/>
      </dgm:spPr>
      <dgm:t>
        <a:bodyPr/>
        <a:lstStyle/>
        <a:p>
          <a:endParaRPr kumimoji="1" lang="ja-JP" altLang="en-US" sz="3600">
            <a:solidFill>
              <a:schemeClr val="tx1"/>
            </a:solidFill>
          </a:endParaRPr>
        </a:p>
      </dgm:t>
    </dgm:pt>
    <dgm:pt modelId="{3AB14B44-9DC7-45E5-8508-949260941755}">
      <dgm:prSet phldrT="[テキスト]" custT="1"/>
      <dgm:spPr>
        <a:solidFill>
          <a:srgbClr val="FFFF00"/>
        </a:solidFill>
      </dgm:spPr>
      <dgm:t>
        <a:bodyPr/>
        <a:lstStyle/>
        <a:p>
          <a:r>
            <a:rPr kumimoji="1" lang="ja-JP" altLang="en-US" sz="3600" dirty="0" smtClean="0">
              <a:solidFill>
                <a:schemeClr val="tx1"/>
              </a:solidFill>
            </a:rPr>
            <a:t>住民座談会</a:t>
          </a:r>
          <a:endParaRPr kumimoji="1" lang="ja-JP" altLang="en-US" sz="3600" dirty="0">
            <a:solidFill>
              <a:schemeClr val="tx1"/>
            </a:solidFill>
          </a:endParaRPr>
        </a:p>
      </dgm:t>
    </dgm:pt>
    <dgm:pt modelId="{AEF283E0-3A6E-48B3-95DC-5D1E09858B74}" type="parTrans" cxnId="{26A79152-B46E-4431-8852-5D625EBD324D}">
      <dgm:prSet/>
      <dgm:spPr/>
      <dgm:t>
        <a:bodyPr/>
        <a:lstStyle/>
        <a:p>
          <a:endParaRPr kumimoji="1" lang="ja-JP" altLang="en-US" sz="3600">
            <a:solidFill>
              <a:schemeClr val="tx1"/>
            </a:solidFill>
          </a:endParaRPr>
        </a:p>
      </dgm:t>
    </dgm:pt>
    <dgm:pt modelId="{BA138E47-C4E6-4E83-8E47-3CD1F12A193A}" type="sibTrans" cxnId="{26A79152-B46E-4431-8852-5D625EBD324D}">
      <dgm:prSet/>
      <dgm:spPr>
        <a:ln w="76200"/>
      </dgm:spPr>
      <dgm:t>
        <a:bodyPr/>
        <a:lstStyle/>
        <a:p>
          <a:endParaRPr kumimoji="1" lang="ja-JP" altLang="en-US" sz="3600">
            <a:solidFill>
              <a:schemeClr val="tx1"/>
            </a:solidFill>
          </a:endParaRPr>
        </a:p>
      </dgm:t>
    </dgm:pt>
    <dgm:pt modelId="{BE9A9556-1CC0-4721-9B69-8FDA2013BF61}">
      <dgm:prSet custT="1"/>
      <dgm:spPr>
        <a:solidFill>
          <a:srgbClr val="FFFF00"/>
        </a:solidFill>
      </dgm:spPr>
      <dgm:t>
        <a:bodyPr/>
        <a:lstStyle/>
        <a:p>
          <a:r>
            <a:rPr kumimoji="1" lang="ja-JP" altLang="en-US" sz="3600" dirty="0" smtClean="0">
              <a:solidFill>
                <a:schemeClr val="tx1"/>
              </a:solidFill>
            </a:rPr>
            <a:t>アンケート調査</a:t>
          </a:r>
          <a:endParaRPr kumimoji="1" lang="ja-JP" altLang="en-US" sz="3600" dirty="0">
            <a:solidFill>
              <a:schemeClr val="tx1"/>
            </a:solidFill>
          </a:endParaRPr>
        </a:p>
      </dgm:t>
    </dgm:pt>
    <dgm:pt modelId="{5E74B477-0ADF-4126-8C74-5D5CCB616CD3}" type="parTrans" cxnId="{6F53EAC6-845E-477B-B586-E839F1189A4F}">
      <dgm:prSet/>
      <dgm:spPr/>
      <dgm:t>
        <a:bodyPr/>
        <a:lstStyle/>
        <a:p>
          <a:endParaRPr kumimoji="1" lang="ja-JP" altLang="en-US" sz="3600">
            <a:solidFill>
              <a:schemeClr val="tx1"/>
            </a:solidFill>
          </a:endParaRPr>
        </a:p>
      </dgm:t>
    </dgm:pt>
    <dgm:pt modelId="{44C90B32-7C78-460F-9B1A-4F77F3AB4523}" type="sibTrans" cxnId="{6F53EAC6-845E-477B-B586-E839F1189A4F}">
      <dgm:prSet/>
      <dgm:spPr>
        <a:ln w="76200"/>
      </dgm:spPr>
      <dgm:t>
        <a:bodyPr/>
        <a:lstStyle/>
        <a:p>
          <a:endParaRPr kumimoji="1" lang="ja-JP" altLang="en-US" sz="3600">
            <a:solidFill>
              <a:schemeClr val="tx1"/>
            </a:solidFill>
          </a:endParaRPr>
        </a:p>
      </dgm:t>
    </dgm:pt>
    <dgm:pt modelId="{E3FC70E3-F10B-4AD0-991A-A3C9159E1F59}">
      <dgm:prSet custT="1"/>
      <dgm:spPr>
        <a:solidFill>
          <a:srgbClr val="FFFF00"/>
        </a:solidFill>
      </dgm:spPr>
      <dgm:t>
        <a:bodyPr/>
        <a:lstStyle/>
        <a:p>
          <a:r>
            <a:rPr kumimoji="1" lang="ja-JP" altLang="en-US" sz="3600" dirty="0" smtClean="0">
              <a:solidFill>
                <a:schemeClr val="tx1"/>
              </a:solidFill>
            </a:rPr>
            <a:t>行政資料の活用</a:t>
          </a:r>
          <a:endParaRPr kumimoji="1" lang="ja-JP" altLang="en-US" sz="3600" dirty="0">
            <a:solidFill>
              <a:schemeClr val="tx1"/>
            </a:solidFill>
          </a:endParaRPr>
        </a:p>
      </dgm:t>
    </dgm:pt>
    <dgm:pt modelId="{3B745CB8-96C4-45FE-B726-08EEB033C297}" type="parTrans" cxnId="{66B09849-CAA6-4001-9BEA-33B2E3B7B2F3}">
      <dgm:prSet/>
      <dgm:spPr/>
      <dgm:t>
        <a:bodyPr/>
        <a:lstStyle/>
        <a:p>
          <a:endParaRPr kumimoji="1" lang="ja-JP" altLang="en-US" sz="3600">
            <a:solidFill>
              <a:schemeClr val="tx1"/>
            </a:solidFill>
          </a:endParaRPr>
        </a:p>
      </dgm:t>
    </dgm:pt>
    <dgm:pt modelId="{C6F246BD-6EBA-4223-93E6-07F9D1396085}" type="sibTrans" cxnId="{66B09849-CAA6-4001-9BEA-33B2E3B7B2F3}">
      <dgm:prSet/>
      <dgm:spPr>
        <a:ln w="76200"/>
      </dgm:spPr>
      <dgm:t>
        <a:bodyPr/>
        <a:lstStyle/>
        <a:p>
          <a:endParaRPr kumimoji="1" lang="ja-JP" altLang="en-US" sz="3600">
            <a:solidFill>
              <a:schemeClr val="tx1"/>
            </a:solidFill>
          </a:endParaRPr>
        </a:p>
      </dgm:t>
    </dgm:pt>
    <dgm:pt modelId="{1B62B13D-11CF-4532-860A-1CC7469A5179}" type="pres">
      <dgm:prSet presAssocID="{336F3C69-C48D-4143-8591-031C8DE0404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528337B6-FECA-40C4-ACF6-318CD9C1BA73}" type="pres">
      <dgm:prSet presAssocID="{E3FC70E3-F10B-4AD0-991A-A3C9159E1F59}" presName="node" presStyleLbl="node1" presStyleIdx="0" presStyleCnt="5" custScaleX="159996" custRadScaleRad="87381" custRadScaleInc="321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833EE79-81AE-45BE-989F-2EC9867E7A8B}" type="pres">
      <dgm:prSet presAssocID="{E3FC70E3-F10B-4AD0-991A-A3C9159E1F59}" presName="spNode" presStyleCnt="0"/>
      <dgm:spPr/>
    </dgm:pt>
    <dgm:pt modelId="{AD97E405-04D7-4219-B33D-B4432905362C}" type="pres">
      <dgm:prSet presAssocID="{C6F246BD-6EBA-4223-93E6-07F9D1396085}" presName="sibTrans" presStyleLbl="sibTrans1D1" presStyleIdx="0" presStyleCnt="5"/>
      <dgm:spPr/>
      <dgm:t>
        <a:bodyPr/>
        <a:lstStyle/>
        <a:p>
          <a:endParaRPr kumimoji="1" lang="ja-JP" altLang="en-US"/>
        </a:p>
      </dgm:t>
    </dgm:pt>
    <dgm:pt modelId="{36E9DE20-7DFF-4444-9319-F22DE163CF0D}" type="pres">
      <dgm:prSet presAssocID="{BE9A9556-1CC0-4721-9B69-8FDA2013BF61}" presName="node" presStyleLbl="node1" presStyleIdx="1" presStyleCnt="5" custScaleX="156257" custRadScaleRad="107739" custRadScaleInc="35587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31CC773-9E70-4C57-B1C7-0261C775DD29}" type="pres">
      <dgm:prSet presAssocID="{BE9A9556-1CC0-4721-9B69-8FDA2013BF61}" presName="spNode" presStyleCnt="0"/>
      <dgm:spPr/>
    </dgm:pt>
    <dgm:pt modelId="{86144ADE-AFDF-40AA-8E3C-508165FEC338}" type="pres">
      <dgm:prSet presAssocID="{44C90B32-7C78-460F-9B1A-4F77F3AB4523}" presName="sibTrans" presStyleLbl="sibTrans1D1" presStyleIdx="1" presStyleCnt="5"/>
      <dgm:spPr/>
      <dgm:t>
        <a:bodyPr/>
        <a:lstStyle/>
        <a:p>
          <a:endParaRPr kumimoji="1" lang="ja-JP" altLang="en-US"/>
        </a:p>
      </dgm:t>
    </dgm:pt>
    <dgm:pt modelId="{5560E27A-D184-4AFA-B15C-B9BC0C967302}" type="pres">
      <dgm:prSet presAssocID="{958CCE24-D307-4945-B079-481C74007A5C}" presName="node" presStyleLbl="node1" presStyleIdx="2" presStyleCnt="5" custScaleX="153138" custRadScaleRad="99691" custRadScaleInc="-66409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0BEA596-25EB-4C24-B570-2D0469DDB3A3}" type="pres">
      <dgm:prSet presAssocID="{958CCE24-D307-4945-B079-481C74007A5C}" presName="spNode" presStyleCnt="0"/>
      <dgm:spPr/>
    </dgm:pt>
    <dgm:pt modelId="{4BF5262B-C9E9-4D36-BC60-67C5A9D4BBC0}" type="pres">
      <dgm:prSet presAssocID="{21F166A6-94AF-4630-ADC0-B2AE9336CC0E}" presName="sibTrans" presStyleLbl="sibTrans1D1" presStyleIdx="2" presStyleCnt="5"/>
      <dgm:spPr/>
      <dgm:t>
        <a:bodyPr/>
        <a:lstStyle/>
        <a:p>
          <a:endParaRPr kumimoji="1" lang="ja-JP" altLang="en-US"/>
        </a:p>
      </dgm:t>
    </dgm:pt>
    <dgm:pt modelId="{B3761AB3-20F7-45DF-968D-7DC6C3F2E139}" type="pres">
      <dgm:prSet presAssocID="{478C2B06-38AB-44EF-8C48-79F372544444}" presName="node" presStyleLbl="node1" presStyleIdx="3" presStyleCnt="5" custScaleX="154151" custRadScaleRad="93117" custRadScaleInc="52905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45B2D50-A820-4AA3-9D9E-6B4FF5A84701}" type="pres">
      <dgm:prSet presAssocID="{478C2B06-38AB-44EF-8C48-79F372544444}" presName="spNode" presStyleCnt="0"/>
      <dgm:spPr/>
    </dgm:pt>
    <dgm:pt modelId="{0BE06A87-8B46-4769-9FD8-7DF00A7F5016}" type="pres">
      <dgm:prSet presAssocID="{DE304058-7D20-47B0-A456-33D8BD319740}" presName="sibTrans" presStyleLbl="sibTrans1D1" presStyleIdx="3" presStyleCnt="5"/>
      <dgm:spPr/>
      <dgm:t>
        <a:bodyPr/>
        <a:lstStyle/>
        <a:p>
          <a:endParaRPr kumimoji="1" lang="ja-JP" altLang="en-US"/>
        </a:p>
      </dgm:t>
    </dgm:pt>
    <dgm:pt modelId="{85DFF82F-FC29-482C-A43F-F8F703E36E92}" type="pres">
      <dgm:prSet presAssocID="{3AB14B44-9DC7-45E5-8508-949260941755}" presName="node" presStyleLbl="node1" presStyleIdx="4" presStyleCnt="5" custScaleX="157194" custRadScaleRad="102655" custRadScaleInc="-336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74C9D2C-6E7E-47BE-B88A-74D54B372D32}" type="pres">
      <dgm:prSet presAssocID="{3AB14B44-9DC7-45E5-8508-949260941755}" presName="spNode" presStyleCnt="0"/>
      <dgm:spPr/>
    </dgm:pt>
    <dgm:pt modelId="{FF8E8F0E-8AD2-4BFE-92DB-79FFE6A44D9E}" type="pres">
      <dgm:prSet presAssocID="{BA138E47-C4E6-4E83-8E47-3CD1F12A193A}" presName="sibTrans" presStyleLbl="sibTrans1D1" presStyleIdx="4" presStyleCnt="5"/>
      <dgm:spPr/>
      <dgm:t>
        <a:bodyPr/>
        <a:lstStyle/>
        <a:p>
          <a:endParaRPr kumimoji="1" lang="ja-JP" altLang="en-US"/>
        </a:p>
      </dgm:t>
    </dgm:pt>
  </dgm:ptLst>
  <dgm:cxnLst>
    <dgm:cxn modelId="{66B09849-CAA6-4001-9BEA-33B2E3B7B2F3}" srcId="{336F3C69-C48D-4143-8591-031C8DE04048}" destId="{E3FC70E3-F10B-4AD0-991A-A3C9159E1F59}" srcOrd="0" destOrd="0" parTransId="{3B745CB8-96C4-45FE-B726-08EEB033C297}" sibTransId="{C6F246BD-6EBA-4223-93E6-07F9D1396085}"/>
    <dgm:cxn modelId="{4760900D-463B-4AE3-98F8-F34D4A7137F9}" type="presOf" srcId="{DE304058-7D20-47B0-A456-33D8BD319740}" destId="{0BE06A87-8B46-4769-9FD8-7DF00A7F5016}" srcOrd="0" destOrd="0" presId="urn:microsoft.com/office/officeart/2005/8/layout/cycle6"/>
    <dgm:cxn modelId="{4F6FCB88-095E-4299-BD41-DE6B6B642DFB}" type="presOf" srcId="{E3FC70E3-F10B-4AD0-991A-A3C9159E1F59}" destId="{528337B6-FECA-40C4-ACF6-318CD9C1BA73}" srcOrd="0" destOrd="0" presId="urn:microsoft.com/office/officeart/2005/8/layout/cycle6"/>
    <dgm:cxn modelId="{5D12CDF2-F5E1-4EA8-9F06-0F7B5A5AD21E}" type="presOf" srcId="{C6F246BD-6EBA-4223-93E6-07F9D1396085}" destId="{AD97E405-04D7-4219-B33D-B4432905362C}" srcOrd="0" destOrd="0" presId="urn:microsoft.com/office/officeart/2005/8/layout/cycle6"/>
    <dgm:cxn modelId="{2AC19D46-5F18-4E9D-87F4-87104AFD055D}" srcId="{336F3C69-C48D-4143-8591-031C8DE04048}" destId="{478C2B06-38AB-44EF-8C48-79F372544444}" srcOrd="3" destOrd="0" parTransId="{D73F6B7D-1D8C-42A8-83C2-D0907EA6530E}" sibTransId="{DE304058-7D20-47B0-A456-33D8BD319740}"/>
    <dgm:cxn modelId="{32D5CD46-7C05-42CC-ADCA-4E42CD1E17B1}" type="presOf" srcId="{478C2B06-38AB-44EF-8C48-79F372544444}" destId="{B3761AB3-20F7-45DF-968D-7DC6C3F2E139}" srcOrd="0" destOrd="0" presId="urn:microsoft.com/office/officeart/2005/8/layout/cycle6"/>
    <dgm:cxn modelId="{5E688FAF-39AD-48FD-8395-FC0DBF84EF2A}" type="presOf" srcId="{958CCE24-D307-4945-B079-481C74007A5C}" destId="{5560E27A-D184-4AFA-B15C-B9BC0C967302}" srcOrd="0" destOrd="0" presId="urn:microsoft.com/office/officeart/2005/8/layout/cycle6"/>
    <dgm:cxn modelId="{26A79152-B46E-4431-8852-5D625EBD324D}" srcId="{336F3C69-C48D-4143-8591-031C8DE04048}" destId="{3AB14B44-9DC7-45E5-8508-949260941755}" srcOrd="4" destOrd="0" parTransId="{AEF283E0-3A6E-48B3-95DC-5D1E09858B74}" sibTransId="{BA138E47-C4E6-4E83-8E47-3CD1F12A193A}"/>
    <dgm:cxn modelId="{7D718BA6-0101-477A-A1B7-DD1C10E59DE2}" type="presOf" srcId="{336F3C69-C48D-4143-8591-031C8DE04048}" destId="{1B62B13D-11CF-4532-860A-1CC7469A5179}" srcOrd="0" destOrd="0" presId="urn:microsoft.com/office/officeart/2005/8/layout/cycle6"/>
    <dgm:cxn modelId="{98A4CADB-A0BB-4592-9A3D-EB7ED255323D}" type="presOf" srcId="{BE9A9556-1CC0-4721-9B69-8FDA2013BF61}" destId="{36E9DE20-7DFF-4444-9319-F22DE163CF0D}" srcOrd="0" destOrd="0" presId="urn:microsoft.com/office/officeart/2005/8/layout/cycle6"/>
    <dgm:cxn modelId="{3F7CEBA7-DA30-4BFF-9D13-117E55669E8F}" type="presOf" srcId="{21F166A6-94AF-4630-ADC0-B2AE9336CC0E}" destId="{4BF5262B-C9E9-4D36-BC60-67C5A9D4BBC0}" srcOrd="0" destOrd="0" presId="urn:microsoft.com/office/officeart/2005/8/layout/cycle6"/>
    <dgm:cxn modelId="{6F53EAC6-845E-477B-B586-E839F1189A4F}" srcId="{336F3C69-C48D-4143-8591-031C8DE04048}" destId="{BE9A9556-1CC0-4721-9B69-8FDA2013BF61}" srcOrd="1" destOrd="0" parTransId="{5E74B477-0ADF-4126-8C74-5D5CCB616CD3}" sibTransId="{44C90B32-7C78-460F-9B1A-4F77F3AB4523}"/>
    <dgm:cxn modelId="{7EEAA68D-4803-4C9B-A53E-89261D93851E}" type="presOf" srcId="{44C90B32-7C78-460F-9B1A-4F77F3AB4523}" destId="{86144ADE-AFDF-40AA-8E3C-508165FEC338}" srcOrd="0" destOrd="0" presId="urn:microsoft.com/office/officeart/2005/8/layout/cycle6"/>
    <dgm:cxn modelId="{DAECA3DB-B715-47FE-BBBB-841A3F687A32}" srcId="{336F3C69-C48D-4143-8591-031C8DE04048}" destId="{958CCE24-D307-4945-B079-481C74007A5C}" srcOrd="2" destOrd="0" parTransId="{BC67E700-C2EF-4047-886A-1A4E25751799}" sibTransId="{21F166A6-94AF-4630-ADC0-B2AE9336CC0E}"/>
    <dgm:cxn modelId="{A0BA71F3-A689-4518-A667-CEE265102EFF}" type="presOf" srcId="{BA138E47-C4E6-4E83-8E47-3CD1F12A193A}" destId="{FF8E8F0E-8AD2-4BFE-92DB-79FFE6A44D9E}" srcOrd="0" destOrd="0" presId="urn:microsoft.com/office/officeart/2005/8/layout/cycle6"/>
    <dgm:cxn modelId="{E0CAC8B2-D968-42CB-8C8C-79E2060C4650}" type="presOf" srcId="{3AB14B44-9DC7-45E5-8508-949260941755}" destId="{85DFF82F-FC29-482C-A43F-F8F703E36E92}" srcOrd="0" destOrd="0" presId="urn:microsoft.com/office/officeart/2005/8/layout/cycle6"/>
    <dgm:cxn modelId="{F3F42959-B5FD-4F93-BDF9-D51F19F0B11F}" type="presParOf" srcId="{1B62B13D-11CF-4532-860A-1CC7469A5179}" destId="{528337B6-FECA-40C4-ACF6-318CD9C1BA73}" srcOrd="0" destOrd="0" presId="urn:microsoft.com/office/officeart/2005/8/layout/cycle6"/>
    <dgm:cxn modelId="{E66FA141-EADD-4F06-978D-0DFC3A076572}" type="presParOf" srcId="{1B62B13D-11CF-4532-860A-1CC7469A5179}" destId="{E833EE79-81AE-45BE-989F-2EC9867E7A8B}" srcOrd="1" destOrd="0" presId="urn:microsoft.com/office/officeart/2005/8/layout/cycle6"/>
    <dgm:cxn modelId="{97A6C3F7-3FBA-4452-B40D-4955438DFF56}" type="presParOf" srcId="{1B62B13D-11CF-4532-860A-1CC7469A5179}" destId="{AD97E405-04D7-4219-B33D-B4432905362C}" srcOrd="2" destOrd="0" presId="urn:microsoft.com/office/officeart/2005/8/layout/cycle6"/>
    <dgm:cxn modelId="{E5965324-3C51-4DAF-9E56-43384D9CC309}" type="presParOf" srcId="{1B62B13D-11CF-4532-860A-1CC7469A5179}" destId="{36E9DE20-7DFF-4444-9319-F22DE163CF0D}" srcOrd="3" destOrd="0" presId="urn:microsoft.com/office/officeart/2005/8/layout/cycle6"/>
    <dgm:cxn modelId="{87EC9369-5E28-4C8F-A3C1-49B8E0D79713}" type="presParOf" srcId="{1B62B13D-11CF-4532-860A-1CC7469A5179}" destId="{A31CC773-9E70-4C57-B1C7-0261C775DD29}" srcOrd="4" destOrd="0" presId="urn:microsoft.com/office/officeart/2005/8/layout/cycle6"/>
    <dgm:cxn modelId="{B2D25BBC-F5FC-4AC3-B17B-493255564DC1}" type="presParOf" srcId="{1B62B13D-11CF-4532-860A-1CC7469A5179}" destId="{86144ADE-AFDF-40AA-8E3C-508165FEC338}" srcOrd="5" destOrd="0" presId="urn:microsoft.com/office/officeart/2005/8/layout/cycle6"/>
    <dgm:cxn modelId="{A5527D21-BB0F-48C2-9D15-021E9F7AC202}" type="presParOf" srcId="{1B62B13D-11CF-4532-860A-1CC7469A5179}" destId="{5560E27A-D184-4AFA-B15C-B9BC0C967302}" srcOrd="6" destOrd="0" presId="urn:microsoft.com/office/officeart/2005/8/layout/cycle6"/>
    <dgm:cxn modelId="{CBDA5E75-2B45-43AC-93D7-7C011524EDB7}" type="presParOf" srcId="{1B62B13D-11CF-4532-860A-1CC7469A5179}" destId="{60BEA596-25EB-4C24-B570-2D0469DDB3A3}" srcOrd="7" destOrd="0" presId="urn:microsoft.com/office/officeart/2005/8/layout/cycle6"/>
    <dgm:cxn modelId="{417EDF0F-4230-4914-BFC9-798307B8379B}" type="presParOf" srcId="{1B62B13D-11CF-4532-860A-1CC7469A5179}" destId="{4BF5262B-C9E9-4D36-BC60-67C5A9D4BBC0}" srcOrd="8" destOrd="0" presId="urn:microsoft.com/office/officeart/2005/8/layout/cycle6"/>
    <dgm:cxn modelId="{E09B7B4E-1BA1-494A-88C2-F1692B149558}" type="presParOf" srcId="{1B62B13D-11CF-4532-860A-1CC7469A5179}" destId="{B3761AB3-20F7-45DF-968D-7DC6C3F2E139}" srcOrd="9" destOrd="0" presId="urn:microsoft.com/office/officeart/2005/8/layout/cycle6"/>
    <dgm:cxn modelId="{0C3CCC33-2EE4-4413-ACDF-BFE28E7AC152}" type="presParOf" srcId="{1B62B13D-11CF-4532-860A-1CC7469A5179}" destId="{745B2D50-A820-4AA3-9D9E-6B4FF5A84701}" srcOrd="10" destOrd="0" presId="urn:microsoft.com/office/officeart/2005/8/layout/cycle6"/>
    <dgm:cxn modelId="{DEC15E41-1D40-4B02-81AF-22925734B92B}" type="presParOf" srcId="{1B62B13D-11CF-4532-860A-1CC7469A5179}" destId="{0BE06A87-8B46-4769-9FD8-7DF00A7F5016}" srcOrd="11" destOrd="0" presId="urn:microsoft.com/office/officeart/2005/8/layout/cycle6"/>
    <dgm:cxn modelId="{3551B906-597D-4B91-AAC5-4699D28F28B6}" type="presParOf" srcId="{1B62B13D-11CF-4532-860A-1CC7469A5179}" destId="{85DFF82F-FC29-482C-A43F-F8F703E36E92}" srcOrd="12" destOrd="0" presId="urn:microsoft.com/office/officeart/2005/8/layout/cycle6"/>
    <dgm:cxn modelId="{8437C90F-38D7-41C4-A38D-7B37DADD1F44}" type="presParOf" srcId="{1B62B13D-11CF-4532-860A-1CC7469A5179}" destId="{D74C9D2C-6E7E-47BE-B88A-74D54B372D32}" srcOrd="13" destOrd="0" presId="urn:microsoft.com/office/officeart/2005/8/layout/cycle6"/>
    <dgm:cxn modelId="{0956DE6F-3B28-496D-AD6F-75DB71635D73}" type="presParOf" srcId="{1B62B13D-11CF-4532-860A-1CC7469A5179}" destId="{FF8E8F0E-8AD2-4BFE-92DB-79FFE6A44D9E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3A86A5C-3E98-4D6C-B905-42F8ED41C1E7}" type="doc">
      <dgm:prSet loTypeId="urn:microsoft.com/office/officeart/2005/8/layout/radial6" loCatId="cycle" qsTypeId="urn:microsoft.com/office/officeart/2005/8/quickstyle/3d3" qsCatId="3D" csTypeId="urn:microsoft.com/office/officeart/2005/8/colors/accent2_2" csCatId="accent2" phldr="1"/>
      <dgm:spPr/>
      <dgm:t>
        <a:bodyPr/>
        <a:lstStyle/>
        <a:p>
          <a:endParaRPr kumimoji="1" lang="ja-JP" altLang="en-US"/>
        </a:p>
      </dgm:t>
    </dgm:pt>
    <dgm:pt modelId="{2739E7F5-737B-42F0-B087-7F2FA1760BAC}">
      <dgm:prSet phldrT="[テキスト]"/>
      <dgm:spPr>
        <a:solidFill>
          <a:srgbClr val="FFC000"/>
        </a:solidFill>
      </dgm:spPr>
      <dgm:t>
        <a:bodyPr/>
        <a:lstStyle/>
        <a:p>
          <a:r>
            <a:rPr kumimoji="1" lang="ja-JP" altLang="en-US" dirty="0" smtClean="0">
              <a:solidFill>
                <a:schemeClr val="tx1"/>
              </a:solidFill>
            </a:rPr>
            <a:t>課題</a:t>
          </a:r>
          <a:endParaRPr kumimoji="1" lang="ja-JP" altLang="en-US" dirty="0">
            <a:solidFill>
              <a:schemeClr val="tx1"/>
            </a:solidFill>
          </a:endParaRPr>
        </a:p>
      </dgm:t>
    </dgm:pt>
    <dgm:pt modelId="{39D96239-DA5F-4206-A6F0-4B805B9EB120}" type="parTrans" cxnId="{5DCD022D-B102-4F67-99BE-958139BED857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53C1E9D9-AAD2-4A71-B409-2CF2B8DBC71A}" type="sibTrans" cxnId="{5DCD022D-B102-4F67-99BE-958139BED857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97D1F5F7-E67D-4AB2-B6EE-83372517E351}">
      <dgm:prSet phldrT="[テキスト]" custT="1"/>
      <dgm:spPr>
        <a:solidFill>
          <a:srgbClr val="FFFF00"/>
        </a:solidFill>
      </dgm:spPr>
      <dgm:t>
        <a:bodyPr/>
        <a:lstStyle/>
        <a:p>
          <a:r>
            <a:rPr kumimoji="1" lang="ja-JP" altLang="en-US" sz="4000" dirty="0" smtClean="0">
              <a:solidFill>
                <a:schemeClr val="tx1"/>
              </a:solidFill>
            </a:rPr>
            <a:t>多さ</a:t>
          </a:r>
          <a:endParaRPr kumimoji="1" lang="ja-JP" altLang="en-US" sz="4000" dirty="0">
            <a:solidFill>
              <a:schemeClr val="tx1"/>
            </a:solidFill>
          </a:endParaRPr>
        </a:p>
      </dgm:t>
    </dgm:pt>
    <dgm:pt modelId="{3BF4C21E-B87D-403B-8B09-98395AB3D8E0}" type="parTrans" cxnId="{6D13CF1A-D3BA-4EE0-8E67-860011C88EC2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81963CDD-5BB5-478E-BD68-58EAFE416B43}" type="sibTrans" cxnId="{6D13CF1A-D3BA-4EE0-8E67-860011C88EC2}">
      <dgm:prSet/>
      <dgm:spPr>
        <a:solidFill>
          <a:srgbClr val="C00000"/>
        </a:solidFill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CA3235FC-CB8F-48EC-BCBF-654C525D51BD}">
      <dgm:prSet phldrT="[テキスト]" custT="1"/>
      <dgm:spPr>
        <a:solidFill>
          <a:srgbClr val="FF99FF"/>
        </a:solidFill>
      </dgm:spPr>
      <dgm:t>
        <a:bodyPr/>
        <a:lstStyle/>
        <a:p>
          <a:r>
            <a:rPr kumimoji="1" lang="ja-JP" altLang="en-US" sz="4000" dirty="0" smtClean="0">
              <a:solidFill>
                <a:schemeClr val="tx1"/>
              </a:solidFill>
            </a:rPr>
            <a:t>社会性</a:t>
          </a:r>
          <a:endParaRPr kumimoji="1" lang="ja-JP" altLang="en-US" sz="4000" dirty="0">
            <a:solidFill>
              <a:schemeClr val="tx1"/>
            </a:solidFill>
          </a:endParaRPr>
        </a:p>
      </dgm:t>
    </dgm:pt>
    <dgm:pt modelId="{A63BDB3F-92AD-4BFA-80AB-3FCD1DE6AD1A}" type="parTrans" cxnId="{F8F6B055-5F27-4360-A26B-B5E4EA19CCAC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0300959F-1AF4-4712-A0AE-B2AA64DA0A0F}" type="sibTrans" cxnId="{F8F6B055-5F27-4360-A26B-B5E4EA19CCAC}">
      <dgm:prSet/>
      <dgm:spPr>
        <a:solidFill>
          <a:srgbClr val="C00000"/>
        </a:solidFill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F895679E-2B0D-4412-A7C5-5757DCC655BD}">
      <dgm:prSet phldrT="[テキスト]" custT="1"/>
      <dgm:spPr>
        <a:solidFill>
          <a:srgbClr val="99FF99"/>
        </a:solidFill>
      </dgm:spPr>
      <dgm:t>
        <a:bodyPr/>
        <a:lstStyle/>
        <a:p>
          <a:r>
            <a:rPr kumimoji="1" lang="ja-JP" altLang="en-US" sz="4000" dirty="0" smtClean="0">
              <a:solidFill>
                <a:schemeClr val="tx1"/>
              </a:solidFill>
            </a:rPr>
            <a:t>将来予測</a:t>
          </a:r>
          <a:endParaRPr kumimoji="1" lang="ja-JP" altLang="en-US" sz="4000" dirty="0">
            <a:solidFill>
              <a:schemeClr val="tx1"/>
            </a:solidFill>
          </a:endParaRPr>
        </a:p>
      </dgm:t>
    </dgm:pt>
    <dgm:pt modelId="{1D6D1724-E44F-4FE6-BB7B-60A320D99DCF}" type="parTrans" cxnId="{E75801EF-3D37-4836-AB75-0278179C167C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8CA9F149-9178-4ABE-BF25-E21257DC99ED}" type="sibTrans" cxnId="{E75801EF-3D37-4836-AB75-0278179C167C}">
      <dgm:prSet/>
      <dgm:spPr>
        <a:solidFill>
          <a:srgbClr val="C00000"/>
        </a:solidFill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C1FD5314-C39A-474F-9B9E-04A796AF4A92}">
      <dgm:prSet phldrT="[テキスト]" custT="1"/>
      <dgm:spPr>
        <a:solidFill>
          <a:srgbClr val="CCECFF"/>
        </a:solidFill>
      </dgm:spPr>
      <dgm:t>
        <a:bodyPr/>
        <a:lstStyle/>
        <a:p>
          <a:r>
            <a:rPr kumimoji="1" lang="ja-JP" altLang="en-US" sz="4000" dirty="0" smtClean="0">
              <a:solidFill>
                <a:schemeClr val="tx1"/>
              </a:solidFill>
            </a:rPr>
            <a:t>共通性</a:t>
          </a:r>
          <a:endParaRPr kumimoji="1" lang="ja-JP" altLang="en-US" sz="4000" dirty="0">
            <a:solidFill>
              <a:schemeClr val="tx1"/>
            </a:solidFill>
          </a:endParaRPr>
        </a:p>
      </dgm:t>
    </dgm:pt>
    <dgm:pt modelId="{A800BB70-685E-4C75-B424-18FCD67E9579}" type="parTrans" cxnId="{7C89C7C9-2316-428A-B509-ACDD41412549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525C7210-649C-40E0-B9C9-EF40BDD3E8B5}" type="sibTrans" cxnId="{7C89C7C9-2316-428A-B509-ACDD41412549}">
      <dgm:prSet/>
      <dgm:spPr>
        <a:solidFill>
          <a:srgbClr val="C00000"/>
        </a:solidFill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38685D37-B084-415F-9BD3-30E747029C11}" type="pres">
      <dgm:prSet presAssocID="{83A86A5C-3E98-4D6C-B905-42F8ED41C1E7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0BD5F961-CF60-43EC-95FA-7C8CF493D645}" type="pres">
      <dgm:prSet presAssocID="{2739E7F5-737B-42F0-B087-7F2FA1760BAC}" presName="centerShape" presStyleLbl="node0" presStyleIdx="0" presStyleCnt="1"/>
      <dgm:spPr/>
      <dgm:t>
        <a:bodyPr/>
        <a:lstStyle/>
        <a:p>
          <a:endParaRPr kumimoji="1" lang="ja-JP" altLang="en-US"/>
        </a:p>
      </dgm:t>
    </dgm:pt>
    <dgm:pt modelId="{299FF04B-95C6-42FF-A3E3-E6C3FFAFDA2A}" type="pres">
      <dgm:prSet presAssocID="{97D1F5F7-E67D-4AB2-B6EE-83372517E351}" presName="node" presStyleLbl="node1" presStyleIdx="0" presStyleCnt="4" custScaleX="174028" custScaleY="7789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BB2FD64B-6B85-418C-81BB-94909D502817}" type="pres">
      <dgm:prSet presAssocID="{97D1F5F7-E67D-4AB2-B6EE-83372517E351}" presName="dummy" presStyleCnt="0"/>
      <dgm:spPr/>
    </dgm:pt>
    <dgm:pt modelId="{2CD02940-B4D9-4EC8-964B-34AD80EA7283}" type="pres">
      <dgm:prSet presAssocID="{81963CDD-5BB5-478E-BD68-58EAFE416B43}" presName="sibTrans" presStyleLbl="sibTrans2D1" presStyleIdx="0" presStyleCnt="4"/>
      <dgm:spPr/>
      <dgm:t>
        <a:bodyPr/>
        <a:lstStyle/>
        <a:p>
          <a:endParaRPr kumimoji="1" lang="ja-JP" altLang="en-US"/>
        </a:p>
      </dgm:t>
    </dgm:pt>
    <dgm:pt modelId="{D2A023E8-270D-4798-B2D8-C2D3987347C7}" type="pres">
      <dgm:prSet presAssocID="{CA3235FC-CB8F-48EC-BCBF-654C525D51BD}" presName="node" presStyleLbl="node1" presStyleIdx="1" presStyleCnt="4" custScaleX="204743" custScaleY="86309" custRadScaleRad="128043" custRadScaleInc="5200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03116FA-2556-460C-9C6E-CC4445752E07}" type="pres">
      <dgm:prSet presAssocID="{CA3235FC-CB8F-48EC-BCBF-654C525D51BD}" presName="dummy" presStyleCnt="0"/>
      <dgm:spPr/>
    </dgm:pt>
    <dgm:pt modelId="{7BC04916-EC8F-436D-A968-8859DF4887DF}" type="pres">
      <dgm:prSet presAssocID="{0300959F-1AF4-4712-A0AE-B2AA64DA0A0F}" presName="sibTrans" presStyleLbl="sibTrans2D1" presStyleIdx="1" presStyleCnt="4"/>
      <dgm:spPr/>
      <dgm:t>
        <a:bodyPr/>
        <a:lstStyle/>
        <a:p>
          <a:endParaRPr kumimoji="1" lang="ja-JP" altLang="en-US"/>
        </a:p>
      </dgm:t>
    </dgm:pt>
    <dgm:pt modelId="{81029D25-24F1-4637-B894-D71E30AD4C73}" type="pres">
      <dgm:prSet presAssocID="{F895679E-2B0D-4412-A7C5-5757DCC655BD}" presName="node" presStyleLbl="node1" presStyleIdx="2" presStyleCnt="4" custScaleX="249186" custScaleY="87736" custRadScaleRad="102015" custRadScaleInc="-9071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BEBA262-FDD5-4617-B91B-997ACFC135B5}" type="pres">
      <dgm:prSet presAssocID="{F895679E-2B0D-4412-A7C5-5757DCC655BD}" presName="dummy" presStyleCnt="0"/>
      <dgm:spPr/>
    </dgm:pt>
    <dgm:pt modelId="{54FE3BAE-953E-480B-B2F7-F82E6B749FD4}" type="pres">
      <dgm:prSet presAssocID="{8CA9F149-9178-4ABE-BF25-E21257DC99ED}" presName="sibTrans" presStyleLbl="sibTrans2D1" presStyleIdx="2" presStyleCnt="4"/>
      <dgm:spPr/>
      <dgm:t>
        <a:bodyPr/>
        <a:lstStyle/>
        <a:p>
          <a:endParaRPr kumimoji="1" lang="ja-JP" altLang="en-US"/>
        </a:p>
      </dgm:t>
    </dgm:pt>
    <dgm:pt modelId="{6701A116-22AE-40CF-8A27-B0A9388E49CC}" type="pres">
      <dgm:prSet presAssocID="{C1FD5314-C39A-474F-9B9E-04A796AF4A92}" presName="node" presStyleLbl="node1" presStyleIdx="3" presStyleCnt="4" custScaleX="195570" custScaleY="86310" custRadScaleRad="125963" custRadScaleInc="478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2F2335B-BC7D-4108-978F-147ACB668FB3}" type="pres">
      <dgm:prSet presAssocID="{C1FD5314-C39A-474F-9B9E-04A796AF4A92}" presName="dummy" presStyleCnt="0"/>
      <dgm:spPr/>
    </dgm:pt>
    <dgm:pt modelId="{B33DC7C4-D4C0-4032-A315-BDBDEE7B6350}" type="pres">
      <dgm:prSet presAssocID="{525C7210-649C-40E0-B9C9-EF40BDD3E8B5}" presName="sibTrans" presStyleLbl="sibTrans2D1" presStyleIdx="3" presStyleCnt="4"/>
      <dgm:spPr/>
      <dgm:t>
        <a:bodyPr/>
        <a:lstStyle/>
        <a:p>
          <a:endParaRPr kumimoji="1" lang="ja-JP" altLang="en-US"/>
        </a:p>
      </dgm:t>
    </dgm:pt>
  </dgm:ptLst>
  <dgm:cxnLst>
    <dgm:cxn modelId="{39FB159E-9DC7-4819-A764-EA2AE908F6F1}" type="presOf" srcId="{C1FD5314-C39A-474F-9B9E-04A796AF4A92}" destId="{6701A116-22AE-40CF-8A27-B0A9388E49CC}" srcOrd="0" destOrd="0" presId="urn:microsoft.com/office/officeart/2005/8/layout/radial6"/>
    <dgm:cxn modelId="{0BE9131A-F269-4D65-82F2-1EC89203C4E5}" type="presOf" srcId="{2739E7F5-737B-42F0-B087-7F2FA1760BAC}" destId="{0BD5F961-CF60-43EC-95FA-7C8CF493D645}" srcOrd="0" destOrd="0" presId="urn:microsoft.com/office/officeart/2005/8/layout/radial6"/>
    <dgm:cxn modelId="{6D13CF1A-D3BA-4EE0-8E67-860011C88EC2}" srcId="{2739E7F5-737B-42F0-B087-7F2FA1760BAC}" destId="{97D1F5F7-E67D-4AB2-B6EE-83372517E351}" srcOrd="0" destOrd="0" parTransId="{3BF4C21E-B87D-403B-8B09-98395AB3D8E0}" sibTransId="{81963CDD-5BB5-478E-BD68-58EAFE416B43}"/>
    <dgm:cxn modelId="{89D8C886-9B61-4AF5-BF5C-51EE5643B28C}" type="presOf" srcId="{8CA9F149-9178-4ABE-BF25-E21257DC99ED}" destId="{54FE3BAE-953E-480B-B2F7-F82E6B749FD4}" srcOrd="0" destOrd="0" presId="urn:microsoft.com/office/officeart/2005/8/layout/radial6"/>
    <dgm:cxn modelId="{B2BDF40D-316B-4D43-8E9D-328EE319E837}" type="presOf" srcId="{525C7210-649C-40E0-B9C9-EF40BDD3E8B5}" destId="{B33DC7C4-D4C0-4032-A315-BDBDEE7B6350}" srcOrd="0" destOrd="0" presId="urn:microsoft.com/office/officeart/2005/8/layout/radial6"/>
    <dgm:cxn modelId="{37E3AA94-783B-42F4-A32C-96D2BBC1BF72}" type="presOf" srcId="{F895679E-2B0D-4412-A7C5-5757DCC655BD}" destId="{81029D25-24F1-4637-B894-D71E30AD4C73}" srcOrd="0" destOrd="0" presId="urn:microsoft.com/office/officeart/2005/8/layout/radial6"/>
    <dgm:cxn modelId="{7421D5C2-12B6-49D0-A08B-8BB71DA69E7B}" type="presOf" srcId="{97D1F5F7-E67D-4AB2-B6EE-83372517E351}" destId="{299FF04B-95C6-42FF-A3E3-E6C3FFAFDA2A}" srcOrd="0" destOrd="0" presId="urn:microsoft.com/office/officeart/2005/8/layout/radial6"/>
    <dgm:cxn modelId="{72951932-65AC-44BB-938B-1A14D4C24BB3}" type="presOf" srcId="{0300959F-1AF4-4712-A0AE-B2AA64DA0A0F}" destId="{7BC04916-EC8F-436D-A968-8859DF4887DF}" srcOrd="0" destOrd="0" presId="urn:microsoft.com/office/officeart/2005/8/layout/radial6"/>
    <dgm:cxn modelId="{CB7C781E-D19E-4652-8834-226902B35C4A}" type="presOf" srcId="{83A86A5C-3E98-4D6C-B905-42F8ED41C1E7}" destId="{38685D37-B084-415F-9BD3-30E747029C11}" srcOrd="0" destOrd="0" presId="urn:microsoft.com/office/officeart/2005/8/layout/radial6"/>
    <dgm:cxn modelId="{E75801EF-3D37-4836-AB75-0278179C167C}" srcId="{2739E7F5-737B-42F0-B087-7F2FA1760BAC}" destId="{F895679E-2B0D-4412-A7C5-5757DCC655BD}" srcOrd="2" destOrd="0" parTransId="{1D6D1724-E44F-4FE6-BB7B-60A320D99DCF}" sibTransId="{8CA9F149-9178-4ABE-BF25-E21257DC99ED}"/>
    <dgm:cxn modelId="{F8F6B055-5F27-4360-A26B-B5E4EA19CCAC}" srcId="{2739E7F5-737B-42F0-B087-7F2FA1760BAC}" destId="{CA3235FC-CB8F-48EC-BCBF-654C525D51BD}" srcOrd="1" destOrd="0" parTransId="{A63BDB3F-92AD-4BFA-80AB-3FCD1DE6AD1A}" sibTransId="{0300959F-1AF4-4712-A0AE-B2AA64DA0A0F}"/>
    <dgm:cxn modelId="{5DCD022D-B102-4F67-99BE-958139BED857}" srcId="{83A86A5C-3E98-4D6C-B905-42F8ED41C1E7}" destId="{2739E7F5-737B-42F0-B087-7F2FA1760BAC}" srcOrd="0" destOrd="0" parTransId="{39D96239-DA5F-4206-A6F0-4B805B9EB120}" sibTransId="{53C1E9D9-AAD2-4A71-B409-2CF2B8DBC71A}"/>
    <dgm:cxn modelId="{A9D21B68-2B9A-4445-B8EB-F1876AFFDD21}" type="presOf" srcId="{CA3235FC-CB8F-48EC-BCBF-654C525D51BD}" destId="{D2A023E8-270D-4798-B2D8-C2D3987347C7}" srcOrd="0" destOrd="0" presId="urn:microsoft.com/office/officeart/2005/8/layout/radial6"/>
    <dgm:cxn modelId="{7C89C7C9-2316-428A-B509-ACDD41412549}" srcId="{2739E7F5-737B-42F0-B087-7F2FA1760BAC}" destId="{C1FD5314-C39A-474F-9B9E-04A796AF4A92}" srcOrd="3" destOrd="0" parTransId="{A800BB70-685E-4C75-B424-18FCD67E9579}" sibTransId="{525C7210-649C-40E0-B9C9-EF40BDD3E8B5}"/>
    <dgm:cxn modelId="{72678A36-65BC-4024-8E8F-428FC57B6BB3}" type="presOf" srcId="{81963CDD-5BB5-478E-BD68-58EAFE416B43}" destId="{2CD02940-B4D9-4EC8-964B-34AD80EA7283}" srcOrd="0" destOrd="0" presId="urn:microsoft.com/office/officeart/2005/8/layout/radial6"/>
    <dgm:cxn modelId="{A228A780-47E5-46F5-ACB8-CB586965E79D}" type="presParOf" srcId="{38685D37-B084-415F-9BD3-30E747029C11}" destId="{0BD5F961-CF60-43EC-95FA-7C8CF493D645}" srcOrd="0" destOrd="0" presId="urn:microsoft.com/office/officeart/2005/8/layout/radial6"/>
    <dgm:cxn modelId="{DE4BC2C7-47DD-4BA4-BD19-F4BFB26A2583}" type="presParOf" srcId="{38685D37-B084-415F-9BD3-30E747029C11}" destId="{299FF04B-95C6-42FF-A3E3-E6C3FFAFDA2A}" srcOrd="1" destOrd="0" presId="urn:microsoft.com/office/officeart/2005/8/layout/radial6"/>
    <dgm:cxn modelId="{2D891636-CB68-4F35-8037-1189D853B221}" type="presParOf" srcId="{38685D37-B084-415F-9BD3-30E747029C11}" destId="{BB2FD64B-6B85-418C-81BB-94909D502817}" srcOrd="2" destOrd="0" presId="urn:microsoft.com/office/officeart/2005/8/layout/radial6"/>
    <dgm:cxn modelId="{3AB11972-1EAA-496E-A3BD-1210CCC99519}" type="presParOf" srcId="{38685D37-B084-415F-9BD3-30E747029C11}" destId="{2CD02940-B4D9-4EC8-964B-34AD80EA7283}" srcOrd="3" destOrd="0" presId="urn:microsoft.com/office/officeart/2005/8/layout/radial6"/>
    <dgm:cxn modelId="{07F3E6F1-AB8B-4BB2-8976-AFA4A225DD79}" type="presParOf" srcId="{38685D37-B084-415F-9BD3-30E747029C11}" destId="{D2A023E8-270D-4798-B2D8-C2D3987347C7}" srcOrd="4" destOrd="0" presId="urn:microsoft.com/office/officeart/2005/8/layout/radial6"/>
    <dgm:cxn modelId="{69B306CE-F711-4FE7-AD8B-4E21E8D00621}" type="presParOf" srcId="{38685D37-B084-415F-9BD3-30E747029C11}" destId="{303116FA-2556-460C-9C6E-CC4445752E07}" srcOrd="5" destOrd="0" presId="urn:microsoft.com/office/officeart/2005/8/layout/radial6"/>
    <dgm:cxn modelId="{5B8EF2AD-009A-4428-B6FC-D83C977A8A1F}" type="presParOf" srcId="{38685D37-B084-415F-9BD3-30E747029C11}" destId="{7BC04916-EC8F-436D-A968-8859DF4887DF}" srcOrd="6" destOrd="0" presId="urn:microsoft.com/office/officeart/2005/8/layout/radial6"/>
    <dgm:cxn modelId="{A89AFB9D-D6E6-45EE-8321-B4435520E374}" type="presParOf" srcId="{38685D37-B084-415F-9BD3-30E747029C11}" destId="{81029D25-24F1-4637-B894-D71E30AD4C73}" srcOrd="7" destOrd="0" presId="urn:microsoft.com/office/officeart/2005/8/layout/radial6"/>
    <dgm:cxn modelId="{3F78BD93-7D66-4D5C-8208-83179E247383}" type="presParOf" srcId="{38685D37-B084-415F-9BD3-30E747029C11}" destId="{7BEBA262-FDD5-4617-B91B-997ACFC135B5}" srcOrd="8" destOrd="0" presId="urn:microsoft.com/office/officeart/2005/8/layout/radial6"/>
    <dgm:cxn modelId="{4FE3EAD6-AC50-4E9A-9492-846369F3F26B}" type="presParOf" srcId="{38685D37-B084-415F-9BD3-30E747029C11}" destId="{54FE3BAE-953E-480B-B2F7-F82E6B749FD4}" srcOrd="9" destOrd="0" presId="urn:microsoft.com/office/officeart/2005/8/layout/radial6"/>
    <dgm:cxn modelId="{A7067EF1-83BB-4C9B-B463-49E15AC5A893}" type="presParOf" srcId="{38685D37-B084-415F-9BD3-30E747029C11}" destId="{6701A116-22AE-40CF-8A27-B0A9388E49CC}" srcOrd="10" destOrd="0" presId="urn:microsoft.com/office/officeart/2005/8/layout/radial6"/>
    <dgm:cxn modelId="{DA43D130-518A-4A9E-A2AB-B7CF2B2C55C7}" type="presParOf" srcId="{38685D37-B084-415F-9BD3-30E747029C11}" destId="{D2F2335B-BC7D-4108-978F-147ACB668FB3}" srcOrd="11" destOrd="0" presId="urn:microsoft.com/office/officeart/2005/8/layout/radial6"/>
    <dgm:cxn modelId="{597C907A-8308-410B-97EA-C46909590F0B}" type="presParOf" srcId="{38685D37-B084-415F-9BD3-30E747029C11}" destId="{B33DC7C4-D4C0-4032-A315-BDBDEE7B6350}" srcOrd="12" destOrd="0" presId="urn:microsoft.com/office/officeart/2005/8/layout/radial6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70943B-044B-430A-8348-DE8331643297}">
      <dsp:nvSpPr>
        <dsp:cNvPr id="0" name=""/>
        <dsp:cNvSpPr/>
      </dsp:nvSpPr>
      <dsp:spPr>
        <a:xfrm rot="10800000">
          <a:off x="1062770" y="18803"/>
          <a:ext cx="5814235" cy="1356900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98356" tIns="137160" rIns="256032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600" kern="1200" dirty="0" smtClean="0"/>
            <a:t>①地域の歴史</a:t>
          </a:r>
          <a:endParaRPr kumimoji="1" lang="ja-JP" altLang="en-US" sz="2400" kern="1200" dirty="0"/>
        </a:p>
      </dsp:txBody>
      <dsp:txXfrm rot="10800000">
        <a:off x="1401995" y="18803"/>
        <a:ext cx="5475010" cy="1356900"/>
      </dsp:txXfrm>
    </dsp:sp>
    <dsp:sp modelId="{1C4647EF-4E12-4E76-9DB9-4DD99EF43EAA}">
      <dsp:nvSpPr>
        <dsp:cNvPr id="0" name=""/>
        <dsp:cNvSpPr/>
      </dsp:nvSpPr>
      <dsp:spPr>
        <a:xfrm>
          <a:off x="431656" y="485"/>
          <a:ext cx="1356900" cy="1356900"/>
        </a:xfrm>
        <a:prstGeom prst="ellipse">
          <a:avLst/>
        </a:prstGeom>
        <a:solidFill>
          <a:srgbClr val="FFC000"/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D841D0D-2158-41F1-892D-CED5CF6A3B09}">
      <dsp:nvSpPr>
        <dsp:cNvPr id="0" name=""/>
        <dsp:cNvSpPr/>
      </dsp:nvSpPr>
      <dsp:spPr>
        <a:xfrm rot="10800000">
          <a:off x="988967" y="1705183"/>
          <a:ext cx="5890804" cy="1356900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98356" tIns="137160" rIns="256032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600" kern="1200" dirty="0" smtClean="0"/>
            <a:t>②地域の主な産業</a:t>
          </a:r>
          <a:endParaRPr kumimoji="1" lang="ja-JP" altLang="en-US" sz="2500" kern="1200" dirty="0"/>
        </a:p>
      </dsp:txBody>
      <dsp:txXfrm rot="10800000">
        <a:off x="1328192" y="1705183"/>
        <a:ext cx="5551579" cy="1356900"/>
      </dsp:txXfrm>
    </dsp:sp>
    <dsp:sp modelId="{9810E42B-2A5B-4B35-B3FD-C0AAD1278415}">
      <dsp:nvSpPr>
        <dsp:cNvPr id="0" name=""/>
        <dsp:cNvSpPr/>
      </dsp:nvSpPr>
      <dsp:spPr>
        <a:xfrm>
          <a:off x="372499" y="1705183"/>
          <a:ext cx="1356900" cy="1356900"/>
        </a:xfrm>
        <a:prstGeom prst="ellipse">
          <a:avLst/>
        </a:prstGeom>
        <a:solidFill>
          <a:srgbClr val="FFC000"/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E8F4FBD-5E84-4AFD-B40F-85929263560A}">
      <dsp:nvSpPr>
        <dsp:cNvPr id="0" name=""/>
        <dsp:cNvSpPr/>
      </dsp:nvSpPr>
      <dsp:spPr>
        <a:xfrm rot="10800000">
          <a:off x="1009917" y="3480304"/>
          <a:ext cx="5868298" cy="1434488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98356" tIns="144780" rIns="270256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800" kern="1200" dirty="0" smtClean="0"/>
            <a:t>③人口動態・将来推計</a:t>
          </a:r>
          <a:endParaRPr kumimoji="1" lang="ja-JP" altLang="en-US" sz="3800" kern="1200" dirty="0"/>
        </a:p>
      </dsp:txBody>
      <dsp:txXfrm rot="10800000">
        <a:off x="1368539" y="3480304"/>
        <a:ext cx="5509676" cy="1434488"/>
      </dsp:txXfrm>
    </dsp:sp>
    <dsp:sp modelId="{03B387F9-92C7-44FA-8F79-E6F0541A7550}">
      <dsp:nvSpPr>
        <dsp:cNvPr id="0" name=""/>
        <dsp:cNvSpPr/>
      </dsp:nvSpPr>
      <dsp:spPr>
        <a:xfrm>
          <a:off x="401030" y="3535191"/>
          <a:ext cx="1356900" cy="1356900"/>
        </a:xfrm>
        <a:prstGeom prst="ellipse">
          <a:avLst/>
        </a:prstGeom>
        <a:solidFill>
          <a:srgbClr val="FFC000"/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70943B-044B-430A-8348-DE8331643297}">
      <dsp:nvSpPr>
        <dsp:cNvPr id="0" name=""/>
        <dsp:cNvSpPr/>
      </dsp:nvSpPr>
      <dsp:spPr>
        <a:xfrm rot="10800000">
          <a:off x="1287242" y="10353"/>
          <a:ext cx="7358277" cy="675097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7699" tIns="121920" rIns="227584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200" kern="1200" dirty="0" smtClean="0"/>
            <a:t>　①行政機関</a:t>
          </a:r>
          <a:endParaRPr kumimoji="1" lang="ja-JP" altLang="en-US" sz="3200" kern="1200" dirty="0"/>
        </a:p>
      </dsp:txBody>
      <dsp:txXfrm rot="10800000">
        <a:off x="1456016" y="10353"/>
        <a:ext cx="7189503" cy="675097"/>
      </dsp:txXfrm>
    </dsp:sp>
    <dsp:sp modelId="{1C4647EF-4E12-4E76-9DB9-4DD99EF43EAA}">
      <dsp:nvSpPr>
        <dsp:cNvPr id="0" name=""/>
        <dsp:cNvSpPr/>
      </dsp:nvSpPr>
      <dsp:spPr>
        <a:xfrm>
          <a:off x="937604" y="0"/>
          <a:ext cx="675097" cy="675097"/>
        </a:xfrm>
        <a:prstGeom prst="ellipse">
          <a:avLst/>
        </a:prstGeom>
        <a:solidFill>
          <a:srgbClr val="FFC000"/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D841D0D-2158-41F1-892D-CED5CF6A3B09}">
      <dsp:nvSpPr>
        <dsp:cNvPr id="0" name=""/>
        <dsp:cNvSpPr/>
      </dsp:nvSpPr>
      <dsp:spPr>
        <a:xfrm rot="10800000">
          <a:off x="1305665" y="844665"/>
          <a:ext cx="7339854" cy="675097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7699" tIns="121920" rIns="227584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200" kern="1200" dirty="0" smtClean="0"/>
            <a:t>　②保健・医療・福祉関連の機関・団体</a:t>
          </a:r>
          <a:endParaRPr kumimoji="1" lang="ja-JP" altLang="en-US" sz="3200" kern="1200" dirty="0"/>
        </a:p>
      </dsp:txBody>
      <dsp:txXfrm rot="10800000">
        <a:off x="1474439" y="844665"/>
        <a:ext cx="7171080" cy="675097"/>
      </dsp:txXfrm>
    </dsp:sp>
    <dsp:sp modelId="{9810E42B-2A5B-4B35-B3FD-C0AAD1278415}">
      <dsp:nvSpPr>
        <dsp:cNvPr id="0" name=""/>
        <dsp:cNvSpPr/>
      </dsp:nvSpPr>
      <dsp:spPr>
        <a:xfrm>
          <a:off x="937604" y="844658"/>
          <a:ext cx="675097" cy="675097"/>
        </a:xfrm>
        <a:prstGeom prst="ellipse">
          <a:avLst/>
        </a:prstGeom>
        <a:solidFill>
          <a:srgbClr val="FFC000"/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E8F4FBD-5E84-4AFD-B40F-85929263560A}">
      <dsp:nvSpPr>
        <dsp:cNvPr id="0" name=""/>
        <dsp:cNvSpPr/>
      </dsp:nvSpPr>
      <dsp:spPr>
        <a:xfrm rot="10800000">
          <a:off x="1247608" y="1664523"/>
          <a:ext cx="7397910" cy="701817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7699" tIns="121920" rIns="227584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200" kern="1200" dirty="0" smtClean="0"/>
            <a:t>　③地縁組織</a:t>
          </a:r>
          <a:endParaRPr kumimoji="1" lang="ja-JP" altLang="en-US" sz="3200" kern="1200" dirty="0"/>
        </a:p>
      </dsp:txBody>
      <dsp:txXfrm rot="10800000">
        <a:off x="1423062" y="1664523"/>
        <a:ext cx="7222456" cy="701817"/>
      </dsp:txXfrm>
    </dsp:sp>
    <dsp:sp modelId="{03B387F9-92C7-44FA-8F79-E6F0541A7550}">
      <dsp:nvSpPr>
        <dsp:cNvPr id="0" name=""/>
        <dsp:cNvSpPr/>
      </dsp:nvSpPr>
      <dsp:spPr>
        <a:xfrm>
          <a:off x="937604" y="1658583"/>
          <a:ext cx="675097" cy="675097"/>
        </a:xfrm>
        <a:prstGeom prst="ellipse">
          <a:avLst/>
        </a:prstGeom>
        <a:solidFill>
          <a:srgbClr val="FFC000"/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70943B-044B-430A-8348-DE8331643297}">
      <dsp:nvSpPr>
        <dsp:cNvPr id="0" name=""/>
        <dsp:cNvSpPr/>
      </dsp:nvSpPr>
      <dsp:spPr>
        <a:xfrm rot="10800000">
          <a:off x="1321851" y="41284"/>
          <a:ext cx="7354597" cy="680368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0023" tIns="121920" rIns="227584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200" kern="1200" dirty="0" smtClean="0"/>
            <a:t>　④ﾎﾞﾗﾝﾃｨｱｸﾞﾙｰﾌﾟ・</a:t>
          </a:r>
          <a:r>
            <a:rPr kumimoji="1" lang="en-US" altLang="ja-JP" sz="3200" kern="1200" dirty="0" smtClean="0"/>
            <a:t>NPO</a:t>
          </a:r>
          <a:r>
            <a:rPr kumimoji="1" lang="ja-JP" altLang="en-US" sz="3200" kern="1200" dirty="0" smtClean="0"/>
            <a:t>・当事者団体</a:t>
          </a:r>
          <a:endParaRPr kumimoji="1" lang="ja-JP" altLang="en-US" sz="3200" kern="1200" dirty="0"/>
        </a:p>
      </dsp:txBody>
      <dsp:txXfrm rot="10800000">
        <a:off x="1491943" y="41284"/>
        <a:ext cx="7184505" cy="680368"/>
      </dsp:txXfrm>
    </dsp:sp>
    <dsp:sp modelId="{1C4647EF-4E12-4E76-9DB9-4DD99EF43EAA}">
      <dsp:nvSpPr>
        <dsp:cNvPr id="0" name=""/>
        <dsp:cNvSpPr/>
      </dsp:nvSpPr>
      <dsp:spPr>
        <a:xfrm>
          <a:off x="971602" y="0"/>
          <a:ext cx="680368" cy="680368"/>
        </a:xfrm>
        <a:prstGeom prst="ellipse">
          <a:avLst/>
        </a:prstGeom>
        <a:solidFill>
          <a:srgbClr val="FFC000"/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D841D0D-2158-41F1-892D-CED5CF6A3B09}">
      <dsp:nvSpPr>
        <dsp:cNvPr id="0" name=""/>
        <dsp:cNvSpPr/>
      </dsp:nvSpPr>
      <dsp:spPr>
        <a:xfrm rot="10800000">
          <a:off x="1294230" y="864094"/>
          <a:ext cx="7382218" cy="680368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0023" tIns="121920" rIns="227584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200" kern="1200" dirty="0" smtClean="0"/>
            <a:t>　⑤中間支援組織</a:t>
          </a:r>
          <a:endParaRPr kumimoji="1" lang="ja-JP" altLang="en-US" sz="3200" kern="1200" dirty="0"/>
        </a:p>
      </dsp:txBody>
      <dsp:txXfrm rot="10800000">
        <a:off x="1464322" y="864094"/>
        <a:ext cx="7212126" cy="680368"/>
      </dsp:txXfrm>
    </dsp:sp>
    <dsp:sp modelId="{9810E42B-2A5B-4B35-B3FD-C0AAD1278415}">
      <dsp:nvSpPr>
        <dsp:cNvPr id="0" name=""/>
        <dsp:cNvSpPr/>
      </dsp:nvSpPr>
      <dsp:spPr>
        <a:xfrm>
          <a:off x="971602" y="792091"/>
          <a:ext cx="680368" cy="680368"/>
        </a:xfrm>
        <a:prstGeom prst="ellipse">
          <a:avLst/>
        </a:prstGeom>
        <a:solidFill>
          <a:srgbClr val="FFC000"/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E8F4FBD-5E84-4AFD-B40F-85929263560A}">
      <dsp:nvSpPr>
        <dsp:cNvPr id="0" name=""/>
        <dsp:cNvSpPr/>
      </dsp:nvSpPr>
      <dsp:spPr>
        <a:xfrm rot="10800000">
          <a:off x="1253496" y="1680373"/>
          <a:ext cx="7422983" cy="719271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0023" tIns="121920" rIns="227584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200" kern="1200" dirty="0" smtClean="0"/>
            <a:t>　⑥生活関連産業</a:t>
          </a:r>
          <a:endParaRPr kumimoji="1" lang="ja-JP" altLang="en-US" sz="3200" kern="1200" dirty="0"/>
        </a:p>
      </dsp:txBody>
      <dsp:txXfrm rot="10800000">
        <a:off x="1433314" y="1680373"/>
        <a:ext cx="7243165" cy="719271"/>
      </dsp:txXfrm>
    </dsp:sp>
    <dsp:sp modelId="{03B387F9-92C7-44FA-8F79-E6F0541A7550}">
      <dsp:nvSpPr>
        <dsp:cNvPr id="0" name=""/>
        <dsp:cNvSpPr/>
      </dsp:nvSpPr>
      <dsp:spPr>
        <a:xfrm>
          <a:off x="971602" y="1656185"/>
          <a:ext cx="680368" cy="680368"/>
        </a:xfrm>
        <a:prstGeom prst="ellipse">
          <a:avLst/>
        </a:prstGeom>
        <a:solidFill>
          <a:srgbClr val="FFC000"/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8337B6-FECA-40C4-ACF6-318CD9C1BA73}">
      <dsp:nvSpPr>
        <dsp:cNvPr id="0" name=""/>
        <dsp:cNvSpPr/>
      </dsp:nvSpPr>
      <dsp:spPr>
        <a:xfrm>
          <a:off x="2666831" y="295527"/>
          <a:ext cx="2876925" cy="1168780"/>
        </a:xfrm>
        <a:prstGeom prst="roundRect">
          <a:avLst/>
        </a:prstGeom>
        <a:solidFill>
          <a:srgbClr val="FFFF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600" kern="1200" dirty="0" smtClean="0">
              <a:solidFill>
                <a:schemeClr val="tx1"/>
              </a:solidFill>
            </a:rPr>
            <a:t>行政資料の活用</a:t>
          </a:r>
          <a:endParaRPr kumimoji="1" lang="ja-JP" altLang="en-US" sz="3600" kern="1200" dirty="0">
            <a:solidFill>
              <a:schemeClr val="tx1"/>
            </a:solidFill>
          </a:endParaRPr>
        </a:p>
      </dsp:txBody>
      <dsp:txXfrm>
        <a:off x="2723886" y="352582"/>
        <a:ext cx="2762815" cy="1054670"/>
      </dsp:txXfrm>
    </dsp:sp>
    <dsp:sp modelId="{AD97E405-04D7-4219-B33D-B4432905362C}">
      <dsp:nvSpPr>
        <dsp:cNvPr id="0" name=""/>
        <dsp:cNvSpPr/>
      </dsp:nvSpPr>
      <dsp:spPr>
        <a:xfrm>
          <a:off x="2558012" y="1382148"/>
          <a:ext cx="4671219" cy="4671219"/>
        </a:xfrm>
        <a:custGeom>
          <a:avLst/>
          <a:gdLst/>
          <a:ahLst/>
          <a:cxnLst/>
          <a:rect l="0" t="0" r="0" b="0"/>
          <a:pathLst>
            <a:path>
              <a:moveTo>
                <a:pt x="2959206" y="84787"/>
              </a:moveTo>
              <a:arcTo wR="2335609" hR="2335609" stAng="17129132" swAng="1442708"/>
            </a:path>
          </a:pathLst>
        </a:custGeom>
        <a:noFill/>
        <a:ln w="76200" cap="flat" cmpd="sng" algn="ctr">
          <a:solidFill>
            <a:scrgbClr r="0" g="0" b="0">
              <a:shade val="95000"/>
              <a:satMod val="105000"/>
            </a:scrgb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E9DE20-7DFF-4444-9319-F22DE163CF0D}">
      <dsp:nvSpPr>
        <dsp:cNvPr id="0" name=""/>
        <dsp:cNvSpPr/>
      </dsp:nvSpPr>
      <dsp:spPr>
        <a:xfrm>
          <a:off x="5155137" y="1922672"/>
          <a:ext cx="2809693" cy="1168780"/>
        </a:xfrm>
        <a:prstGeom prst="roundRect">
          <a:avLst/>
        </a:prstGeom>
        <a:solidFill>
          <a:srgbClr val="FFFF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600" kern="1200" dirty="0" smtClean="0">
              <a:solidFill>
                <a:schemeClr val="tx1"/>
              </a:solidFill>
            </a:rPr>
            <a:t>アンケート調査</a:t>
          </a:r>
          <a:endParaRPr kumimoji="1" lang="ja-JP" altLang="en-US" sz="3600" kern="1200" dirty="0">
            <a:solidFill>
              <a:schemeClr val="tx1"/>
            </a:solidFill>
          </a:endParaRPr>
        </a:p>
      </dsp:txBody>
      <dsp:txXfrm>
        <a:off x="5212192" y="1979727"/>
        <a:ext cx="2695583" cy="1054670"/>
      </dsp:txXfrm>
    </dsp:sp>
    <dsp:sp modelId="{86144ADE-AFDF-40AA-8E3C-508165FEC338}">
      <dsp:nvSpPr>
        <dsp:cNvPr id="0" name=""/>
        <dsp:cNvSpPr/>
      </dsp:nvSpPr>
      <dsp:spPr>
        <a:xfrm>
          <a:off x="2023925" y="57797"/>
          <a:ext cx="4671219" cy="4671219"/>
        </a:xfrm>
        <a:custGeom>
          <a:avLst/>
          <a:gdLst/>
          <a:ahLst/>
          <a:cxnLst/>
          <a:rect l="0" t="0" r="0" b="0"/>
          <a:pathLst>
            <a:path>
              <a:moveTo>
                <a:pt x="4562178" y="3040922"/>
              </a:moveTo>
              <a:arcTo wR="2335609" hR="2335609" stAng="1054602" swAng="1104123"/>
            </a:path>
          </a:pathLst>
        </a:custGeom>
        <a:noFill/>
        <a:ln w="76200" cap="flat" cmpd="sng" algn="ctr">
          <a:solidFill>
            <a:scrgbClr r="0" g="0" b="0">
              <a:shade val="95000"/>
              <a:satMod val="105000"/>
            </a:scrgb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60E27A-D184-4AFA-B15C-B9BC0C967302}">
      <dsp:nvSpPr>
        <dsp:cNvPr id="0" name=""/>
        <dsp:cNvSpPr/>
      </dsp:nvSpPr>
      <dsp:spPr>
        <a:xfrm>
          <a:off x="4534281" y="3771702"/>
          <a:ext cx="2753609" cy="1168780"/>
        </a:xfrm>
        <a:prstGeom prst="roundRect">
          <a:avLst/>
        </a:prstGeom>
        <a:solidFill>
          <a:srgbClr val="FFFF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600" kern="1200" dirty="0" smtClean="0">
              <a:solidFill>
                <a:schemeClr val="tx1"/>
              </a:solidFill>
            </a:rPr>
            <a:t>ヒアリング調査</a:t>
          </a:r>
          <a:endParaRPr kumimoji="1" lang="ja-JP" altLang="en-US" sz="3600" kern="1200" dirty="0">
            <a:solidFill>
              <a:schemeClr val="tx1"/>
            </a:solidFill>
          </a:endParaRPr>
        </a:p>
      </dsp:txBody>
      <dsp:txXfrm>
        <a:off x="4591336" y="3828757"/>
        <a:ext cx="2639499" cy="1054670"/>
      </dsp:txXfrm>
    </dsp:sp>
    <dsp:sp modelId="{4BF5262B-C9E9-4D36-BC60-67C5A9D4BBC0}">
      <dsp:nvSpPr>
        <dsp:cNvPr id="0" name=""/>
        <dsp:cNvSpPr/>
      </dsp:nvSpPr>
      <dsp:spPr>
        <a:xfrm>
          <a:off x="1918208" y="485856"/>
          <a:ext cx="4671219" cy="4671219"/>
        </a:xfrm>
        <a:custGeom>
          <a:avLst/>
          <a:gdLst/>
          <a:ahLst/>
          <a:cxnLst/>
          <a:rect l="0" t="0" r="0" b="0"/>
          <a:pathLst>
            <a:path>
              <a:moveTo>
                <a:pt x="3300015" y="4462813"/>
              </a:moveTo>
              <a:arcTo wR="2335609" hR="2335609" stAng="3936719" swAng="2926551"/>
            </a:path>
          </a:pathLst>
        </a:custGeom>
        <a:noFill/>
        <a:ln w="76200" cap="flat" cmpd="sng" algn="ctr">
          <a:solidFill>
            <a:scrgbClr r="0" g="0" b="0">
              <a:shade val="95000"/>
              <a:satMod val="105000"/>
            </a:scrgb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761AB3-20F7-45DF-968D-7DC6C3F2E139}">
      <dsp:nvSpPr>
        <dsp:cNvPr id="0" name=""/>
        <dsp:cNvSpPr/>
      </dsp:nvSpPr>
      <dsp:spPr>
        <a:xfrm>
          <a:off x="1058107" y="3771706"/>
          <a:ext cx="2771824" cy="1168780"/>
        </a:xfrm>
        <a:prstGeom prst="roundRect">
          <a:avLst/>
        </a:prstGeom>
        <a:solidFill>
          <a:srgbClr val="FFFF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600" kern="1200" dirty="0" smtClean="0">
              <a:solidFill>
                <a:schemeClr val="tx1"/>
              </a:solidFill>
            </a:rPr>
            <a:t>戸別訪問</a:t>
          </a:r>
          <a:endParaRPr kumimoji="1" lang="ja-JP" altLang="en-US" sz="3600" kern="1200" dirty="0">
            <a:solidFill>
              <a:schemeClr val="tx1"/>
            </a:solidFill>
          </a:endParaRPr>
        </a:p>
      </dsp:txBody>
      <dsp:txXfrm>
        <a:off x="1115162" y="3828761"/>
        <a:ext cx="2657714" cy="1054670"/>
      </dsp:txXfrm>
    </dsp:sp>
    <dsp:sp modelId="{0BE06A87-8B46-4769-9FD8-7DF00A7F5016}">
      <dsp:nvSpPr>
        <dsp:cNvPr id="0" name=""/>
        <dsp:cNvSpPr/>
      </dsp:nvSpPr>
      <dsp:spPr>
        <a:xfrm>
          <a:off x="1543076" y="-49488"/>
          <a:ext cx="4671219" cy="4671219"/>
        </a:xfrm>
        <a:custGeom>
          <a:avLst/>
          <a:gdLst/>
          <a:ahLst/>
          <a:cxnLst/>
          <a:rect l="0" t="0" r="0" b="0"/>
          <a:pathLst>
            <a:path>
              <a:moveTo>
                <a:pt x="528380" y="3815135"/>
              </a:moveTo>
              <a:arcTo wR="2335609" hR="2335609" stAng="8441630" swAng="1136628"/>
            </a:path>
          </a:pathLst>
        </a:custGeom>
        <a:noFill/>
        <a:ln w="76200" cap="flat" cmpd="sng" algn="ctr">
          <a:solidFill>
            <a:scrgbClr r="0" g="0" b="0">
              <a:shade val="95000"/>
              <a:satMod val="105000"/>
            </a:scrgb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DFF82F-FC29-482C-A43F-F8F703E36E92}">
      <dsp:nvSpPr>
        <dsp:cNvPr id="0" name=""/>
        <dsp:cNvSpPr/>
      </dsp:nvSpPr>
      <dsp:spPr>
        <a:xfrm>
          <a:off x="302878" y="1922675"/>
          <a:ext cx="2826541" cy="1168780"/>
        </a:xfrm>
        <a:prstGeom prst="roundRect">
          <a:avLst/>
        </a:prstGeom>
        <a:solidFill>
          <a:srgbClr val="FFFF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600" kern="1200" dirty="0" smtClean="0">
              <a:solidFill>
                <a:schemeClr val="tx1"/>
              </a:solidFill>
            </a:rPr>
            <a:t>住民座談会</a:t>
          </a:r>
          <a:endParaRPr kumimoji="1" lang="ja-JP" altLang="en-US" sz="3600" kern="1200" dirty="0">
            <a:solidFill>
              <a:schemeClr val="tx1"/>
            </a:solidFill>
          </a:endParaRPr>
        </a:p>
      </dsp:txBody>
      <dsp:txXfrm>
        <a:off x="359933" y="1979730"/>
        <a:ext cx="2712431" cy="1054670"/>
      </dsp:txXfrm>
    </dsp:sp>
    <dsp:sp modelId="{FF8E8F0E-8AD2-4BFE-92DB-79FFE6A44D9E}">
      <dsp:nvSpPr>
        <dsp:cNvPr id="0" name=""/>
        <dsp:cNvSpPr/>
      </dsp:nvSpPr>
      <dsp:spPr>
        <a:xfrm>
          <a:off x="1153701" y="1296467"/>
          <a:ext cx="4671219" cy="4671219"/>
        </a:xfrm>
        <a:custGeom>
          <a:avLst/>
          <a:gdLst/>
          <a:ahLst/>
          <a:cxnLst/>
          <a:rect l="0" t="0" r="0" b="0"/>
          <a:pathLst>
            <a:path>
              <a:moveTo>
                <a:pt x="750697" y="620055"/>
              </a:moveTo>
              <a:arcTo wR="2335609" hR="2335609" stAng="13636005" swAng="1313553"/>
            </a:path>
          </a:pathLst>
        </a:custGeom>
        <a:noFill/>
        <a:ln w="76200" cap="flat" cmpd="sng" algn="ctr">
          <a:solidFill>
            <a:scrgbClr r="0" g="0" b="0">
              <a:shade val="95000"/>
              <a:satMod val="105000"/>
            </a:scrgb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3DC7C4-D4C0-4032-A315-BDBDEE7B6350}">
      <dsp:nvSpPr>
        <dsp:cNvPr id="0" name=""/>
        <dsp:cNvSpPr/>
      </dsp:nvSpPr>
      <dsp:spPr>
        <a:xfrm>
          <a:off x="1752226" y="485391"/>
          <a:ext cx="3877875" cy="3877875"/>
        </a:xfrm>
        <a:prstGeom prst="blockArc">
          <a:avLst>
            <a:gd name="adj1" fmla="val 10692485"/>
            <a:gd name="adj2" fmla="val 17104613"/>
            <a:gd name="adj3" fmla="val 4641"/>
          </a:avLst>
        </a:prstGeom>
        <a:solidFill>
          <a:srgbClr val="C0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FE3BAE-953E-480B-B2F7-F82E6B749FD4}">
      <dsp:nvSpPr>
        <dsp:cNvPr id="0" name=""/>
        <dsp:cNvSpPr/>
      </dsp:nvSpPr>
      <dsp:spPr>
        <a:xfrm>
          <a:off x="1748288" y="680261"/>
          <a:ext cx="3877875" cy="3877875"/>
        </a:xfrm>
        <a:prstGeom prst="blockArc">
          <a:avLst>
            <a:gd name="adj1" fmla="val 4314173"/>
            <a:gd name="adj2" fmla="val 11046425"/>
            <a:gd name="adj3" fmla="val 4641"/>
          </a:avLst>
        </a:prstGeom>
        <a:solidFill>
          <a:srgbClr val="C0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C04916-EC8F-436D-A968-8859DF4887DF}">
      <dsp:nvSpPr>
        <dsp:cNvPr id="0" name=""/>
        <dsp:cNvSpPr/>
      </dsp:nvSpPr>
      <dsp:spPr>
        <a:xfrm>
          <a:off x="2775212" y="638057"/>
          <a:ext cx="3877875" cy="3877875"/>
        </a:xfrm>
        <a:prstGeom prst="blockArc">
          <a:avLst>
            <a:gd name="adj1" fmla="val 21561061"/>
            <a:gd name="adj2" fmla="val 6203425"/>
            <a:gd name="adj3" fmla="val 4641"/>
          </a:avLst>
        </a:prstGeom>
        <a:solidFill>
          <a:srgbClr val="C0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D02940-B4D9-4EC8-964B-34AD80EA7283}">
      <dsp:nvSpPr>
        <dsp:cNvPr id="0" name=""/>
        <dsp:cNvSpPr/>
      </dsp:nvSpPr>
      <dsp:spPr>
        <a:xfrm>
          <a:off x="2780523" y="473259"/>
          <a:ext cx="3877875" cy="3877875"/>
        </a:xfrm>
        <a:prstGeom prst="blockArc">
          <a:avLst>
            <a:gd name="adj1" fmla="val 15214272"/>
            <a:gd name="adj2" fmla="val 260439"/>
            <a:gd name="adj3" fmla="val 4641"/>
          </a:avLst>
        </a:prstGeom>
        <a:solidFill>
          <a:srgbClr val="C0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D5F961-CF60-43EC-95FA-7C8CF493D645}">
      <dsp:nvSpPr>
        <dsp:cNvPr id="0" name=""/>
        <dsp:cNvSpPr/>
      </dsp:nvSpPr>
      <dsp:spPr>
        <a:xfrm>
          <a:off x="3291126" y="1596842"/>
          <a:ext cx="1785362" cy="1785362"/>
        </a:xfrm>
        <a:prstGeom prst="ellipse">
          <a:avLst/>
        </a:prstGeom>
        <a:solidFill>
          <a:srgbClr val="FFC00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4500" kern="1200" dirty="0" smtClean="0">
              <a:solidFill>
                <a:schemeClr val="tx1"/>
              </a:solidFill>
            </a:rPr>
            <a:t>課題</a:t>
          </a:r>
          <a:endParaRPr kumimoji="1" lang="ja-JP" altLang="en-US" sz="4500" kern="1200" dirty="0">
            <a:solidFill>
              <a:schemeClr val="tx1"/>
            </a:solidFill>
          </a:endParaRPr>
        </a:p>
      </dsp:txBody>
      <dsp:txXfrm>
        <a:off x="3552586" y="1858302"/>
        <a:ext cx="1262442" cy="1262442"/>
      </dsp:txXfrm>
    </dsp:sp>
    <dsp:sp modelId="{299FF04B-95C6-42FF-A3E3-E6C3FFAFDA2A}">
      <dsp:nvSpPr>
        <dsp:cNvPr id="0" name=""/>
        <dsp:cNvSpPr/>
      </dsp:nvSpPr>
      <dsp:spPr>
        <a:xfrm>
          <a:off x="3096347" y="108848"/>
          <a:ext cx="2174921" cy="973458"/>
        </a:xfrm>
        <a:prstGeom prst="ellipse">
          <a:avLst/>
        </a:prstGeom>
        <a:solidFill>
          <a:srgbClr val="FFFF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4000" kern="1200" dirty="0" smtClean="0">
              <a:solidFill>
                <a:schemeClr val="tx1"/>
              </a:solidFill>
            </a:rPr>
            <a:t>多さ</a:t>
          </a:r>
          <a:endParaRPr kumimoji="1" lang="ja-JP" altLang="en-US" sz="4000" kern="1200" dirty="0">
            <a:solidFill>
              <a:schemeClr val="tx1"/>
            </a:solidFill>
          </a:endParaRPr>
        </a:p>
      </dsp:txBody>
      <dsp:txXfrm>
        <a:off x="3414857" y="251408"/>
        <a:ext cx="1537901" cy="688338"/>
      </dsp:txXfrm>
    </dsp:sp>
    <dsp:sp modelId="{D2A023E8-270D-4798-B2D8-C2D3987347C7}">
      <dsp:nvSpPr>
        <dsp:cNvPr id="0" name=""/>
        <dsp:cNvSpPr/>
      </dsp:nvSpPr>
      <dsp:spPr>
        <a:xfrm>
          <a:off x="5328583" y="2016218"/>
          <a:ext cx="2558783" cy="1078649"/>
        </a:xfrm>
        <a:prstGeom prst="ellipse">
          <a:avLst/>
        </a:prstGeom>
        <a:solidFill>
          <a:srgbClr val="FF99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4000" kern="1200" dirty="0" smtClean="0">
              <a:solidFill>
                <a:schemeClr val="tx1"/>
              </a:solidFill>
            </a:rPr>
            <a:t>社会性</a:t>
          </a:r>
          <a:endParaRPr kumimoji="1" lang="ja-JP" altLang="en-US" sz="4000" kern="1200" dirty="0">
            <a:solidFill>
              <a:schemeClr val="tx1"/>
            </a:solidFill>
          </a:endParaRPr>
        </a:p>
      </dsp:txBody>
      <dsp:txXfrm>
        <a:off x="5703308" y="2174182"/>
        <a:ext cx="1809333" cy="762721"/>
      </dsp:txXfrm>
    </dsp:sp>
    <dsp:sp modelId="{81029D25-24F1-4637-B894-D71E30AD4C73}">
      <dsp:nvSpPr>
        <dsp:cNvPr id="0" name=""/>
        <dsp:cNvSpPr/>
      </dsp:nvSpPr>
      <dsp:spPr>
        <a:xfrm>
          <a:off x="2718434" y="3871212"/>
          <a:ext cx="3114211" cy="1096483"/>
        </a:xfrm>
        <a:prstGeom prst="ellipse">
          <a:avLst/>
        </a:prstGeom>
        <a:solidFill>
          <a:srgbClr val="99FF9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4000" kern="1200" dirty="0" smtClean="0">
              <a:solidFill>
                <a:schemeClr val="tx1"/>
              </a:solidFill>
            </a:rPr>
            <a:t>将来予測</a:t>
          </a:r>
          <a:endParaRPr kumimoji="1" lang="ja-JP" altLang="en-US" sz="4000" kern="1200" dirty="0">
            <a:solidFill>
              <a:schemeClr val="tx1"/>
            </a:solidFill>
          </a:endParaRPr>
        </a:p>
      </dsp:txBody>
      <dsp:txXfrm>
        <a:off x="3174500" y="4031788"/>
        <a:ext cx="2202079" cy="775331"/>
      </dsp:txXfrm>
    </dsp:sp>
    <dsp:sp modelId="{6701A116-22AE-40CF-8A27-B0A9388E49CC}">
      <dsp:nvSpPr>
        <dsp:cNvPr id="0" name=""/>
        <dsp:cNvSpPr/>
      </dsp:nvSpPr>
      <dsp:spPr>
        <a:xfrm>
          <a:off x="576072" y="1944221"/>
          <a:ext cx="2444143" cy="1078662"/>
        </a:xfrm>
        <a:prstGeom prst="ellipse">
          <a:avLst/>
        </a:prstGeom>
        <a:solidFill>
          <a:srgbClr val="CCEC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4000" kern="1200" dirty="0" smtClean="0">
              <a:solidFill>
                <a:schemeClr val="tx1"/>
              </a:solidFill>
            </a:rPr>
            <a:t>共通性</a:t>
          </a:r>
          <a:endParaRPr kumimoji="1" lang="ja-JP" altLang="en-US" sz="4000" kern="1200" dirty="0">
            <a:solidFill>
              <a:schemeClr val="tx1"/>
            </a:solidFill>
          </a:endParaRPr>
        </a:p>
      </dsp:txBody>
      <dsp:txXfrm>
        <a:off x="934008" y="2102187"/>
        <a:ext cx="1728271" cy="7627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1D98E4-3C47-45CB-A46A-D7F5210DE65A}" type="datetimeFigureOut">
              <a:rPr kumimoji="1" lang="ja-JP" altLang="en-US" smtClean="0"/>
              <a:t>2015/5/7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88DF7C-6523-45CD-BB30-46F8BD5922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8514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61EECB-4877-43F3-B385-3C1FA77B4B87}" type="datetimeFigureOut">
              <a:rPr kumimoji="1" lang="ja-JP" altLang="en-US" smtClean="0"/>
              <a:t>2015/5/7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DF6230-B387-4A5D-B4C4-F9F18580A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2726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2EC41-1767-48F1-A472-1FD88075197F}" type="datetime1">
              <a:rPr kumimoji="1" lang="ja-JP" altLang="en-US" smtClean="0"/>
              <a:t>2015/5/7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AA8C-989A-4D49-8129-DEC2B586D8A0}" type="datetime1">
              <a:rPr kumimoji="1" lang="ja-JP" altLang="en-US" smtClean="0"/>
              <a:t>2015/5/7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30455-0751-472A-B6B8-B6DF93F8A46B}" type="datetime1">
              <a:rPr kumimoji="1" lang="ja-JP" altLang="en-US" smtClean="0"/>
              <a:t>2015/5/7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4BA61-1610-4290-B0F6-D8C6C80D4314}" type="datetime1">
              <a:rPr kumimoji="1" lang="ja-JP" altLang="en-US" smtClean="0"/>
              <a:t>2015/5/7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CB638-1752-46D7-88D0-9A33DDD9A499}" type="datetime1">
              <a:rPr kumimoji="1" lang="ja-JP" altLang="en-US" smtClean="0"/>
              <a:t>2015/5/7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E003C-4121-44E6-88B8-69700F903317}" type="datetime1">
              <a:rPr kumimoji="1" lang="ja-JP" altLang="en-US" smtClean="0"/>
              <a:t>2015/5/7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ADD1-A30A-42C6-B0B4-3B28CCE792E5}" type="datetime1">
              <a:rPr kumimoji="1" lang="ja-JP" altLang="en-US" smtClean="0"/>
              <a:t>2015/5/7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E2EDA-2659-4C7B-ADD1-0CA2A12F91EC}" type="datetime1">
              <a:rPr kumimoji="1" lang="ja-JP" altLang="en-US" smtClean="0"/>
              <a:t>2015/5/7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F4DD-390C-46BB-8B30-3B8FAF03458D}" type="datetime1">
              <a:rPr kumimoji="1" lang="ja-JP" altLang="en-US" smtClean="0"/>
              <a:t>2015/5/7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5B98-2B08-4D11-AE24-6321865BB05E}" type="datetime1">
              <a:rPr kumimoji="1" lang="ja-JP" altLang="en-US" smtClean="0"/>
              <a:t>2015/5/7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D5D7-2427-4BC3-90B2-FCF4E5CD7447}" type="datetime1">
              <a:rPr kumimoji="1" lang="ja-JP" altLang="en-US" smtClean="0"/>
              <a:t>2015/5/7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9BDCF-B0F6-4007-89F7-364DFABB4475}" type="datetime1">
              <a:rPr kumimoji="1" lang="ja-JP" altLang="en-US" smtClean="0"/>
              <a:t>2015/5/7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../media/image3.png"/><Relationship Id="rId9" Type="http://schemas.microsoft.com/office/2007/relationships/diagramDrawing" Target="../diagrams/drawing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467544" y="2282096"/>
            <a:ext cx="828092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altLang="ja-JP" sz="40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Ⅱ</a:t>
            </a:r>
            <a:r>
              <a:rPr kumimoji="1" lang="ja-JP" altLang="en-US" sz="40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．</a:t>
            </a:r>
            <a:r>
              <a:rPr lang="ja-JP" altLang="en-US" sz="40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高齢者に係る地域アセスメントの</a:t>
            </a:r>
            <a:br>
              <a:rPr lang="ja-JP" altLang="en-US" sz="40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ja-JP" altLang="en-US" sz="40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　　 手法について</a:t>
            </a:r>
            <a:endParaRPr lang="ja-JP" altLang="en-US" sz="40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6" name="タイトル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93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-149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/>
              <a:t>ディスカッション</a:t>
            </a:r>
            <a:endParaRPr kumimoji="1" lang="ja-JP" altLang="en-US" sz="4400" b="1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57468" y="2204864"/>
            <a:ext cx="7830956" cy="331236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 wrap="square" anchor="ctr">
            <a:noAutofit/>
          </a:bodyPr>
          <a:lstStyle/>
          <a:p>
            <a:pPr algn="ctr">
              <a:defRPr/>
            </a:pPr>
            <a:r>
              <a:rPr lang="ja-JP" altLang="en-US" sz="4800" b="1" dirty="0">
                <a:latin typeface="+mn-ea"/>
              </a:rPr>
              <a:t>みなさん</a:t>
            </a:r>
            <a:r>
              <a:rPr lang="ja-JP" altLang="en-US" sz="4800" b="1" dirty="0" smtClean="0">
                <a:latin typeface="+mn-ea"/>
              </a:rPr>
              <a:t>の地域において、</a:t>
            </a:r>
            <a:br>
              <a:rPr lang="ja-JP" altLang="en-US" sz="4800" b="1" dirty="0" smtClean="0">
                <a:latin typeface="+mn-ea"/>
              </a:rPr>
            </a:br>
            <a:r>
              <a:rPr lang="ja-JP" altLang="en-US" sz="4800" b="1" dirty="0">
                <a:latin typeface="+mn-ea"/>
              </a:rPr>
              <a:t>どのよう</a:t>
            </a:r>
            <a:r>
              <a:rPr lang="ja-JP" altLang="en-US" sz="4800" b="1" dirty="0" smtClean="0">
                <a:latin typeface="+mn-ea"/>
              </a:rPr>
              <a:t>なニーズ把握が</a:t>
            </a:r>
            <a:br>
              <a:rPr lang="ja-JP" altLang="en-US" sz="4800" b="1" dirty="0" smtClean="0">
                <a:latin typeface="+mn-ea"/>
              </a:rPr>
            </a:br>
            <a:r>
              <a:rPr lang="ja-JP" altLang="en-US" sz="4800" b="1" dirty="0" smtClean="0">
                <a:latin typeface="+mn-ea"/>
              </a:rPr>
              <a:t>できるか話し合ってみましょう</a:t>
            </a:r>
            <a:endParaRPr lang="ja-JP" altLang="en-US" sz="48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40379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6876256" y="6284342"/>
            <a:ext cx="2035194" cy="365125"/>
          </a:xfrm>
          <a:noFill/>
        </p:spPr>
        <p:txBody>
          <a:bodyPr/>
          <a:lstStyle/>
          <a:p>
            <a:fld id="{D2D8002D-B5B0-4BAC-B1F6-782DDCCE6D9C}" type="slidenum">
              <a:rPr kumimoji="1" lang="ja-JP" altLang="en-US" smtClean="0"/>
              <a:t>11</a:t>
            </a:fld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539555" y="1052736"/>
            <a:ext cx="8136907" cy="1015663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000" b="1" dirty="0" smtClean="0"/>
              <a:t>（１）地域連携に生かす地域アセスメント</a:t>
            </a:r>
            <a:r>
              <a:rPr lang="ja-JP" altLang="en-US" sz="3000" dirty="0" smtClean="0"/>
              <a:t/>
            </a:r>
            <a:br>
              <a:rPr lang="ja-JP" altLang="en-US" sz="3000" dirty="0" smtClean="0"/>
            </a:br>
            <a:r>
              <a:rPr lang="ja-JP" altLang="en-US" sz="3000" dirty="0" smtClean="0"/>
              <a:t>　　　</a:t>
            </a:r>
            <a:r>
              <a:rPr lang="ja-JP" altLang="en-US" sz="2400" dirty="0" smtClean="0"/>
              <a:t>～連絡先の把握・顔と名前と業務の分かる関係性～</a:t>
            </a:r>
            <a:endParaRPr lang="en-US" altLang="ja-JP" sz="2400" dirty="0"/>
          </a:p>
        </p:txBody>
      </p:sp>
      <p:sp>
        <p:nvSpPr>
          <p:cNvPr id="7" name="正方形/長方形 6"/>
          <p:cNvSpPr/>
          <p:nvPr/>
        </p:nvSpPr>
        <p:spPr>
          <a:xfrm>
            <a:off x="539552" y="2204864"/>
            <a:ext cx="8136907" cy="984885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800" b="1" dirty="0" smtClean="0"/>
              <a:t>（２）</a:t>
            </a:r>
            <a:r>
              <a:rPr lang="ja-JP" altLang="en-US" sz="2800" b="1" dirty="0"/>
              <a:t>地域の力を高める</a:t>
            </a:r>
            <a:r>
              <a:rPr lang="ja-JP" altLang="en-US" sz="2800" b="1" dirty="0" smtClean="0"/>
              <a:t>支援に生かす地域アセスメント</a:t>
            </a:r>
            <a:r>
              <a:rPr lang="ja-JP" altLang="en-US" sz="2800" dirty="0" smtClean="0"/>
              <a:t/>
            </a:r>
            <a:br>
              <a:rPr lang="ja-JP" altLang="en-US" sz="2800" dirty="0" smtClean="0"/>
            </a:br>
            <a:r>
              <a:rPr lang="ja-JP" altLang="en-US" sz="3000" dirty="0" smtClean="0"/>
              <a:t>　　　</a:t>
            </a:r>
            <a:r>
              <a:rPr lang="ja-JP" altLang="en-US" sz="2400" dirty="0" smtClean="0"/>
              <a:t>～地域支援方策の検討・個別課題を地域課題へ転換～</a:t>
            </a:r>
            <a:endParaRPr lang="en-US" altLang="ja-JP" sz="2400" dirty="0"/>
          </a:p>
        </p:txBody>
      </p:sp>
      <p:sp>
        <p:nvSpPr>
          <p:cNvPr id="8" name="正方形/長方形 7"/>
          <p:cNvSpPr/>
          <p:nvPr/>
        </p:nvSpPr>
        <p:spPr>
          <a:xfrm>
            <a:off x="539552" y="3356992"/>
            <a:ext cx="8136907" cy="1015663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000" b="1" dirty="0" smtClean="0"/>
              <a:t>（３）地域アセスメントの地理的範囲</a:t>
            </a:r>
            <a:r>
              <a:rPr lang="ja-JP" altLang="en-US" sz="3000" dirty="0" smtClean="0"/>
              <a:t/>
            </a:r>
            <a:br>
              <a:rPr lang="ja-JP" altLang="en-US" sz="3000" dirty="0" smtClean="0"/>
            </a:br>
            <a:r>
              <a:rPr lang="ja-JP" altLang="en-US" sz="3000" dirty="0" smtClean="0"/>
              <a:t>　　　</a:t>
            </a:r>
            <a:r>
              <a:rPr lang="ja-JP" altLang="en-US" sz="2400" dirty="0" smtClean="0"/>
              <a:t>～担当圏域で生活する人々の生活範囲～</a:t>
            </a:r>
            <a:endParaRPr lang="en-US" altLang="ja-JP" sz="2400" dirty="0"/>
          </a:p>
        </p:txBody>
      </p:sp>
      <p:sp>
        <p:nvSpPr>
          <p:cNvPr id="9" name="正方形/長方形 8"/>
          <p:cNvSpPr/>
          <p:nvPr/>
        </p:nvSpPr>
        <p:spPr>
          <a:xfrm>
            <a:off x="539552" y="4509120"/>
            <a:ext cx="8136907" cy="1015663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000" b="1" dirty="0" smtClean="0"/>
              <a:t>（４）地域アセスメントの記録</a:t>
            </a:r>
            <a:r>
              <a:rPr lang="ja-JP" altLang="en-US" sz="3000" dirty="0" smtClean="0"/>
              <a:t/>
            </a:r>
            <a:br>
              <a:rPr lang="ja-JP" altLang="en-US" sz="3000" dirty="0" smtClean="0"/>
            </a:br>
            <a:r>
              <a:rPr lang="ja-JP" altLang="en-US" sz="3000" dirty="0" smtClean="0"/>
              <a:t>　　　</a:t>
            </a:r>
            <a:r>
              <a:rPr lang="ja-JP" altLang="en-US" sz="2400" dirty="0" smtClean="0"/>
              <a:t>～組織として地域アセスメント情報を引き継ぐ～</a:t>
            </a:r>
            <a:endParaRPr lang="en-US" altLang="ja-JP" sz="2400" dirty="0"/>
          </a:p>
        </p:txBody>
      </p:sp>
      <p:sp>
        <p:nvSpPr>
          <p:cNvPr id="10" name="正方形/長方形 9"/>
          <p:cNvSpPr/>
          <p:nvPr/>
        </p:nvSpPr>
        <p:spPr>
          <a:xfrm>
            <a:off x="539552" y="5661248"/>
            <a:ext cx="8136907" cy="1015663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000" b="1" dirty="0" smtClean="0"/>
              <a:t>（５）地域アセスメントを通した地域力向上</a:t>
            </a:r>
            <a:r>
              <a:rPr lang="ja-JP" altLang="en-US" sz="3000" dirty="0" smtClean="0"/>
              <a:t/>
            </a:r>
            <a:br>
              <a:rPr lang="ja-JP" altLang="en-US" sz="3000" dirty="0" smtClean="0"/>
            </a:br>
            <a:r>
              <a:rPr lang="ja-JP" altLang="en-US" sz="3000" dirty="0" smtClean="0"/>
              <a:t>　　　</a:t>
            </a:r>
            <a:r>
              <a:rPr lang="ja-JP" altLang="en-US" sz="2400" dirty="0" smtClean="0"/>
              <a:t>～地域アセスメントプロセスの意図的活用～</a:t>
            </a:r>
            <a:endParaRPr lang="en-US" altLang="ja-JP" sz="24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-149" y="-27384"/>
            <a:ext cx="9144000" cy="936104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３</a:t>
            </a:r>
            <a:r>
              <a:rPr lang="ja-JP" altLang="en-US" sz="4400" b="1" dirty="0"/>
              <a:t>．</a:t>
            </a:r>
            <a:r>
              <a:rPr lang="ja-JP" altLang="en-US" sz="4400" b="1" dirty="0" smtClean="0"/>
              <a:t>地域アセスメントの留意点</a:t>
            </a:r>
            <a:endParaRPr kumimoji="1"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89845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正方形/長方形 9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algn="l" eaLnBrk="0" hangingPunct="0">
              <a:spcBef>
                <a:spcPct val="20000"/>
              </a:spcBef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spcBef>
                <a:spcPct val="20000"/>
              </a:spcBef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spcBef>
                <a:spcPct val="20000"/>
              </a:spcBef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ja-JP" altLang="en-US" sz="2800">
              <a:solidFill>
                <a:schemeClr val="tx1"/>
              </a:solidFill>
              <a:latin typeface="ＭＳ Ｐゴシック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114425" y="1484784"/>
            <a:ext cx="7058025" cy="8318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800" b="1" dirty="0">
                <a:latin typeface="+mn-ea"/>
                <a:ea typeface="+mn-ea"/>
              </a:rPr>
              <a:t>地域連携の促進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103313" y="4508971"/>
            <a:ext cx="7058025" cy="8318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800" b="1" dirty="0">
                <a:latin typeface="+mn-ea"/>
                <a:ea typeface="+mn-ea"/>
              </a:rPr>
              <a:t>住民の福祉意識向上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98550" y="2492846"/>
            <a:ext cx="7058025" cy="8318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800" b="1" dirty="0">
                <a:latin typeface="+mn-ea"/>
                <a:ea typeface="+mn-ea"/>
              </a:rPr>
              <a:t>新たなサービス開発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14425" y="5588471"/>
            <a:ext cx="7058025" cy="8318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800" b="1" dirty="0">
                <a:latin typeface="+mn-ea"/>
                <a:ea typeface="+mn-ea"/>
              </a:rPr>
              <a:t>担い手の発掘・養成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81088" y="3500909"/>
            <a:ext cx="7058025" cy="8318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800" b="1" dirty="0">
                <a:latin typeface="+mn-ea"/>
                <a:ea typeface="+mn-ea"/>
              </a:rPr>
              <a:t>住民活動の組織化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0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/>
              <a:t>３</a:t>
            </a:r>
            <a:r>
              <a:rPr lang="ja-JP" altLang="en-US" sz="4400" b="1" dirty="0" smtClean="0"/>
              <a:t>－（２）地域支援方策の検討</a:t>
            </a:r>
            <a:endParaRPr kumimoji="1"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404320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正方形/長方形 9"/>
          <p:cNvSpPr>
            <a:spLocks noChangeArrowheads="1"/>
          </p:cNvSpPr>
          <p:nvPr/>
        </p:nvSpPr>
        <p:spPr bwMode="auto">
          <a:xfrm>
            <a:off x="0" y="1196975"/>
            <a:ext cx="9144000" cy="56610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algn="l" eaLnBrk="0" hangingPunct="0">
              <a:spcBef>
                <a:spcPct val="20000"/>
              </a:spcBef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spcBef>
                <a:spcPct val="20000"/>
              </a:spcBef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spcBef>
                <a:spcPct val="20000"/>
              </a:spcBef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ja-JP" altLang="en-US" sz="2800">
              <a:solidFill>
                <a:schemeClr val="tx1"/>
              </a:solidFill>
              <a:latin typeface="ＭＳ Ｐゴシック" charset="-128"/>
            </a:endParaRPr>
          </a:p>
        </p:txBody>
      </p:sp>
      <p:graphicFrame>
        <p:nvGraphicFramePr>
          <p:cNvPr id="5" name="図表 4"/>
          <p:cNvGraphicFramePr/>
          <p:nvPr>
            <p:extLst>
              <p:ext uri="{D42A27DB-BD31-4B8C-83A1-F6EECF244321}">
                <p14:modId xmlns:p14="http://schemas.microsoft.com/office/powerpoint/2010/main" val="3388101908"/>
              </p:ext>
            </p:extLst>
          </p:nvPr>
        </p:nvGraphicFramePr>
        <p:xfrm>
          <a:off x="323528" y="1589261"/>
          <a:ext cx="8424936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4581" name="角丸四角形吹き出し 5"/>
          <p:cNvSpPr>
            <a:spLocks noChangeArrowheads="1"/>
          </p:cNvSpPr>
          <p:nvPr/>
        </p:nvSpPr>
        <p:spPr bwMode="auto">
          <a:xfrm>
            <a:off x="6407150" y="1444898"/>
            <a:ext cx="2641600" cy="922337"/>
          </a:xfrm>
          <a:prstGeom prst="wedgeRoundRectCallout">
            <a:avLst>
              <a:gd name="adj1" fmla="val -87995"/>
              <a:gd name="adj2" fmla="val -2500"/>
              <a:gd name="adj3" fmla="val 16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spcBef>
                <a:spcPct val="20000"/>
              </a:spcBef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spcBef>
                <a:spcPct val="20000"/>
              </a:spcBef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spcBef>
                <a:spcPct val="20000"/>
              </a:spcBef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ＭＳ Ｐゴシック" charset="-128"/>
              </a:rPr>
              <a:t>同じ状況の人は</a:t>
            </a:r>
            <a:br>
              <a:rPr lang="ja-JP" altLang="en-US" sz="2400">
                <a:solidFill>
                  <a:schemeClr val="tx1"/>
                </a:solidFill>
                <a:latin typeface="ＭＳ Ｐゴシック" charset="-128"/>
              </a:rPr>
            </a:br>
            <a:r>
              <a:rPr lang="ja-JP" altLang="en-US" sz="2400">
                <a:solidFill>
                  <a:schemeClr val="tx1"/>
                </a:solidFill>
                <a:latin typeface="ＭＳ Ｐゴシック" charset="-128"/>
              </a:rPr>
              <a:t>どれ位いるか</a:t>
            </a:r>
          </a:p>
        </p:txBody>
      </p:sp>
      <p:sp>
        <p:nvSpPr>
          <p:cNvPr id="24582" name="角丸四角形吹き出し 6"/>
          <p:cNvSpPr>
            <a:spLocks noChangeArrowheads="1"/>
          </p:cNvSpPr>
          <p:nvPr/>
        </p:nvSpPr>
        <p:spPr bwMode="auto">
          <a:xfrm>
            <a:off x="6323013" y="5747023"/>
            <a:ext cx="2808287" cy="922337"/>
          </a:xfrm>
          <a:prstGeom prst="wedgeRoundRectCallout">
            <a:avLst>
              <a:gd name="adj1" fmla="val 2630"/>
              <a:gd name="adj2" fmla="val -180366"/>
              <a:gd name="adj3" fmla="val 16667"/>
            </a:avLst>
          </a:prstGeom>
          <a:solidFill>
            <a:srgbClr val="FF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spcBef>
                <a:spcPct val="20000"/>
              </a:spcBef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spcBef>
                <a:spcPct val="20000"/>
              </a:spcBef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spcBef>
                <a:spcPct val="20000"/>
              </a:spcBef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ＭＳ Ｐゴシック" charset="-128"/>
              </a:rPr>
              <a:t>少数でも社会として解決すべき問題か</a:t>
            </a:r>
          </a:p>
        </p:txBody>
      </p:sp>
      <p:sp>
        <p:nvSpPr>
          <p:cNvPr id="24583" name="角丸四角形吹き出し 7"/>
          <p:cNvSpPr>
            <a:spLocks noChangeArrowheads="1"/>
          </p:cNvSpPr>
          <p:nvPr/>
        </p:nvSpPr>
        <p:spPr bwMode="auto">
          <a:xfrm>
            <a:off x="28575" y="5747023"/>
            <a:ext cx="2520950" cy="922337"/>
          </a:xfrm>
          <a:prstGeom prst="wedgeRoundRectCallout">
            <a:avLst>
              <a:gd name="adj1" fmla="val 77028"/>
              <a:gd name="adj2" fmla="val 9273"/>
              <a:gd name="adj3" fmla="val 16667"/>
            </a:avLst>
          </a:prstGeom>
          <a:solidFill>
            <a:srgbClr val="99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spcBef>
                <a:spcPct val="20000"/>
              </a:spcBef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spcBef>
                <a:spcPct val="20000"/>
              </a:spcBef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spcBef>
                <a:spcPct val="20000"/>
              </a:spcBef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ＭＳ Ｐゴシック" charset="-128"/>
              </a:rPr>
              <a:t>将来、増大して</a:t>
            </a:r>
            <a:br>
              <a:rPr lang="ja-JP" altLang="en-US" sz="2400">
                <a:solidFill>
                  <a:schemeClr val="tx1"/>
                </a:solidFill>
                <a:latin typeface="ＭＳ Ｐゴシック" charset="-128"/>
              </a:rPr>
            </a:br>
            <a:r>
              <a:rPr lang="ja-JP" altLang="en-US" sz="2400">
                <a:solidFill>
                  <a:schemeClr val="tx1"/>
                </a:solidFill>
                <a:latin typeface="ＭＳ Ｐゴシック" charset="-128"/>
              </a:rPr>
              <a:t>いくニーズか</a:t>
            </a:r>
          </a:p>
        </p:txBody>
      </p:sp>
      <p:sp>
        <p:nvSpPr>
          <p:cNvPr id="24584" name="角丸四角形吹き出し 8"/>
          <p:cNvSpPr>
            <a:spLocks noChangeArrowheads="1"/>
          </p:cNvSpPr>
          <p:nvPr/>
        </p:nvSpPr>
        <p:spPr bwMode="auto">
          <a:xfrm>
            <a:off x="176213" y="1444898"/>
            <a:ext cx="2628900" cy="922337"/>
          </a:xfrm>
          <a:prstGeom prst="wedgeRoundRectCallout">
            <a:avLst>
              <a:gd name="adj1" fmla="val -1815"/>
              <a:gd name="adj2" fmla="val 181301"/>
              <a:gd name="adj3" fmla="val 16667"/>
            </a:avLst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spcBef>
                <a:spcPct val="20000"/>
              </a:spcBef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spcBef>
                <a:spcPct val="20000"/>
              </a:spcBef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spcBef>
                <a:spcPct val="20000"/>
              </a:spcBef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ＭＳ Ｐゴシック" charset="-128"/>
              </a:rPr>
              <a:t>同じニーズを持つ人はどれ位いるか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0" y="-27384"/>
            <a:ext cx="9144000" cy="1296144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/>
              <a:t>３</a:t>
            </a:r>
            <a:r>
              <a:rPr lang="ja-JP" altLang="en-US" sz="4400" b="1" dirty="0" smtClean="0"/>
              <a:t>－（２）個別課題を地域課題へ転換する４つの視点</a:t>
            </a:r>
            <a:endParaRPr kumimoji="1"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68114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323528" y="5085184"/>
            <a:ext cx="8530345" cy="1015663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000" dirty="0" smtClean="0"/>
              <a:t>社会資源の把握により、関係者のネットワークづくりやマッチングにつなげる。</a:t>
            </a:r>
            <a:endParaRPr lang="en-US" altLang="ja-JP" sz="3000" dirty="0"/>
          </a:p>
        </p:txBody>
      </p:sp>
      <p:sp>
        <p:nvSpPr>
          <p:cNvPr id="5" name="正方形/長方形 4"/>
          <p:cNvSpPr/>
          <p:nvPr/>
        </p:nvSpPr>
        <p:spPr>
          <a:xfrm>
            <a:off x="323528" y="1484784"/>
            <a:ext cx="8530345" cy="1015663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000" dirty="0" smtClean="0"/>
              <a:t>地域支援に必要な取り組みを考えるために、</a:t>
            </a:r>
            <a:r>
              <a:rPr lang="ja-JP" altLang="en-US" sz="3000" dirty="0"/>
              <a:t>社会資源と地域の生活支援ニーズを</a:t>
            </a:r>
            <a:r>
              <a:rPr lang="ja-JP" altLang="en-US" sz="3000" dirty="0" smtClean="0"/>
              <a:t>把握する</a:t>
            </a:r>
            <a:endParaRPr lang="en-US" altLang="ja-JP" sz="3000" dirty="0"/>
          </a:p>
        </p:txBody>
      </p:sp>
      <p:sp>
        <p:nvSpPr>
          <p:cNvPr id="6" name="正方形/長方形 5"/>
          <p:cNvSpPr/>
          <p:nvPr/>
        </p:nvSpPr>
        <p:spPr>
          <a:xfrm>
            <a:off x="323528" y="4149080"/>
            <a:ext cx="8530345" cy="553998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000" dirty="0" smtClean="0"/>
              <a:t>地域ニーズの把握により、必要なサービスを考える</a:t>
            </a:r>
            <a:endParaRPr lang="en-US" altLang="ja-JP" sz="3000" dirty="0"/>
          </a:p>
        </p:txBody>
      </p:sp>
      <p:sp>
        <p:nvSpPr>
          <p:cNvPr id="7" name="正方形/長方形 6"/>
          <p:cNvSpPr/>
          <p:nvPr/>
        </p:nvSpPr>
        <p:spPr>
          <a:xfrm>
            <a:off x="323528" y="2780928"/>
            <a:ext cx="8530345" cy="1015663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000" dirty="0" smtClean="0"/>
              <a:t>地域特性の把握により、地域住民等へのアプローチ方法を考える</a:t>
            </a:r>
            <a:endParaRPr lang="en-US" altLang="ja-JP" sz="30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0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１．地域アセスメントの意義</a:t>
            </a:r>
            <a:endParaRPr kumimoji="1"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94005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2D8002D-B5B0-4BAC-B1F6-782DDCCE6D9C}" type="slidenum">
              <a:rPr kumimoji="1" lang="ja-JP" altLang="en-US" smtClean="0"/>
              <a:pPr algn="ctr"/>
              <a:t>3</a:t>
            </a:fld>
            <a:endParaRPr kumimoji="1" lang="ja-JP" altLang="en-US"/>
          </a:p>
        </p:txBody>
      </p:sp>
      <p:sp>
        <p:nvSpPr>
          <p:cNvPr id="8" name="円/楕円 7"/>
          <p:cNvSpPr/>
          <p:nvPr/>
        </p:nvSpPr>
        <p:spPr>
          <a:xfrm>
            <a:off x="4788024" y="2636912"/>
            <a:ext cx="3000375" cy="2928938"/>
          </a:xfrm>
          <a:prstGeom prst="ellipse">
            <a:avLst/>
          </a:prstGeom>
          <a:solidFill>
            <a:srgbClr val="FFFF00"/>
          </a:solidFill>
          <a:ln>
            <a:solidFill>
              <a:schemeClr val="bg2">
                <a:lumMod val="1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600" b="1" dirty="0">
                <a:solidFill>
                  <a:schemeClr val="tx1"/>
                </a:solidFill>
                <a:latin typeface="ＭＳ Ｐゴシック" pitchFamily="50" charset="-128"/>
              </a:rPr>
              <a:t>社会資源の把握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0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/>
              <a:t>２</a:t>
            </a:r>
            <a:r>
              <a:rPr lang="ja-JP" altLang="en-US" sz="4400" b="1" dirty="0" smtClean="0"/>
              <a:t>．地域アセスメントの方法</a:t>
            </a:r>
            <a:endParaRPr kumimoji="1" lang="ja-JP" altLang="en-US" sz="4400" b="1" dirty="0"/>
          </a:p>
        </p:txBody>
      </p:sp>
      <p:sp>
        <p:nvSpPr>
          <p:cNvPr id="9" name="円/楕円 8"/>
          <p:cNvSpPr/>
          <p:nvPr/>
        </p:nvSpPr>
        <p:spPr>
          <a:xfrm>
            <a:off x="1456980" y="2636912"/>
            <a:ext cx="3000375" cy="2928938"/>
          </a:xfrm>
          <a:prstGeom prst="ellipse">
            <a:avLst/>
          </a:prstGeom>
          <a:solidFill>
            <a:srgbClr val="FFC000"/>
          </a:solidFill>
          <a:ln>
            <a:solidFill>
              <a:schemeClr val="bg2">
                <a:lumMod val="1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600" b="1" dirty="0" smtClean="0">
                <a:solidFill>
                  <a:schemeClr val="tx1"/>
                </a:solidFill>
                <a:latin typeface="ＭＳ Ｐゴシック" pitchFamily="50" charset="-128"/>
              </a:rPr>
              <a:t>生活支援ニーズの</a:t>
            </a:r>
            <a:r>
              <a:rPr lang="ja-JP" altLang="en-US" sz="3600" b="1" dirty="0">
                <a:solidFill>
                  <a:schemeClr val="tx1"/>
                </a:solidFill>
                <a:latin typeface="ＭＳ Ｐゴシック" pitchFamily="50" charset="-128"/>
              </a:rPr>
              <a:t>把握</a:t>
            </a:r>
          </a:p>
        </p:txBody>
      </p:sp>
    </p:spTree>
    <p:extLst>
      <p:ext uri="{BB962C8B-B14F-4D97-AF65-F5344CB8AC3E}">
        <p14:creationId xmlns:p14="http://schemas.microsoft.com/office/powerpoint/2010/main" val="126218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円/楕円 6"/>
          <p:cNvSpPr/>
          <p:nvPr/>
        </p:nvSpPr>
        <p:spPr bwMode="auto">
          <a:xfrm>
            <a:off x="1643042" y="2071678"/>
            <a:ext cx="3214710" cy="2928958"/>
          </a:xfrm>
          <a:prstGeom prst="ellipse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  <a:alpha val="5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27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 anchor="ctr"/>
          <a:lstStyle/>
          <a:p>
            <a:pPr algn="ctr">
              <a:defRPr/>
            </a:pPr>
            <a:r>
              <a:rPr lang="ja-JP" altLang="en-US" sz="3200" dirty="0">
                <a:ea typeface="ＭＳ Ｐゴシック" pitchFamily="50" charset="-128"/>
              </a:rPr>
              <a:t>地理的な</a:t>
            </a:r>
            <a:br>
              <a:rPr lang="ja-JP" altLang="en-US" sz="3200" dirty="0">
                <a:ea typeface="ＭＳ Ｐゴシック" pitchFamily="50" charset="-128"/>
              </a:rPr>
            </a:br>
            <a:r>
              <a:rPr lang="ja-JP" altLang="en-US" sz="3200" dirty="0">
                <a:ea typeface="ＭＳ Ｐゴシック" pitchFamily="50" charset="-128"/>
              </a:rPr>
              <a:t>広さ</a:t>
            </a:r>
          </a:p>
        </p:txBody>
      </p:sp>
      <p:sp>
        <p:nvSpPr>
          <p:cNvPr id="6" name="円/楕円 5"/>
          <p:cNvSpPr/>
          <p:nvPr/>
        </p:nvSpPr>
        <p:spPr bwMode="auto">
          <a:xfrm>
            <a:off x="4357686" y="2071678"/>
            <a:ext cx="3214710" cy="2928958"/>
          </a:xfrm>
          <a:prstGeom prst="ellipse">
            <a:avLst/>
          </a:prstGeom>
          <a:gradFill flip="none" rotWithShape="1">
            <a:gsLst>
              <a:gs pos="0">
                <a:srgbClr val="FFCC00">
                  <a:tint val="66000"/>
                  <a:satMod val="160000"/>
                  <a:alpha val="50000"/>
                </a:srgbClr>
              </a:gs>
              <a:gs pos="50000">
                <a:srgbClr val="FFCC00">
                  <a:tint val="44500"/>
                  <a:satMod val="160000"/>
                </a:srgbClr>
              </a:gs>
              <a:gs pos="100000">
                <a:srgbClr val="FFCC00">
                  <a:tint val="23500"/>
                  <a:satMod val="160000"/>
                </a:srgbClr>
              </a:gs>
            </a:gsLst>
            <a:lin ang="27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 anchor="ctr"/>
          <a:lstStyle/>
          <a:p>
            <a:pPr algn="ctr">
              <a:defRPr/>
            </a:pPr>
            <a:r>
              <a:rPr lang="ja-JP" altLang="en-US" sz="3200" dirty="0">
                <a:ea typeface="ＭＳ Ｐゴシック" pitchFamily="50" charset="-128"/>
              </a:rPr>
              <a:t>社会関係の広さ</a:t>
            </a:r>
          </a:p>
        </p:txBody>
      </p:sp>
      <p:sp>
        <p:nvSpPr>
          <p:cNvPr id="30730" name="角丸四角形 9"/>
          <p:cNvSpPr>
            <a:spLocks noChangeArrowheads="1"/>
          </p:cNvSpPr>
          <p:nvPr/>
        </p:nvSpPr>
        <p:spPr bwMode="auto">
          <a:xfrm>
            <a:off x="928688" y="4786313"/>
            <a:ext cx="1714500" cy="512762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自治会</a:t>
            </a:r>
          </a:p>
        </p:txBody>
      </p:sp>
      <p:sp>
        <p:nvSpPr>
          <p:cNvPr id="30731" name="角丸四角形 10"/>
          <p:cNvSpPr>
            <a:spLocks noChangeArrowheads="1"/>
          </p:cNvSpPr>
          <p:nvPr/>
        </p:nvSpPr>
        <p:spPr bwMode="auto">
          <a:xfrm>
            <a:off x="285750" y="4071938"/>
            <a:ext cx="1714500" cy="512762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小学校区</a:t>
            </a:r>
          </a:p>
        </p:txBody>
      </p:sp>
      <p:sp>
        <p:nvSpPr>
          <p:cNvPr id="30732" name="角丸四角形 11"/>
          <p:cNvSpPr>
            <a:spLocks noChangeArrowheads="1"/>
          </p:cNvSpPr>
          <p:nvPr/>
        </p:nvSpPr>
        <p:spPr bwMode="auto">
          <a:xfrm>
            <a:off x="142875" y="3286125"/>
            <a:ext cx="1714500" cy="512763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中学校区</a:t>
            </a:r>
          </a:p>
        </p:txBody>
      </p:sp>
      <p:sp>
        <p:nvSpPr>
          <p:cNvPr id="30733" name="角丸四角形 12"/>
          <p:cNvSpPr>
            <a:spLocks noChangeArrowheads="1"/>
          </p:cNvSpPr>
          <p:nvPr/>
        </p:nvSpPr>
        <p:spPr bwMode="auto">
          <a:xfrm>
            <a:off x="357188" y="2500313"/>
            <a:ext cx="1714500" cy="512762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市区町村</a:t>
            </a:r>
          </a:p>
        </p:txBody>
      </p:sp>
      <p:sp>
        <p:nvSpPr>
          <p:cNvPr id="30734" name="角丸四角形 13"/>
          <p:cNvSpPr>
            <a:spLocks noChangeArrowheads="1"/>
          </p:cNvSpPr>
          <p:nvPr/>
        </p:nvSpPr>
        <p:spPr bwMode="auto">
          <a:xfrm>
            <a:off x="857250" y="1714500"/>
            <a:ext cx="1714500" cy="512763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都道府県</a:t>
            </a:r>
          </a:p>
        </p:txBody>
      </p:sp>
      <p:sp>
        <p:nvSpPr>
          <p:cNvPr id="30735" name="角丸四角形 14"/>
          <p:cNvSpPr>
            <a:spLocks noChangeArrowheads="1"/>
          </p:cNvSpPr>
          <p:nvPr/>
        </p:nvSpPr>
        <p:spPr bwMode="auto">
          <a:xfrm>
            <a:off x="6572250" y="1714500"/>
            <a:ext cx="1714500" cy="512763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同僚</a:t>
            </a:r>
          </a:p>
        </p:txBody>
      </p:sp>
      <p:sp>
        <p:nvSpPr>
          <p:cNvPr id="30736" name="角丸四角形 15"/>
          <p:cNvSpPr>
            <a:spLocks noChangeArrowheads="1"/>
          </p:cNvSpPr>
          <p:nvPr/>
        </p:nvSpPr>
        <p:spPr bwMode="auto">
          <a:xfrm>
            <a:off x="7072313" y="2500313"/>
            <a:ext cx="1714500" cy="512762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同窓生</a:t>
            </a:r>
          </a:p>
        </p:txBody>
      </p:sp>
      <p:sp>
        <p:nvSpPr>
          <p:cNvPr id="30737" name="角丸四角形 16"/>
          <p:cNvSpPr>
            <a:spLocks noChangeArrowheads="1"/>
          </p:cNvSpPr>
          <p:nvPr/>
        </p:nvSpPr>
        <p:spPr bwMode="auto">
          <a:xfrm>
            <a:off x="7143750" y="4071938"/>
            <a:ext cx="1714500" cy="512762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活動仲間</a:t>
            </a:r>
          </a:p>
        </p:txBody>
      </p:sp>
      <p:sp>
        <p:nvSpPr>
          <p:cNvPr id="30738" name="角丸四角形 17"/>
          <p:cNvSpPr>
            <a:spLocks noChangeArrowheads="1"/>
          </p:cNvSpPr>
          <p:nvPr/>
        </p:nvSpPr>
        <p:spPr bwMode="auto">
          <a:xfrm>
            <a:off x="6429375" y="4786313"/>
            <a:ext cx="1928813" cy="512762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家族・親族</a:t>
            </a:r>
          </a:p>
        </p:txBody>
      </p:sp>
      <p:sp>
        <p:nvSpPr>
          <p:cNvPr id="30739" name="角丸四角形 18"/>
          <p:cNvSpPr>
            <a:spLocks noChangeArrowheads="1"/>
          </p:cNvSpPr>
          <p:nvPr/>
        </p:nvSpPr>
        <p:spPr bwMode="auto">
          <a:xfrm>
            <a:off x="3357563" y="4857750"/>
            <a:ext cx="2357437" cy="512763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近所付き合い</a:t>
            </a:r>
          </a:p>
        </p:txBody>
      </p:sp>
      <p:sp>
        <p:nvSpPr>
          <p:cNvPr id="30740" name="角丸四角形 19"/>
          <p:cNvSpPr>
            <a:spLocks noChangeArrowheads="1"/>
          </p:cNvSpPr>
          <p:nvPr/>
        </p:nvSpPr>
        <p:spPr bwMode="auto">
          <a:xfrm>
            <a:off x="3643313" y="1714500"/>
            <a:ext cx="1857375" cy="512763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専門職</a:t>
            </a:r>
          </a:p>
        </p:txBody>
      </p:sp>
      <p:sp>
        <p:nvSpPr>
          <p:cNvPr id="30741" name="角丸四角形 20"/>
          <p:cNvSpPr>
            <a:spLocks noChangeArrowheads="1"/>
          </p:cNvSpPr>
          <p:nvPr/>
        </p:nvSpPr>
        <p:spPr bwMode="auto">
          <a:xfrm>
            <a:off x="7358063" y="3286125"/>
            <a:ext cx="1643062" cy="512763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お店</a:t>
            </a:r>
          </a:p>
        </p:txBody>
      </p:sp>
      <p:sp>
        <p:nvSpPr>
          <p:cNvPr id="17" name="サブタイトル 2"/>
          <p:cNvSpPr txBox="1">
            <a:spLocks/>
          </p:cNvSpPr>
          <p:nvPr/>
        </p:nvSpPr>
        <p:spPr>
          <a:xfrm>
            <a:off x="320675" y="5661025"/>
            <a:ext cx="8429625" cy="766763"/>
          </a:xfrm>
          <a:prstGeom prst="rect">
            <a:avLst/>
          </a:prstGeom>
          <a:solidFill>
            <a:srgbClr val="FF99FF"/>
          </a:solidFill>
          <a:ln>
            <a:solidFill>
              <a:schemeClr val="tx1"/>
            </a:solidFill>
          </a:ln>
        </p:spPr>
        <p:txBody>
          <a:bodyPr anchor="ctr" anchorCtr="1">
            <a:normAutofit fontScale="92500"/>
          </a:bodyPr>
          <a:lstStyle/>
          <a:p>
            <a:pPr marL="365760" indent="-283464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ja-JP" altLang="en-US" sz="4000" dirty="0">
                <a:latin typeface="AR P丸ゴシック体E" pitchFamily="50" charset="-128"/>
                <a:ea typeface="ＤＨＰ特太ゴシック体" pitchFamily="2" charset="-128"/>
              </a:rPr>
              <a:t>  </a:t>
            </a:r>
            <a:r>
              <a:rPr lang="ja-JP" altLang="en-US" sz="3000" dirty="0">
                <a:latin typeface="+mn-ea"/>
                <a:ea typeface="+mn-ea"/>
              </a:rPr>
              <a:t>住民の生活圏と専門職の担当圏域は同一ではない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0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地域の捉え方</a:t>
            </a:r>
            <a:endParaRPr kumimoji="1"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724617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0" grpId="0" animBg="1"/>
      <p:bldP spid="30731" grpId="0" animBg="1"/>
      <p:bldP spid="30732" grpId="0" animBg="1"/>
      <p:bldP spid="30733" grpId="0" animBg="1"/>
      <p:bldP spid="30734" grpId="0" animBg="1"/>
      <p:bldP spid="30735" grpId="0" animBg="1"/>
      <p:bldP spid="30736" grpId="0" animBg="1"/>
      <p:bldP spid="30737" grpId="0" animBg="1"/>
      <p:bldP spid="30738" grpId="0" animBg="1"/>
      <p:bldP spid="30739" grpId="0" animBg="1"/>
      <p:bldP spid="30740" grpId="0" animBg="1"/>
      <p:bldP spid="307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5</a:t>
            </a:fld>
            <a:endParaRPr kumimoji="1" lang="ja-JP" altLang="en-US"/>
          </a:p>
        </p:txBody>
      </p:sp>
      <p:graphicFrame>
        <p:nvGraphicFramePr>
          <p:cNvPr id="7" name="図表 6"/>
          <p:cNvGraphicFramePr/>
          <p:nvPr>
            <p:extLst>
              <p:ext uri="{D42A27DB-BD31-4B8C-83A1-F6EECF244321}">
                <p14:modId xmlns:p14="http://schemas.microsoft.com/office/powerpoint/2010/main" val="990309420"/>
              </p:ext>
            </p:extLst>
          </p:nvPr>
        </p:nvGraphicFramePr>
        <p:xfrm>
          <a:off x="827584" y="1397000"/>
          <a:ext cx="7200800" cy="4959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0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２－（１）地域特性の把握</a:t>
            </a:r>
            <a:endParaRPr kumimoji="1"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69456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6372672" y="6356350"/>
            <a:ext cx="21336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6</a:t>
            </a:fld>
            <a:endParaRPr kumimoji="1" lang="ja-JP" altLang="en-US"/>
          </a:p>
        </p:txBody>
      </p:sp>
      <p:graphicFrame>
        <p:nvGraphicFramePr>
          <p:cNvPr id="5" name="図表 4"/>
          <p:cNvGraphicFramePr/>
          <p:nvPr>
            <p:extLst>
              <p:ext uri="{D42A27DB-BD31-4B8C-83A1-F6EECF244321}">
                <p14:modId xmlns:p14="http://schemas.microsoft.com/office/powerpoint/2010/main" val="3190088234"/>
              </p:ext>
            </p:extLst>
          </p:nvPr>
        </p:nvGraphicFramePr>
        <p:xfrm>
          <a:off x="-149590" y="1412776"/>
          <a:ext cx="9113061" cy="2392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図表 8"/>
          <p:cNvGraphicFramePr/>
          <p:nvPr>
            <p:extLst>
              <p:ext uri="{D42A27DB-BD31-4B8C-83A1-F6EECF244321}">
                <p14:modId xmlns:p14="http://schemas.microsoft.com/office/powerpoint/2010/main" val="340369049"/>
              </p:ext>
            </p:extLst>
          </p:nvPr>
        </p:nvGraphicFramePr>
        <p:xfrm>
          <a:off x="-180528" y="3933056"/>
          <a:ext cx="9108504" cy="24232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0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２－（２）地域の社会資源の把握</a:t>
            </a:r>
            <a:endParaRPr kumimoji="1"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48387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7</a:t>
            </a:fld>
            <a:endParaRPr kumimoji="1" lang="ja-JP" altLang="en-US"/>
          </a:p>
        </p:txBody>
      </p:sp>
      <p:graphicFrame>
        <p:nvGraphicFramePr>
          <p:cNvPr id="4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8548482"/>
              </p:ext>
            </p:extLst>
          </p:nvPr>
        </p:nvGraphicFramePr>
        <p:xfrm>
          <a:off x="467544" y="1196752"/>
          <a:ext cx="8147248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-149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２－（３）地域全体の生活ニーズ把握</a:t>
            </a:r>
            <a:endParaRPr kumimoji="1"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349030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-149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地域アセスメントをどう教えるか</a:t>
            </a:r>
            <a:endParaRPr kumimoji="1" lang="ja-JP" altLang="en-US" sz="4400" b="1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34826" y="2420888"/>
            <a:ext cx="7274049" cy="3785652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4000" b="1" dirty="0">
                <a:latin typeface="+mn-ea"/>
              </a:rPr>
              <a:t>●</a:t>
            </a:r>
            <a:r>
              <a:rPr lang="ja-JP" altLang="en-US" sz="4000" b="1" dirty="0" smtClean="0">
                <a:latin typeface="+mn-ea"/>
              </a:rPr>
              <a:t>事前に地域アセスメントシート</a:t>
            </a:r>
            <a:br>
              <a:rPr lang="ja-JP" altLang="en-US" sz="4000" b="1" dirty="0" smtClean="0">
                <a:latin typeface="+mn-ea"/>
              </a:rPr>
            </a:br>
            <a:r>
              <a:rPr lang="ja-JP" altLang="en-US" sz="4000" b="1" dirty="0" smtClean="0">
                <a:latin typeface="+mn-ea"/>
              </a:rPr>
              <a:t>　 を送付</a:t>
            </a:r>
            <a:br>
              <a:rPr lang="ja-JP" altLang="en-US" sz="4000" b="1" dirty="0" smtClean="0">
                <a:latin typeface="+mn-ea"/>
              </a:rPr>
            </a:br>
            <a:r>
              <a:rPr lang="ja-JP" altLang="en-US" sz="4000" b="1" dirty="0" smtClean="0">
                <a:latin typeface="+mn-ea"/>
              </a:rPr>
              <a:t>●地域概況と社会資源を調べた</a:t>
            </a:r>
            <a:r>
              <a:rPr lang="en-US" altLang="ja-JP" sz="4000" b="1" dirty="0" smtClean="0">
                <a:latin typeface="+mn-ea"/>
              </a:rPr>
              <a:t/>
            </a:r>
            <a:br>
              <a:rPr lang="en-US" altLang="ja-JP" sz="4000" b="1" dirty="0" smtClean="0">
                <a:latin typeface="+mn-ea"/>
              </a:rPr>
            </a:br>
            <a:r>
              <a:rPr lang="en-US" altLang="ja-JP" sz="4000" b="1" dirty="0" smtClean="0">
                <a:latin typeface="+mn-ea"/>
              </a:rPr>
              <a:t>   </a:t>
            </a:r>
            <a:r>
              <a:rPr lang="ja-JP" altLang="en-US" sz="4000" b="1" dirty="0" smtClean="0">
                <a:latin typeface="+mn-ea"/>
              </a:rPr>
              <a:t>上で研修に参加</a:t>
            </a:r>
            <a:br>
              <a:rPr lang="ja-JP" altLang="en-US" sz="4000" b="1" dirty="0" smtClean="0">
                <a:latin typeface="+mn-ea"/>
              </a:rPr>
            </a:br>
            <a:r>
              <a:rPr lang="ja-JP" altLang="en-US" sz="4000" b="1" dirty="0" smtClean="0">
                <a:latin typeface="+mn-ea"/>
              </a:rPr>
              <a:t>●グループ討議で地域の力や課</a:t>
            </a:r>
            <a:r>
              <a:rPr lang="en-US" altLang="ja-JP" sz="4000" b="1" dirty="0" smtClean="0">
                <a:latin typeface="+mn-ea"/>
              </a:rPr>
              <a:t/>
            </a:r>
            <a:br>
              <a:rPr lang="en-US" altLang="ja-JP" sz="4000" b="1" dirty="0" smtClean="0">
                <a:latin typeface="+mn-ea"/>
              </a:rPr>
            </a:br>
            <a:r>
              <a:rPr lang="en-US" altLang="ja-JP" sz="4000" b="1" dirty="0" smtClean="0">
                <a:latin typeface="+mn-ea"/>
              </a:rPr>
              <a:t>   </a:t>
            </a:r>
            <a:r>
              <a:rPr lang="ja-JP" altLang="en-US" sz="4000" b="1" dirty="0" smtClean="0">
                <a:latin typeface="+mn-ea"/>
              </a:rPr>
              <a:t>題について話し合う</a:t>
            </a:r>
            <a:endParaRPr lang="ja-JP" altLang="en-US" sz="4000" b="1" dirty="0">
              <a:latin typeface="+mn-ea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131691" y="1340768"/>
            <a:ext cx="2880320" cy="79208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 smtClean="0">
                <a:solidFill>
                  <a:schemeClr val="tx1"/>
                </a:solidFill>
              </a:rPr>
              <a:t>演習例①</a:t>
            </a:r>
            <a:endParaRPr kumimoji="1" lang="ja-JP" alt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85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-149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地域アセスメントをどう教えるか</a:t>
            </a:r>
            <a:endParaRPr kumimoji="1" lang="ja-JP" altLang="en-US" sz="4400" b="1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34826" y="2420888"/>
            <a:ext cx="7274049" cy="1938992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4000" b="1" dirty="0" smtClean="0">
                <a:latin typeface="+mn-ea"/>
              </a:rPr>
              <a:t>●高齢者の生活ニーズ（買い物・</a:t>
            </a:r>
            <a:br>
              <a:rPr lang="ja-JP" altLang="en-US" sz="4000" b="1" dirty="0" smtClean="0">
                <a:latin typeface="+mn-ea"/>
              </a:rPr>
            </a:br>
            <a:r>
              <a:rPr lang="ja-JP" altLang="en-US" sz="4000" b="1" dirty="0" smtClean="0">
                <a:latin typeface="+mn-ea"/>
              </a:rPr>
              <a:t>　 通院・ゴミ出し・掃除等）が</a:t>
            </a:r>
            <a:r>
              <a:rPr lang="ja-JP" altLang="en-US" sz="4000" b="1" dirty="0" err="1" smtClean="0">
                <a:latin typeface="+mn-ea"/>
              </a:rPr>
              <a:t>含ま</a:t>
            </a:r>
            <a:r>
              <a:rPr lang="en-US" altLang="ja-JP" sz="4000" b="1" dirty="0" smtClean="0">
                <a:latin typeface="+mn-ea"/>
              </a:rPr>
              <a:t/>
            </a:r>
            <a:br>
              <a:rPr lang="en-US" altLang="ja-JP" sz="4000" b="1" dirty="0" smtClean="0">
                <a:latin typeface="+mn-ea"/>
              </a:rPr>
            </a:br>
            <a:r>
              <a:rPr lang="en-US" altLang="ja-JP" sz="4000" b="1" dirty="0" smtClean="0">
                <a:latin typeface="+mn-ea"/>
              </a:rPr>
              <a:t>   </a:t>
            </a:r>
            <a:r>
              <a:rPr lang="ja-JP" altLang="en-US" sz="4000" b="1" dirty="0" err="1" smtClean="0">
                <a:latin typeface="+mn-ea"/>
              </a:rPr>
              <a:t>れた</a:t>
            </a:r>
            <a:r>
              <a:rPr lang="ja-JP" altLang="en-US" sz="4000" b="1" dirty="0" smtClean="0">
                <a:latin typeface="+mn-ea"/>
              </a:rPr>
              <a:t>簡単な個別事例を用意</a:t>
            </a:r>
            <a:endParaRPr lang="ja-JP" altLang="en-US" sz="4000" b="1" dirty="0">
              <a:latin typeface="+mn-ea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131691" y="1340768"/>
            <a:ext cx="2880320" cy="79208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 smtClean="0">
                <a:solidFill>
                  <a:schemeClr val="tx1"/>
                </a:solidFill>
              </a:rPr>
              <a:t>演習例②</a:t>
            </a:r>
            <a:endParaRPr kumimoji="1" lang="ja-JP" altLang="en-US" sz="4400" dirty="0">
              <a:solidFill>
                <a:schemeClr val="tx1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952896" y="4512280"/>
            <a:ext cx="7274049" cy="1938992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4000" b="1" dirty="0" smtClean="0">
                <a:latin typeface="+mn-ea"/>
              </a:rPr>
              <a:t>●同様なニーズを持つ人々の状</a:t>
            </a:r>
            <a:r>
              <a:rPr lang="en-US" altLang="ja-JP" sz="4000" b="1" dirty="0" smtClean="0">
                <a:latin typeface="+mn-ea"/>
              </a:rPr>
              <a:t/>
            </a:r>
            <a:br>
              <a:rPr lang="en-US" altLang="ja-JP" sz="4000" b="1" dirty="0" smtClean="0">
                <a:latin typeface="+mn-ea"/>
              </a:rPr>
            </a:br>
            <a:r>
              <a:rPr lang="en-US" altLang="ja-JP" sz="4000" b="1" dirty="0" smtClean="0">
                <a:latin typeface="+mn-ea"/>
              </a:rPr>
              <a:t>   </a:t>
            </a:r>
            <a:r>
              <a:rPr lang="ja-JP" altLang="en-US" sz="4000" b="1" dirty="0" smtClean="0">
                <a:latin typeface="+mn-ea"/>
              </a:rPr>
              <a:t>況を把握するために、どんな調</a:t>
            </a:r>
            <a:r>
              <a:rPr lang="en-US" altLang="ja-JP" sz="4000" b="1" dirty="0" smtClean="0">
                <a:latin typeface="+mn-ea"/>
              </a:rPr>
              <a:t/>
            </a:r>
            <a:br>
              <a:rPr lang="en-US" altLang="ja-JP" sz="4000" b="1" dirty="0" smtClean="0">
                <a:latin typeface="+mn-ea"/>
              </a:rPr>
            </a:br>
            <a:r>
              <a:rPr lang="en-US" altLang="ja-JP" sz="4000" b="1" dirty="0" smtClean="0">
                <a:latin typeface="+mn-ea"/>
              </a:rPr>
              <a:t>   </a:t>
            </a:r>
            <a:r>
              <a:rPr lang="ja-JP" altLang="en-US" sz="4000" b="1" dirty="0" smtClean="0">
                <a:latin typeface="+mn-ea"/>
              </a:rPr>
              <a:t>査を行う必要があるか話し合う</a:t>
            </a:r>
          </a:p>
        </p:txBody>
      </p:sp>
    </p:spTree>
    <p:extLst>
      <p:ext uri="{BB962C8B-B14F-4D97-AF65-F5344CB8AC3E}">
        <p14:creationId xmlns:p14="http://schemas.microsoft.com/office/powerpoint/2010/main" val="324845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3055</TotalTime>
  <Words>385</Words>
  <Application>Microsoft Office PowerPoint</Application>
  <PresentationFormat>画面に合わせる (4:3)</PresentationFormat>
  <Paragraphs>83</Paragraphs>
  <Slides>13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4" baseType="lpstr"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生活支援　中央研修  H26.9.4（木）～5（金） 品川フロントビル会議室  H26.9.6（土）～7（日） JA共済ビルカンファレンスホール</dc:title>
  <dc:creator>か_河野 順子</dc:creator>
  <cp:lastModifiedBy>厚生労働省ネットワークシステム</cp:lastModifiedBy>
  <cp:revision>155</cp:revision>
  <cp:lastPrinted>2014-08-18T04:17:51Z</cp:lastPrinted>
  <dcterms:created xsi:type="dcterms:W3CDTF">2014-07-03T01:33:57Z</dcterms:created>
  <dcterms:modified xsi:type="dcterms:W3CDTF">2015-05-07T05:42:36Z</dcterms:modified>
</cp:coreProperties>
</file>