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29" r:id="rId1"/>
    <p:sldMasterId id="2147483841" r:id="rId2"/>
  </p:sldMasterIdLst>
  <p:notesMasterIdLst>
    <p:notesMasterId r:id="rId27"/>
  </p:notesMasterIdLst>
  <p:handoutMasterIdLst>
    <p:handoutMasterId r:id="rId28"/>
  </p:handoutMasterIdLst>
  <p:sldIdLst>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8590" autoAdjust="0"/>
  </p:normalViewPr>
  <p:slideViewPr>
    <p:cSldViewPr snapToGrid="0" snapToObjects="1">
      <p:cViewPr varScale="1">
        <p:scale>
          <a:sx n="73" d="100"/>
          <a:sy n="73" d="100"/>
        </p:scale>
        <p:origin x="-12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83CD3-1842-C64B-B3FF-3D80D9C88EFE}" type="doc">
      <dgm:prSet loTypeId="urn:microsoft.com/office/officeart/2009/3/layout/IncreasingArrowsProcess" loCatId="" qsTypeId="urn:microsoft.com/office/officeart/2005/8/quickstyle/simple4" qsCatId="simple" csTypeId="urn:microsoft.com/office/officeart/2005/8/colors/accent1_2" csCatId="accent1" phldr="1"/>
      <dgm:spPr/>
      <dgm:t>
        <a:bodyPr/>
        <a:lstStyle/>
        <a:p>
          <a:endParaRPr kumimoji="1" lang="ja-JP" altLang="en-US"/>
        </a:p>
      </dgm:t>
    </dgm:pt>
    <dgm:pt modelId="{74D71647-3356-744C-87D6-E4333EB0130E}">
      <dgm:prSet phldrT="[テキスト]"/>
      <dgm:spPr/>
      <dgm:t>
        <a:bodyPr/>
        <a:lstStyle/>
        <a:p>
          <a:r>
            <a:rPr kumimoji="1" lang="ja-JP" altLang="en-US" dirty="0" smtClean="0"/>
            <a:t>先天異常</a:t>
          </a:r>
          <a:endParaRPr kumimoji="1" lang="ja-JP" altLang="en-US" dirty="0"/>
        </a:p>
      </dgm:t>
    </dgm:pt>
    <dgm:pt modelId="{6B1DB029-0B39-5640-BF36-68439366A99E}" type="parTrans" cxnId="{DBB2C365-0710-8241-A564-E6F6EF299038}">
      <dgm:prSet/>
      <dgm:spPr/>
      <dgm:t>
        <a:bodyPr/>
        <a:lstStyle/>
        <a:p>
          <a:endParaRPr kumimoji="1" lang="ja-JP" altLang="en-US"/>
        </a:p>
      </dgm:t>
    </dgm:pt>
    <dgm:pt modelId="{1F0C945D-7F37-DC49-A576-02C572F18789}" type="sibTrans" cxnId="{DBB2C365-0710-8241-A564-E6F6EF299038}">
      <dgm:prSet/>
      <dgm:spPr/>
      <dgm:t>
        <a:bodyPr/>
        <a:lstStyle/>
        <a:p>
          <a:endParaRPr kumimoji="1" lang="ja-JP" altLang="en-US"/>
        </a:p>
      </dgm:t>
    </dgm:pt>
    <dgm:pt modelId="{39418E35-F73E-004B-A27E-71E5A18F5A5F}">
      <dgm:prSet phldrT="[テキスト]"/>
      <dgm:spPr/>
      <dgm:t>
        <a:bodyPr/>
        <a:lstStyle/>
        <a:p>
          <a:r>
            <a:rPr kumimoji="1" lang="ja-JP" altLang="en-US" dirty="0" smtClean="0"/>
            <a:t>先天奇形</a:t>
          </a:r>
        </a:p>
        <a:p>
          <a:r>
            <a:rPr kumimoji="1" lang="ja-JP" altLang="en-US" dirty="0" smtClean="0"/>
            <a:t>染色体異常</a:t>
          </a:r>
          <a:endParaRPr kumimoji="1" lang="ja-JP" altLang="en-US" dirty="0"/>
        </a:p>
      </dgm:t>
    </dgm:pt>
    <dgm:pt modelId="{B760E35A-B0FE-994D-9C48-DA79B1112D99}" type="parTrans" cxnId="{B8232975-4F96-964C-AA55-215D47BBFBE4}">
      <dgm:prSet/>
      <dgm:spPr/>
      <dgm:t>
        <a:bodyPr/>
        <a:lstStyle/>
        <a:p>
          <a:endParaRPr kumimoji="1" lang="ja-JP" altLang="en-US"/>
        </a:p>
      </dgm:t>
    </dgm:pt>
    <dgm:pt modelId="{7A3E1CC8-C02E-0F4B-BF4E-1CD69D87AAC1}" type="sibTrans" cxnId="{B8232975-4F96-964C-AA55-215D47BBFBE4}">
      <dgm:prSet/>
      <dgm:spPr/>
      <dgm:t>
        <a:bodyPr/>
        <a:lstStyle/>
        <a:p>
          <a:endParaRPr kumimoji="1" lang="ja-JP" altLang="en-US"/>
        </a:p>
      </dgm:t>
    </dgm:pt>
    <dgm:pt modelId="{4391396D-2A98-C14E-ABC3-1CFBEBB23F26}">
      <dgm:prSet phldrT="[テキスト]"/>
      <dgm:spPr/>
      <dgm:t>
        <a:bodyPr/>
        <a:lstStyle/>
        <a:p>
          <a:r>
            <a:rPr kumimoji="1" lang="ja-JP" altLang="en-US" dirty="0" smtClean="0"/>
            <a:t>周産期異常</a:t>
          </a:r>
          <a:endParaRPr kumimoji="1" lang="ja-JP" altLang="en-US" dirty="0"/>
        </a:p>
      </dgm:t>
    </dgm:pt>
    <dgm:pt modelId="{64BA715D-16FB-E442-B19D-79B5BEB3EB88}" type="parTrans" cxnId="{F4AF3F5D-E051-DF4F-AAC0-37CD063DD96B}">
      <dgm:prSet/>
      <dgm:spPr/>
      <dgm:t>
        <a:bodyPr/>
        <a:lstStyle/>
        <a:p>
          <a:endParaRPr kumimoji="1" lang="ja-JP" altLang="en-US"/>
        </a:p>
      </dgm:t>
    </dgm:pt>
    <dgm:pt modelId="{FF25B162-79B9-8F43-B3D9-4C371EBA5C33}" type="sibTrans" cxnId="{F4AF3F5D-E051-DF4F-AAC0-37CD063DD96B}">
      <dgm:prSet/>
      <dgm:spPr/>
      <dgm:t>
        <a:bodyPr/>
        <a:lstStyle/>
        <a:p>
          <a:endParaRPr kumimoji="1" lang="ja-JP" altLang="en-US"/>
        </a:p>
      </dgm:t>
    </dgm:pt>
    <dgm:pt modelId="{0CB42121-41D2-F34E-86D1-32D7F9804182}">
      <dgm:prSet phldrT="[テキスト]"/>
      <dgm:spPr/>
      <dgm:t>
        <a:bodyPr/>
        <a:lstStyle/>
        <a:p>
          <a:r>
            <a:rPr kumimoji="1" lang="ja-JP" altLang="en-US" dirty="0" smtClean="0"/>
            <a:t>重症仮死</a:t>
          </a:r>
        </a:p>
        <a:p>
          <a:r>
            <a:rPr kumimoji="1" lang="ja-JP" altLang="en-US" dirty="0" smtClean="0"/>
            <a:t>超早産児</a:t>
          </a:r>
          <a:endParaRPr kumimoji="1" lang="ja-JP" altLang="en-US" dirty="0"/>
        </a:p>
      </dgm:t>
    </dgm:pt>
    <dgm:pt modelId="{2A63E7E6-612E-CC48-9018-8EF0C2B23543}" type="parTrans" cxnId="{7289BD9C-C4FB-034D-997D-F43F27BB58F0}">
      <dgm:prSet/>
      <dgm:spPr/>
      <dgm:t>
        <a:bodyPr/>
        <a:lstStyle/>
        <a:p>
          <a:endParaRPr kumimoji="1" lang="ja-JP" altLang="en-US"/>
        </a:p>
      </dgm:t>
    </dgm:pt>
    <dgm:pt modelId="{3D4E5DE6-074C-A248-8425-A3CCEA6C603F}" type="sibTrans" cxnId="{7289BD9C-C4FB-034D-997D-F43F27BB58F0}">
      <dgm:prSet/>
      <dgm:spPr/>
      <dgm:t>
        <a:bodyPr/>
        <a:lstStyle/>
        <a:p>
          <a:endParaRPr kumimoji="1" lang="ja-JP" altLang="en-US"/>
        </a:p>
      </dgm:t>
    </dgm:pt>
    <dgm:pt modelId="{812BDF30-7C44-9346-84F9-13901ABD1FBC}">
      <dgm:prSet phldrT="[テキスト]"/>
      <dgm:spPr/>
      <dgm:t>
        <a:bodyPr/>
        <a:lstStyle/>
        <a:p>
          <a:r>
            <a:rPr kumimoji="1" lang="ja-JP" altLang="en-US" dirty="0" smtClean="0"/>
            <a:t>後天性疾患</a:t>
          </a:r>
          <a:endParaRPr kumimoji="1" lang="ja-JP" altLang="en-US" dirty="0"/>
        </a:p>
      </dgm:t>
    </dgm:pt>
    <dgm:pt modelId="{9A70112A-2620-CD45-96F6-AF615B5B32E4}" type="parTrans" cxnId="{6EE0CDFB-10ED-3446-B98C-5FE4783EAB3E}">
      <dgm:prSet/>
      <dgm:spPr/>
      <dgm:t>
        <a:bodyPr/>
        <a:lstStyle/>
        <a:p>
          <a:endParaRPr kumimoji="1" lang="ja-JP" altLang="en-US"/>
        </a:p>
      </dgm:t>
    </dgm:pt>
    <dgm:pt modelId="{43E53E95-B3F2-E646-8ED8-CED6FA607650}" type="sibTrans" cxnId="{6EE0CDFB-10ED-3446-B98C-5FE4783EAB3E}">
      <dgm:prSet/>
      <dgm:spPr/>
      <dgm:t>
        <a:bodyPr/>
        <a:lstStyle/>
        <a:p>
          <a:endParaRPr kumimoji="1" lang="ja-JP" altLang="en-US"/>
        </a:p>
      </dgm:t>
    </dgm:pt>
    <dgm:pt modelId="{C1FCA52E-03F7-3544-9A20-ADD582640A18}">
      <dgm:prSet phldrT="[テキスト]"/>
      <dgm:spPr/>
      <dgm:t>
        <a:bodyPr/>
        <a:lstStyle/>
        <a:p>
          <a:r>
            <a:rPr kumimoji="1" lang="ja-JP" altLang="en-US" dirty="0" smtClean="0"/>
            <a:t>新生児髄膜炎</a:t>
          </a:r>
        </a:p>
        <a:p>
          <a:r>
            <a:rPr kumimoji="1" lang="ja-JP" altLang="en-US" dirty="0" smtClean="0"/>
            <a:t>頭蓋内出血後遺症</a:t>
          </a:r>
          <a:endParaRPr kumimoji="1" lang="ja-JP" altLang="en-US" dirty="0"/>
        </a:p>
      </dgm:t>
    </dgm:pt>
    <dgm:pt modelId="{9468E96E-8E79-EC45-AAEC-9D912B01B9B6}" type="parTrans" cxnId="{E9CEE88F-4A02-014B-9E5F-C5C416CDCF56}">
      <dgm:prSet/>
      <dgm:spPr/>
      <dgm:t>
        <a:bodyPr/>
        <a:lstStyle/>
        <a:p>
          <a:endParaRPr kumimoji="1" lang="ja-JP" altLang="en-US"/>
        </a:p>
      </dgm:t>
    </dgm:pt>
    <dgm:pt modelId="{A9ED09B4-F852-3D4E-8D02-5EBCF4F82F32}" type="sibTrans" cxnId="{E9CEE88F-4A02-014B-9E5F-C5C416CDCF56}">
      <dgm:prSet/>
      <dgm:spPr/>
      <dgm:t>
        <a:bodyPr/>
        <a:lstStyle/>
        <a:p>
          <a:endParaRPr kumimoji="1" lang="ja-JP" altLang="en-US"/>
        </a:p>
      </dgm:t>
    </dgm:pt>
    <dgm:pt modelId="{1432E2F0-8549-F649-A77F-784BAD7F3856}" type="pres">
      <dgm:prSet presAssocID="{92F83CD3-1842-C64B-B3FF-3D80D9C88EFE}" presName="Name0" presStyleCnt="0">
        <dgm:presLayoutVars>
          <dgm:chMax val="5"/>
          <dgm:chPref val="5"/>
          <dgm:dir/>
          <dgm:animLvl val="lvl"/>
        </dgm:presLayoutVars>
      </dgm:prSet>
      <dgm:spPr/>
      <dgm:t>
        <a:bodyPr/>
        <a:lstStyle/>
        <a:p>
          <a:endParaRPr kumimoji="1" lang="ja-JP" altLang="en-US"/>
        </a:p>
      </dgm:t>
    </dgm:pt>
    <dgm:pt modelId="{2A2634C7-378F-5B46-83EC-70D401BC5A51}" type="pres">
      <dgm:prSet presAssocID="{74D71647-3356-744C-87D6-E4333EB0130E}" presName="parentText1" presStyleLbl="node1" presStyleIdx="0" presStyleCnt="3">
        <dgm:presLayoutVars>
          <dgm:chMax/>
          <dgm:chPref val="3"/>
          <dgm:bulletEnabled val="1"/>
        </dgm:presLayoutVars>
      </dgm:prSet>
      <dgm:spPr/>
      <dgm:t>
        <a:bodyPr/>
        <a:lstStyle/>
        <a:p>
          <a:endParaRPr kumimoji="1" lang="ja-JP" altLang="en-US"/>
        </a:p>
      </dgm:t>
    </dgm:pt>
    <dgm:pt modelId="{B6EAAA25-1B80-2744-8C5E-24809C54CC76}" type="pres">
      <dgm:prSet presAssocID="{74D71647-3356-744C-87D6-E4333EB0130E}" presName="childText1" presStyleLbl="solidAlignAcc1" presStyleIdx="0" presStyleCnt="3">
        <dgm:presLayoutVars>
          <dgm:chMax val="0"/>
          <dgm:chPref val="0"/>
          <dgm:bulletEnabled val="1"/>
        </dgm:presLayoutVars>
      </dgm:prSet>
      <dgm:spPr/>
      <dgm:t>
        <a:bodyPr/>
        <a:lstStyle/>
        <a:p>
          <a:endParaRPr kumimoji="1" lang="ja-JP" altLang="en-US"/>
        </a:p>
      </dgm:t>
    </dgm:pt>
    <dgm:pt modelId="{71D820C4-065E-9045-9DB2-40D6B0286C40}" type="pres">
      <dgm:prSet presAssocID="{4391396D-2A98-C14E-ABC3-1CFBEBB23F26}" presName="parentText2" presStyleLbl="node1" presStyleIdx="1" presStyleCnt="3">
        <dgm:presLayoutVars>
          <dgm:chMax/>
          <dgm:chPref val="3"/>
          <dgm:bulletEnabled val="1"/>
        </dgm:presLayoutVars>
      </dgm:prSet>
      <dgm:spPr/>
      <dgm:t>
        <a:bodyPr/>
        <a:lstStyle/>
        <a:p>
          <a:endParaRPr kumimoji="1" lang="ja-JP" altLang="en-US"/>
        </a:p>
      </dgm:t>
    </dgm:pt>
    <dgm:pt modelId="{4B37C9AE-9693-0849-B0BC-FA64BC9DDD0F}" type="pres">
      <dgm:prSet presAssocID="{4391396D-2A98-C14E-ABC3-1CFBEBB23F26}" presName="childText2" presStyleLbl="solidAlignAcc1" presStyleIdx="1" presStyleCnt="3">
        <dgm:presLayoutVars>
          <dgm:chMax val="0"/>
          <dgm:chPref val="0"/>
          <dgm:bulletEnabled val="1"/>
        </dgm:presLayoutVars>
      </dgm:prSet>
      <dgm:spPr/>
      <dgm:t>
        <a:bodyPr/>
        <a:lstStyle/>
        <a:p>
          <a:endParaRPr kumimoji="1" lang="ja-JP" altLang="en-US"/>
        </a:p>
      </dgm:t>
    </dgm:pt>
    <dgm:pt modelId="{1A082E75-5DFA-F940-8EBA-C3815ACF668D}" type="pres">
      <dgm:prSet presAssocID="{812BDF30-7C44-9346-84F9-13901ABD1FBC}" presName="parentText3" presStyleLbl="node1" presStyleIdx="2" presStyleCnt="3">
        <dgm:presLayoutVars>
          <dgm:chMax/>
          <dgm:chPref val="3"/>
          <dgm:bulletEnabled val="1"/>
        </dgm:presLayoutVars>
      </dgm:prSet>
      <dgm:spPr/>
      <dgm:t>
        <a:bodyPr/>
        <a:lstStyle/>
        <a:p>
          <a:endParaRPr kumimoji="1" lang="ja-JP" altLang="en-US"/>
        </a:p>
      </dgm:t>
    </dgm:pt>
    <dgm:pt modelId="{92FF915B-BDA9-3A43-87D0-D386A327CAD3}" type="pres">
      <dgm:prSet presAssocID="{812BDF30-7C44-9346-84F9-13901ABD1FBC}" presName="childText3" presStyleLbl="solidAlignAcc1" presStyleIdx="2" presStyleCnt="3">
        <dgm:presLayoutVars>
          <dgm:chMax val="0"/>
          <dgm:chPref val="0"/>
          <dgm:bulletEnabled val="1"/>
        </dgm:presLayoutVars>
      </dgm:prSet>
      <dgm:spPr/>
      <dgm:t>
        <a:bodyPr/>
        <a:lstStyle/>
        <a:p>
          <a:endParaRPr kumimoji="1" lang="ja-JP" altLang="en-US"/>
        </a:p>
      </dgm:t>
    </dgm:pt>
  </dgm:ptLst>
  <dgm:cxnLst>
    <dgm:cxn modelId="{DBB2C365-0710-8241-A564-E6F6EF299038}" srcId="{92F83CD3-1842-C64B-B3FF-3D80D9C88EFE}" destId="{74D71647-3356-744C-87D6-E4333EB0130E}" srcOrd="0" destOrd="0" parTransId="{6B1DB029-0B39-5640-BF36-68439366A99E}" sibTransId="{1F0C945D-7F37-DC49-A576-02C572F18789}"/>
    <dgm:cxn modelId="{F4AF3F5D-E051-DF4F-AAC0-37CD063DD96B}" srcId="{92F83CD3-1842-C64B-B3FF-3D80D9C88EFE}" destId="{4391396D-2A98-C14E-ABC3-1CFBEBB23F26}" srcOrd="1" destOrd="0" parTransId="{64BA715D-16FB-E442-B19D-79B5BEB3EB88}" sibTransId="{FF25B162-79B9-8F43-B3D9-4C371EBA5C33}"/>
    <dgm:cxn modelId="{C322000C-970D-4AC4-AE82-310321194846}" type="presOf" srcId="{92F83CD3-1842-C64B-B3FF-3D80D9C88EFE}" destId="{1432E2F0-8549-F649-A77F-784BAD7F3856}" srcOrd="0" destOrd="0" presId="urn:microsoft.com/office/officeart/2009/3/layout/IncreasingArrowsProcess"/>
    <dgm:cxn modelId="{57053696-299C-468F-A096-0ABCA2681EB7}" type="presOf" srcId="{4391396D-2A98-C14E-ABC3-1CFBEBB23F26}" destId="{71D820C4-065E-9045-9DB2-40D6B0286C40}" srcOrd="0" destOrd="0" presId="urn:microsoft.com/office/officeart/2009/3/layout/IncreasingArrowsProcess"/>
    <dgm:cxn modelId="{E9CEE88F-4A02-014B-9E5F-C5C416CDCF56}" srcId="{812BDF30-7C44-9346-84F9-13901ABD1FBC}" destId="{C1FCA52E-03F7-3544-9A20-ADD582640A18}" srcOrd="0" destOrd="0" parTransId="{9468E96E-8E79-EC45-AAEC-9D912B01B9B6}" sibTransId="{A9ED09B4-F852-3D4E-8D02-5EBCF4F82F32}"/>
    <dgm:cxn modelId="{7289BD9C-C4FB-034D-997D-F43F27BB58F0}" srcId="{4391396D-2A98-C14E-ABC3-1CFBEBB23F26}" destId="{0CB42121-41D2-F34E-86D1-32D7F9804182}" srcOrd="0" destOrd="0" parTransId="{2A63E7E6-612E-CC48-9018-8EF0C2B23543}" sibTransId="{3D4E5DE6-074C-A248-8425-A3CCEA6C603F}"/>
    <dgm:cxn modelId="{310AC11F-2BBC-49A6-AA74-3E72812FA16B}" type="presOf" srcId="{39418E35-F73E-004B-A27E-71E5A18F5A5F}" destId="{B6EAAA25-1B80-2744-8C5E-24809C54CC76}" srcOrd="0" destOrd="0" presId="urn:microsoft.com/office/officeart/2009/3/layout/IncreasingArrowsProcess"/>
    <dgm:cxn modelId="{6EE0CDFB-10ED-3446-B98C-5FE4783EAB3E}" srcId="{92F83CD3-1842-C64B-B3FF-3D80D9C88EFE}" destId="{812BDF30-7C44-9346-84F9-13901ABD1FBC}" srcOrd="2" destOrd="0" parTransId="{9A70112A-2620-CD45-96F6-AF615B5B32E4}" sibTransId="{43E53E95-B3F2-E646-8ED8-CED6FA607650}"/>
    <dgm:cxn modelId="{2F579D9E-7CF1-4B71-9D35-B7BFC9200BB8}" type="presOf" srcId="{812BDF30-7C44-9346-84F9-13901ABD1FBC}" destId="{1A082E75-5DFA-F940-8EBA-C3815ACF668D}" srcOrd="0" destOrd="0" presId="urn:microsoft.com/office/officeart/2009/3/layout/IncreasingArrowsProcess"/>
    <dgm:cxn modelId="{B2DB2AC0-6BA5-4338-8C01-D9C37F79C5A4}" type="presOf" srcId="{0CB42121-41D2-F34E-86D1-32D7F9804182}" destId="{4B37C9AE-9693-0849-B0BC-FA64BC9DDD0F}" srcOrd="0" destOrd="0" presId="urn:microsoft.com/office/officeart/2009/3/layout/IncreasingArrowsProcess"/>
    <dgm:cxn modelId="{B8232975-4F96-964C-AA55-215D47BBFBE4}" srcId="{74D71647-3356-744C-87D6-E4333EB0130E}" destId="{39418E35-F73E-004B-A27E-71E5A18F5A5F}" srcOrd="0" destOrd="0" parTransId="{B760E35A-B0FE-994D-9C48-DA79B1112D99}" sibTransId="{7A3E1CC8-C02E-0F4B-BF4E-1CD69D87AAC1}"/>
    <dgm:cxn modelId="{BF361FD1-8A6F-4B56-98DD-55E4D2A0C01E}" type="presOf" srcId="{C1FCA52E-03F7-3544-9A20-ADD582640A18}" destId="{92FF915B-BDA9-3A43-87D0-D386A327CAD3}" srcOrd="0" destOrd="0" presId="urn:microsoft.com/office/officeart/2009/3/layout/IncreasingArrowsProcess"/>
    <dgm:cxn modelId="{0CEB1F4C-77AE-4651-8289-9FD9A2A1772A}" type="presOf" srcId="{74D71647-3356-744C-87D6-E4333EB0130E}" destId="{2A2634C7-378F-5B46-83EC-70D401BC5A51}" srcOrd="0" destOrd="0" presId="urn:microsoft.com/office/officeart/2009/3/layout/IncreasingArrowsProcess"/>
    <dgm:cxn modelId="{7A24ED13-9357-4EAD-8914-3FB6FDBA3805}" type="presParOf" srcId="{1432E2F0-8549-F649-A77F-784BAD7F3856}" destId="{2A2634C7-378F-5B46-83EC-70D401BC5A51}" srcOrd="0" destOrd="0" presId="urn:microsoft.com/office/officeart/2009/3/layout/IncreasingArrowsProcess"/>
    <dgm:cxn modelId="{A5A2D87B-215A-42CD-93DC-0FF0E4F05EE0}" type="presParOf" srcId="{1432E2F0-8549-F649-A77F-784BAD7F3856}" destId="{B6EAAA25-1B80-2744-8C5E-24809C54CC76}" srcOrd="1" destOrd="0" presId="urn:microsoft.com/office/officeart/2009/3/layout/IncreasingArrowsProcess"/>
    <dgm:cxn modelId="{049C230E-09DC-4670-AA53-A271E42DFB23}" type="presParOf" srcId="{1432E2F0-8549-F649-A77F-784BAD7F3856}" destId="{71D820C4-065E-9045-9DB2-40D6B0286C40}" srcOrd="2" destOrd="0" presId="urn:microsoft.com/office/officeart/2009/3/layout/IncreasingArrowsProcess"/>
    <dgm:cxn modelId="{78724FE0-EEC3-4248-9096-E1D8DAF86E31}" type="presParOf" srcId="{1432E2F0-8549-F649-A77F-784BAD7F3856}" destId="{4B37C9AE-9693-0849-B0BC-FA64BC9DDD0F}" srcOrd="3" destOrd="0" presId="urn:microsoft.com/office/officeart/2009/3/layout/IncreasingArrowsProcess"/>
    <dgm:cxn modelId="{7D98357B-C151-4A74-8852-6237D37C9DA3}" type="presParOf" srcId="{1432E2F0-8549-F649-A77F-784BAD7F3856}" destId="{1A082E75-5DFA-F940-8EBA-C3815ACF668D}" srcOrd="4" destOrd="0" presId="urn:microsoft.com/office/officeart/2009/3/layout/IncreasingArrowsProcess"/>
    <dgm:cxn modelId="{E07E61C7-4805-4A09-B1F8-A1CB318B5C09}" type="presParOf" srcId="{1432E2F0-8549-F649-A77F-784BAD7F3856}" destId="{92FF915B-BDA9-3A43-87D0-D386A327CAD3}"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5B4BD1-E3F2-6B4F-865E-7258A0C7F63F}" type="doc">
      <dgm:prSet loTypeId="urn:microsoft.com/office/officeart/2005/8/layout/lProcess1" loCatId="" qsTypeId="urn:microsoft.com/office/officeart/2005/8/quickstyle/simple4" qsCatId="simple" csTypeId="urn:microsoft.com/office/officeart/2005/8/colors/accent1_2" csCatId="accent1" phldr="1"/>
      <dgm:spPr/>
      <dgm:t>
        <a:bodyPr/>
        <a:lstStyle/>
        <a:p>
          <a:endParaRPr kumimoji="1" lang="ja-JP" altLang="en-US"/>
        </a:p>
      </dgm:t>
    </dgm:pt>
    <dgm:pt modelId="{6075CE0D-ED9A-F749-8E31-D39EBEF5DF07}">
      <dgm:prSet phldrT="[テキスト]"/>
      <dgm:spPr/>
      <dgm:t>
        <a:bodyPr/>
        <a:lstStyle/>
        <a:p>
          <a:r>
            <a:rPr kumimoji="1" lang="ja-JP" altLang="en-US" dirty="0" smtClean="0"/>
            <a:t>医療者</a:t>
          </a:r>
          <a:endParaRPr kumimoji="1" lang="ja-JP" altLang="en-US" dirty="0"/>
        </a:p>
      </dgm:t>
    </dgm:pt>
    <dgm:pt modelId="{96DF2D31-9A44-FF48-8F61-613C43F5B264}" type="parTrans" cxnId="{071CB08D-3BE6-2E48-893F-10B8D94B829C}">
      <dgm:prSet/>
      <dgm:spPr/>
      <dgm:t>
        <a:bodyPr/>
        <a:lstStyle/>
        <a:p>
          <a:endParaRPr kumimoji="1" lang="ja-JP" altLang="en-US"/>
        </a:p>
      </dgm:t>
    </dgm:pt>
    <dgm:pt modelId="{08883B0C-35E2-734E-ABAF-98366B51EBCE}" type="sibTrans" cxnId="{071CB08D-3BE6-2E48-893F-10B8D94B829C}">
      <dgm:prSet/>
      <dgm:spPr/>
      <dgm:t>
        <a:bodyPr/>
        <a:lstStyle/>
        <a:p>
          <a:endParaRPr kumimoji="1" lang="ja-JP" altLang="en-US"/>
        </a:p>
      </dgm:t>
    </dgm:pt>
    <dgm:pt modelId="{A622004A-E1C1-6047-8EC1-595B3E40197A}">
      <dgm:prSet phldrT="[テキスト]"/>
      <dgm:spPr/>
      <dgm:t>
        <a:bodyPr/>
        <a:lstStyle/>
        <a:p>
          <a:r>
            <a:rPr kumimoji="1" lang="ja-JP" altLang="en-US" dirty="0" smtClean="0"/>
            <a:t>（胎児診断）</a:t>
          </a:r>
          <a:endParaRPr kumimoji="1" lang="ja-JP" altLang="en-US" dirty="0"/>
        </a:p>
      </dgm:t>
    </dgm:pt>
    <dgm:pt modelId="{6ED99009-9DF2-2B49-B229-165ABD3E7398}" type="parTrans" cxnId="{B662269F-7618-D84E-88F1-6C2AF7640A75}">
      <dgm:prSet/>
      <dgm:spPr/>
      <dgm:t>
        <a:bodyPr/>
        <a:lstStyle/>
        <a:p>
          <a:endParaRPr kumimoji="1" lang="ja-JP" altLang="en-US"/>
        </a:p>
      </dgm:t>
    </dgm:pt>
    <dgm:pt modelId="{D7B3F100-BA4B-5144-BC8A-E587B1338738}" type="sibTrans" cxnId="{B662269F-7618-D84E-88F1-6C2AF7640A75}">
      <dgm:prSet/>
      <dgm:spPr/>
      <dgm:t>
        <a:bodyPr/>
        <a:lstStyle/>
        <a:p>
          <a:endParaRPr kumimoji="1" lang="ja-JP" altLang="en-US"/>
        </a:p>
      </dgm:t>
    </dgm:pt>
    <dgm:pt modelId="{C1C90FDC-8728-D24C-BA80-2539753C01CC}">
      <dgm:prSet phldrT="[テキスト]"/>
      <dgm:spPr/>
      <dgm:t>
        <a:bodyPr/>
        <a:lstStyle/>
        <a:p>
          <a:r>
            <a:rPr kumimoji="1" lang="ja-JP" altLang="en-US" dirty="0" smtClean="0"/>
            <a:t>出生</a:t>
          </a:r>
          <a:endParaRPr kumimoji="1" lang="ja-JP" altLang="en-US" dirty="0"/>
        </a:p>
      </dgm:t>
    </dgm:pt>
    <dgm:pt modelId="{94BA5C59-4C13-7B4A-9B85-755F2506D9F7}" type="parTrans" cxnId="{36DBC259-248E-D040-A30E-11EAA5D3DDE6}">
      <dgm:prSet/>
      <dgm:spPr/>
      <dgm:t>
        <a:bodyPr/>
        <a:lstStyle/>
        <a:p>
          <a:endParaRPr kumimoji="1" lang="ja-JP" altLang="en-US"/>
        </a:p>
      </dgm:t>
    </dgm:pt>
    <dgm:pt modelId="{CB096B8D-CCC6-D04C-84A6-E91671EB7E12}" type="sibTrans" cxnId="{36DBC259-248E-D040-A30E-11EAA5D3DDE6}">
      <dgm:prSet/>
      <dgm:spPr/>
      <dgm:t>
        <a:bodyPr/>
        <a:lstStyle/>
        <a:p>
          <a:endParaRPr kumimoji="1" lang="ja-JP" altLang="en-US"/>
        </a:p>
      </dgm:t>
    </dgm:pt>
    <dgm:pt modelId="{26734826-D8D5-8C41-A7CC-58A9C22CAEAD}">
      <dgm:prSet phldrT="[テキスト]"/>
      <dgm:spPr/>
      <dgm:t>
        <a:bodyPr/>
        <a:lstStyle/>
        <a:p>
          <a:r>
            <a:rPr kumimoji="1" lang="ja-JP" altLang="en-US" dirty="0" smtClean="0"/>
            <a:t>家族</a:t>
          </a:r>
          <a:endParaRPr kumimoji="1" lang="ja-JP" altLang="en-US" dirty="0"/>
        </a:p>
      </dgm:t>
    </dgm:pt>
    <dgm:pt modelId="{D559D93E-4A7A-4F4C-806A-BEC848CC8B4E}" type="parTrans" cxnId="{4B77BC09-6AF6-BA46-B87B-70A81EEADFC7}">
      <dgm:prSet/>
      <dgm:spPr/>
      <dgm:t>
        <a:bodyPr/>
        <a:lstStyle/>
        <a:p>
          <a:endParaRPr kumimoji="1" lang="ja-JP" altLang="en-US"/>
        </a:p>
      </dgm:t>
    </dgm:pt>
    <dgm:pt modelId="{7EADDA9F-043D-7646-BEDD-C2CAE14A6E1B}" type="sibTrans" cxnId="{4B77BC09-6AF6-BA46-B87B-70A81EEADFC7}">
      <dgm:prSet/>
      <dgm:spPr/>
      <dgm:t>
        <a:bodyPr/>
        <a:lstStyle/>
        <a:p>
          <a:endParaRPr kumimoji="1" lang="ja-JP" altLang="en-US"/>
        </a:p>
      </dgm:t>
    </dgm:pt>
    <dgm:pt modelId="{514F47F2-C3B2-7340-9082-451B8462567F}">
      <dgm:prSet phldrT="[テキスト]"/>
      <dgm:spPr/>
      <dgm:t>
        <a:bodyPr/>
        <a:lstStyle/>
        <a:p>
          <a:r>
            <a:rPr kumimoji="1" lang="ja-JP" altLang="en-US" dirty="0" smtClean="0"/>
            <a:t>障害の受容</a:t>
          </a:r>
          <a:endParaRPr kumimoji="1" lang="ja-JP" altLang="en-US" dirty="0"/>
        </a:p>
      </dgm:t>
    </dgm:pt>
    <dgm:pt modelId="{01270D02-08A8-DA44-98C5-A497B910BBF0}" type="parTrans" cxnId="{42AF9329-CBDF-4F43-AB41-14534A7BBAA3}">
      <dgm:prSet/>
      <dgm:spPr/>
      <dgm:t>
        <a:bodyPr/>
        <a:lstStyle/>
        <a:p>
          <a:endParaRPr kumimoji="1" lang="ja-JP" altLang="en-US"/>
        </a:p>
      </dgm:t>
    </dgm:pt>
    <dgm:pt modelId="{30B927CA-5DC4-1B40-ABC7-AFB6401AB12D}" type="sibTrans" cxnId="{42AF9329-CBDF-4F43-AB41-14534A7BBAA3}">
      <dgm:prSet/>
      <dgm:spPr/>
      <dgm:t>
        <a:bodyPr/>
        <a:lstStyle/>
        <a:p>
          <a:endParaRPr kumimoji="1" lang="ja-JP" altLang="en-US"/>
        </a:p>
      </dgm:t>
    </dgm:pt>
    <dgm:pt modelId="{49581762-84B9-C44C-9E90-E850214A1926}">
      <dgm:prSet phldrT="[テキスト]"/>
      <dgm:spPr/>
      <dgm:t>
        <a:bodyPr/>
        <a:lstStyle/>
        <a:p>
          <a:r>
            <a:rPr kumimoji="1" lang="ja-JP" altLang="en-US" dirty="0" smtClean="0"/>
            <a:t>愛着形成</a:t>
          </a:r>
          <a:endParaRPr kumimoji="1" lang="ja-JP" altLang="en-US" dirty="0"/>
        </a:p>
      </dgm:t>
    </dgm:pt>
    <dgm:pt modelId="{F57D0E68-57AF-9547-89A0-9D08AC6CD66F}" type="parTrans" cxnId="{1DA0BA69-1349-C947-88B3-36DA0D31ACE3}">
      <dgm:prSet/>
      <dgm:spPr/>
      <dgm:t>
        <a:bodyPr/>
        <a:lstStyle/>
        <a:p>
          <a:endParaRPr kumimoji="1" lang="ja-JP" altLang="en-US"/>
        </a:p>
      </dgm:t>
    </dgm:pt>
    <dgm:pt modelId="{2F215DD0-ED64-6C49-B3CC-D1DEC18FE810}" type="sibTrans" cxnId="{1DA0BA69-1349-C947-88B3-36DA0D31ACE3}">
      <dgm:prSet/>
      <dgm:spPr/>
      <dgm:t>
        <a:bodyPr/>
        <a:lstStyle/>
        <a:p>
          <a:endParaRPr kumimoji="1" lang="ja-JP" altLang="en-US"/>
        </a:p>
      </dgm:t>
    </dgm:pt>
    <dgm:pt modelId="{D7814B9A-23D2-4F48-BF41-C97D7E4EFDB7}">
      <dgm:prSet/>
      <dgm:spPr/>
      <dgm:t>
        <a:bodyPr/>
        <a:lstStyle/>
        <a:p>
          <a:r>
            <a:rPr kumimoji="1" lang="ja-JP" altLang="en-US" dirty="0" smtClean="0"/>
            <a:t>病態の把握と治療</a:t>
          </a:r>
          <a:endParaRPr kumimoji="1" lang="ja-JP" altLang="en-US" dirty="0"/>
        </a:p>
      </dgm:t>
    </dgm:pt>
    <dgm:pt modelId="{C06A1309-7A31-5243-A29A-0490489F9714}" type="parTrans" cxnId="{B4F69802-8274-864D-AD91-8D23C960C634}">
      <dgm:prSet/>
      <dgm:spPr/>
      <dgm:t>
        <a:bodyPr/>
        <a:lstStyle/>
        <a:p>
          <a:endParaRPr kumimoji="1" lang="ja-JP" altLang="en-US"/>
        </a:p>
      </dgm:t>
    </dgm:pt>
    <dgm:pt modelId="{DBEA76D3-FD12-4249-9D85-8DDDEBCF918D}" type="sibTrans" cxnId="{B4F69802-8274-864D-AD91-8D23C960C634}">
      <dgm:prSet/>
      <dgm:spPr/>
      <dgm:t>
        <a:bodyPr/>
        <a:lstStyle/>
        <a:p>
          <a:endParaRPr kumimoji="1" lang="ja-JP" altLang="en-US"/>
        </a:p>
      </dgm:t>
    </dgm:pt>
    <dgm:pt modelId="{0F69579E-5A08-EE44-9A69-CD7E1756B938}">
      <dgm:prSet/>
      <dgm:spPr/>
      <dgm:t>
        <a:bodyPr/>
        <a:lstStyle/>
        <a:p>
          <a:r>
            <a:rPr kumimoji="1" lang="en-US" altLang="ja-JP" dirty="0" smtClean="0"/>
            <a:t>NICU</a:t>
          </a:r>
          <a:r>
            <a:rPr kumimoji="1" lang="ja-JP" altLang="en-US" dirty="0" smtClean="0"/>
            <a:t>・小児科退院</a:t>
          </a:r>
          <a:endParaRPr kumimoji="1" lang="ja-JP" altLang="en-US" dirty="0"/>
        </a:p>
      </dgm:t>
    </dgm:pt>
    <dgm:pt modelId="{DEE3E630-C9A1-6846-B909-A30C1992DF72}" type="parTrans" cxnId="{C65EB049-131C-DC4E-A857-C987978A66D6}">
      <dgm:prSet/>
      <dgm:spPr/>
      <dgm:t>
        <a:bodyPr/>
        <a:lstStyle/>
        <a:p>
          <a:endParaRPr kumimoji="1" lang="ja-JP" altLang="en-US"/>
        </a:p>
      </dgm:t>
    </dgm:pt>
    <dgm:pt modelId="{022643F0-D076-D947-80CD-FB8E38563995}" type="sibTrans" cxnId="{C65EB049-131C-DC4E-A857-C987978A66D6}">
      <dgm:prSet/>
      <dgm:spPr/>
      <dgm:t>
        <a:bodyPr/>
        <a:lstStyle/>
        <a:p>
          <a:endParaRPr kumimoji="1" lang="ja-JP" altLang="en-US"/>
        </a:p>
      </dgm:t>
    </dgm:pt>
    <dgm:pt modelId="{6003B487-2F89-6A4C-9F06-6F8063C96CE3}">
      <dgm:prSet/>
      <dgm:spPr/>
      <dgm:t>
        <a:bodyPr/>
        <a:lstStyle/>
        <a:p>
          <a:r>
            <a:rPr kumimoji="1" lang="ja-JP" altLang="en-US" dirty="0" smtClean="0"/>
            <a:t>病態理解とケア取得</a:t>
          </a:r>
          <a:endParaRPr kumimoji="1" lang="ja-JP" altLang="en-US" dirty="0"/>
        </a:p>
      </dgm:t>
    </dgm:pt>
    <dgm:pt modelId="{3B2BEA3E-C8F4-384F-9E9E-9E9B960A7C71}" type="parTrans" cxnId="{5F7D82D9-A481-3F40-8E6B-1FAE7100EAD8}">
      <dgm:prSet/>
      <dgm:spPr/>
      <dgm:t>
        <a:bodyPr/>
        <a:lstStyle/>
        <a:p>
          <a:endParaRPr kumimoji="1" lang="ja-JP" altLang="en-US"/>
        </a:p>
      </dgm:t>
    </dgm:pt>
    <dgm:pt modelId="{8F6C74FB-7212-344A-880D-881F823EAB71}" type="sibTrans" cxnId="{5F7D82D9-A481-3F40-8E6B-1FAE7100EAD8}">
      <dgm:prSet/>
      <dgm:spPr/>
      <dgm:t>
        <a:bodyPr/>
        <a:lstStyle/>
        <a:p>
          <a:endParaRPr kumimoji="1" lang="ja-JP" altLang="en-US"/>
        </a:p>
      </dgm:t>
    </dgm:pt>
    <dgm:pt modelId="{CA12EC25-4D8F-9749-AD01-900714F2F558}">
      <dgm:prSet/>
      <dgm:spPr/>
      <dgm:t>
        <a:bodyPr/>
        <a:lstStyle/>
        <a:p>
          <a:r>
            <a:rPr kumimoji="1" lang="ja-JP" altLang="en-US" dirty="0" smtClean="0"/>
            <a:t>在宅医療のスタート</a:t>
          </a:r>
          <a:endParaRPr kumimoji="1" lang="ja-JP" altLang="en-US" dirty="0"/>
        </a:p>
      </dgm:t>
    </dgm:pt>
    <dgm:pt modelId="{D6D52505-9A74-8847-94D6-F0220AF5B55D}" type="parTrans" cxnId="{6BBA850D-32FF-9344-B9D9-C269994D032A}">
      <dgm:prSet/>
      <dgm:spPr/>
      <dgm:t>
        <a:bodyPr/>
        <a:lstStyle/>
        <a:p>
          <a:endParaRPr kumimoji="1" lang="ja-JP" altLang="en-US"/>
        </a:p>
      </dgm:t>
    </dgm:pt>
    <dgm:pt modelId="{55B6ED70-0FDC-E848-AAA0-F422257E2B44}" type="sibTrans" cxnId="{6BBA850D-32FF-9344-B9D9-C269994D032A}">
      <dgm:prSet/>
      <dgm:spPr/>
      <dgm:t>
        <a:bodyPr/>
        <a:lstStyle/>
        <a:p>
          <a:endParaRPr kumimoji="1" lang="ja-JP" altLang="en-US"/>
        </a:p>
      </dgm:t>
    </dgm:pt>
    <dgm:pt modelId="{2CFF836D-7880-4149-8C64-6F1ECE05E71A}" type="pres">
      <dgm:prSet presAssocID="{C65B4BD1-E3F2-6B4F-865E-7258A0C7F63F}" presName="Name0" presStyleCnt="0">
        <dgm:presLayoutVars>
          <dgm:dir/>
          <dgm:animLvl val="lvl"/>
          <dgm:resizeHandles val="exact"/>
        </dgm:presLayoutVars>
      </dgm:prSet>
      <dgm:spPr/>
      <dgm:t>
        <a:bodyPr/>
        <a:lstStyle/>
        <a:p>
          <a:endParaRPr kumimoji="1" lang="ja-JP" altLang="en-US"/>
        </a:p>
      </dgm:t>
    </dgm:pt>
    <dgm:pt modelId="{ACC7E599-B362-E642-A1E2-F3DADC57234F}" type="pres">
      <dgm:prSet presAssocID="{6075CE0D-ED9A-F749-8E31-D39EBEF5DF07}" presName="vertFlow" presStyleCnt="0"/>
      <dgm:spPr/>
    </dgm:pt>
    <dgm:pt modelId="{70F97DCD-13BB-B549-A846-BB6BF0B8B46B}" type="pres">
      <dgm:prSet presAssocID="{6075CE0D-ED9A-F749-8E31-D39EBEF5DF07}" presName="header" presStyleLbl="node1" presStyleIdx="0" presStyleCnt="2"/>
      <dgm:spPr/>
      <dgm:t>
        <a:bodyPr/>
        <a:lstStyle/>
        <a:p>
          <a:endParaRPr kumimoji="1" lang="ja-JP" altLang="en-US"/>
        </a:p>
      </dgm:t>
    </dgm:pt>
    <dgm:pt modelId="{FD0E614C-D82D-EF47-A7C7-E4D7476CE5D4}" type="pres">
      <dgm:prSet presAssocID="{6ED99009-9DF2-2B49-B229-165ABD3E7398}" presName="parTrans" presStyleLbl="sibTrans2D1" presStyleIdx="0" presStyleCnt="8"/>
      <dgm:spPr/>
      <dgm:t>
        <a:bodyPr/>
        <a:lstStyle/>
        <a:p>
          <a:endParaRPr kumimoji="1" lang="ja-JP" altLang="en-US"/>
        </a:p>
      </dgm:t>
    </dgm:pt>
    <dgm:pt modelId="{87166FF2-FBD0-164E-9D30-41B8CDF51CE1}" type="pres">
      <dgm:prSet presAssocID="{A622004A-E1C1-6047-8EC1-595B3E40197A}" presName="child" presStyleLbl="alignAccFollowNode1" presStyleIdx="0" presStyleCnt="8">
        <dgm:presLayoutVars>
          <dgm:chMax val="0"/>
          <dgm:bulletEnabled val="1"/>
        </dgm:presLayoutVars>
      </dgm:prSet>
      <dgm:spPr/>
      <dgm:t>
        <a:bodyPr/>
        <a:lstStyle/>
        <a:p>
          <a:endParaRPr kumimoji="1" lang="ja-JP" altLang="en-US"/>
        </a:p>
      </dgm:t>
    </dgm:pt>
    <dgm:pt modelId="{9225F920-4E2E-7347-A806-D8F32D375960}" type="pres">
      <dgm:prSet presAssocID="{D7B3F100-BA4B-5144-BC8A-E587B1338738}" presName="sibTrans" presStyleLbl="sibTrans2D1" presStyleIdx="1" presStyleCnt="8"/>
      <dgm:spPr/>
      <dgm:t>
        <a:bodyPr/>
        <a:lstStyle/>
        <a:p>
          <a:endParaRPr kumimoji="1" lang="ja-JP" altLang="en-US"/>
        </a:p>
      </dgm:t>
    </dgm:pt>
    <dgm:pt modelId="{9041E832-44AD-9E4A-83AD-E8DE61053276}" type="pres">
      <dgm:prSet presAssocID="{C1C90FDC-8728-D24C-BA80-2539753C01CC}" presName="child" presStyleLbl="alignAccFollowNode1" presStyleIdx="1" presStyleCnt="8">
        <dgm:presLayoutVars>
          <dgm:chMax val="0"/>
          <dgm:bulletEnabled val="1"/>
        </dgm:presLayoutVars>
      </dgm:prSet>
      <dgm:spPr/>
      <dgm:t>
        <a:bodyPr/>
        <a:lstStyle/>
        <a:p>
          <a:endParaRPr kumimoji="1" lang="ja-JP" altLang="en-US"/>
        </a:p>
      </dgm:t>
    </dgm:pt>
    <dgm:pt modelId="{6F308CC6-D917-784F-9ED4-F73454C6F9D7}" type="pres">
      <dgm:prSet presAssocID="{CB096B8D-CCC6-D04C-84A6-E91671EB7E12}" presName="sibTrans" presStyleLbl="sibTrans2D1" presStyleIdx="2" presStyleCnt="8"/>
      <dgm:spPr/>
      <dgm:t>
        <a:bodyPr/>
        <a:lstStyle/>
        <a:p>
          <a:endParaRPr kumimoji="1" lang="ja-JP" altLang="en-US"/>
        </a:p>
      </dgm:t>
    </dgm:pt>
    <dgm:pt modelId="{F85A3FA8-2816-E04D-84E3-64FE3763B53A}" type="pres">
      <dgm:prSet presAssocID="{D7814B9A-23D2-4F48-BF41-C97D7E4EFDB7}" presName="child" presStyleLbl="alignAccFollowNode1" presStyleIdx="2" presStyleCnt="8">
        <dgm:presLayoutVars>
          <dgm:chMax val="0"/>
          <dgm:bulletEnabled val="1"/>
        </dgm:presLayoutVars>
      </dgm:prSet>
      <dgm:spPr/>
      <dgm:t>
        <a:bodyPr/>
        <a:lstStyle/>
        <a:p>
          <a:endParaRPr kumimoji="1" lang="ja-JP" altLang="en-US"/>
        </a:p>
      </dgm:t>
    </dgm:pt>
    <dgm:pt modelId="{C9BAD0B9-5856-5C43-A1D4-68AAB7B58EF7}" type="pres">
      <dgm:prSet presAssocID="{DBEA76D3-FD12-4249-9D85-8DDDEBCF918D}" presName="sibTrans" presStyleLbl="sibTrans2D1" presStyleIdx="3" presStyleCnt="8"/>
      <dgm:spPr/>
      <dgm:t>
        <a:bodyPr/>
        <a:lstStyle/>
        <a:p>
          <a:endParaRPr kumimoji="1" lang="ja-JP" altLang="en-US"/>
        </a:p>
      </dgm:t>
    </dgm:pt>
    <dgm:pt modelId="{87331944-5A85-1D41-A4DA-123F0EBCCE9E}" type="pres">
      <dgm:prSet presAssocID="{0F69579E-5A08-EE44-9A69-CD7E1756B938}" presName="child" presStyleLbl="alignAccFollowNode1" presStyleIdx="3" presStyleCnt="8">
        <dgm:presLayoutVars>
          <dgm:chMax val="0"/>
          <dgm:bulletEnabled val="1"/>
        </dgm:presLayoutVars>
      </dgm:prSet>
      <dgm:spPr/>
      <dgm:t>
        <a:bodyPr/>
        <a:lstStyle/>
        <a:p>
          <a:endParaRPr kumimoji="1" lang="ja-JP" altLang="en-US"/>
        </a:p>
      </dgm:t>
    </dgm:pt>
    <dgm:pt modelId="{C138F0F5-6FCC-614B-B3B8-BF98F9C238BA}" type="pres">
      <dgm:prSet presAssocID="{6075CE0D-ED9A-F749-8E31-D39EBEF5DF07}" presName="hSp" presStyleCnt="0"/>
      <dgm:spPr/>
    </dgm:pt>
    <dgm:pt modelId="{2253FD66-ABC0-184C-8F03-544A1DB4291B}" type="pres">
      <dgm:prSet presAssocID="{26734826-D8D5-8C41-A7CC-58A9C22CAEAD}" presName="vertFlow" presStyleCnt="0"/>
      <dgm:spPr/>
    </dgm:pt>
    <dgm:pt modelId="{D3E6A807-7007-894A-A242-68D31447B72E}" type="pres">
      <dgm:prSet presAssocID="{26734826-D8D5-8C41-A7CC-58A9C22CAEAD}" presName="header" presStyleLbl="node1" presStyleIdx="1" presStyleCnt="2"/>
      <dgm:spPr/>
      <dgm:t>
        <a:bodyPr/>
        <a:lstStyle/>
        <a:p>
          <a:endParaRPr kumimoji="1" lang="ja-JP" altLang="en-US"/>
        </a:p>
      </dgm:t>
    </dgm:pt>
    <dgm:pt modelId="{7DBB3743-5096-A440-ACB2-63BB0FE83A54}" type="pres">
      <dgm:prSet presAssocID="{01270D02-08A8-DA44-98C5-A497B910BBF0}" presName="parTrans" presStyleLbl="sibTrans2D1" presStyleIdx="4" presStyleCnt="8"/>
      <dgm:spPr/>
      <dgm:t>
        <a:bodyPr/>
        <a:lstStyle/>
        <a:p>
          <a:endParaRPr kumimoji="1" lang="ja-JP" altLang="en-US"/>
        </a:p>
      </dgm:t>
    </dgm:pt>
    <dgm:pt modelId="{C5F71AEF-7296-144C-AE4D-5DBDEDE5CE4C}" type="pres">
      <dgm:prSet presAssocID="{514F47F2-C3B2-7340-9082-451B8462567F}" presName="child" presStyleLbl="alignAccFollowNode1" presStyleIdx="4" presStyleCnt="8">
        <dgm:presLayoutVars>
          <dgm:chMax val="0"/>
          <dgm:bulletEnabled val="1"/>
        </dgm:presLayoutVars>
      </dgm:prSet>
      <dgm:spPr/>
      <dgm:t>
        <a:bodyPr/>
        <a:lstStyle/>
        <a:p>
          <a:endParaRPr kumimoji="1" lang="ja-JP" altLang="en-US"/>
        </a:p>
      </dgm:t>
    </dgm:pt>
    <dgm:pt modelId="{16E40B38-82F4-8948-A6F9-ACD5F8A8B662}" type="pres">
      <dgm:prSet presAssocID="{30B927CA-5DC4-1B40-ABC7-AFB6401AB12D}" presName="sibTrans" presStyleLbl="sibTrans2D1" presStyleIdx="5" presStyleCnt="8"/>
      <dgm:spPr/>
      <dgm:t>
        <a:bodyPr/>
        <a:lstStyle/>
        <a:p>
          <a:endParaRPr kumimoji="1" lang="ja-JP" altLang="en-US"/>
        </a:p>
      </dgm:t>
    </dgm:pt>
    <dgm:pt modelId="{08DA2DE6-C839-F042-A85C-0E5312EAF1DB}" type="pres">
      <dgm:prSet presAssocID="{49581762-84B9-C44C-9E90-E850214A1926}" presName="child" presStyleLbl="alignAccFollowNode1" presStyleIdx="5" presStyleCnt="8">
        <dgm:presLayoutVars>
          <dgm:chMax val="0"/>
          <dgm:bulletEnabled val="1"/>
        </dgm:presLayoutVars>
      </dgm:prSet>
      <dgm:spPr/>
      <dgm:t>
        <a:bodyPr/>
        <a:lstStyle/>
        <a:p>
          <a:endParaRPr kumimoji="1" lang="ja-JP" altLang="en-US"/>
        </a:p>
      </dgm:t>
    </dgm:pt>
    <dgm:pt modelId="{296845E2-B92D-034C-9448-91998A12A92A}" type="pres">
      <dgm:prSet presAssocID="{2F215DD0-ED64-6C49-B3CC-D1DEC18FE810}" presName="sibTrans" presStyleLbl="sibTrans2D1" presStyleIdx="6" presStyleCnt="8"/>
      <dgm:spPr/>
      <dgm:t>
        <a:bodyPr/>
        <a:lstStyle/>
        <a:p>
          <a:endParaRPr kumimoji="1" lang="ja-JP" altLang="en-US"/>
        </a:p>
      </dgm:t>
    </dgm:pt>
    <dgm:pt modelId="{C19BAC3C-704B-D142-A42D-0A5F1BD7496A}" type="pres">
      <dgm:prSet presAssocID="{6003B487-2F89-6A4C-9F06-6F8063C96CE3}" presName="child" presStyleLbl="alignAccFollowNode1" presStyleIdx="6" presStyleCnt="8">
        <dgm:presLayoutVars>
          <dgm:chMax val="0"/>
          <dgm:bulletEnabled val="1"/>
        </dgm:presLayoutVars>
      </dgm:prSet>
      <dgm:spPr/>
      <dgm:t>
        <a:bodyPr/>
        <a:lstStyle/>
        <a:p>
          <a:endParaRPr kumimoji="1" lang="ja-JP" altLang="en-US"/>
        </a:p>
      </dgm:t>
    </dgm:pt>
    <dgm:pt modelId="{5E12E4A5-2726-294C-B571-5D1812541485}" type="pres">
      <dgm:prSet presAssocID="{8F6C74FB-7212-344A-880D-881F823EAB71}" presName="sibTrans" presStyleLbl="sibTrans2D1" presStyleIdx="7" presStyleCnt="8"/>
      <dgm:spPr/>
      <dgm:t>
        <a:bodyPr/>
        <a:lstStyle/>
        <a:p>
          <a:endParaRPr kumimoji="1" lang="ja-JP" altLang="en-US"/>
        </a:p>
      </dgm:t>
    </dgm:pt>
    <dgm:pt modelId="{41663677-016F-2448-B668-4E782A40D337}" type="pres">
      <dgm:prSet presAssocID="{CA12EC25-4D8F-9749-AD01-900714F2F558}" presName="child" presStyleLbl="alignAccFollowNode1" presStyleIdx="7" presStyleCnt="8">
        <dgm:presLayoutVars>
          <dgm:chMax val="0"/>
          <dgm:bulletEnabled val="1"/>
        </dgm:presLayoutVars>
      </dgm:prSet>
      <dgm:spPr/>
      <dgm:t>
        <a:bodyPr/>
        <a:lstStyle/>
        <a:p>
          <a:endParaRPr kumimoji="1" lang="ja-JP" altLang="en-US"/>
        </a:p>
      </dgm:t>
    </dgm:pt>
  </dgm:ptLst>
  <dgm:cxnLst>
    <dgm:cxn modelId="{6BBA850D-32FF-9344-B9D9-C269994D032A}" srcId="{26734826-D8D5-8C41-A7CC-58A9C22CAEAD}" destId="{CA12EC25-4D8F-9749-AD01-900714F2F558}" srcOrd="3" destOrd="0" parTransId="{D6D52505-9A74-8847-94D6-F0220AF5B55D}" sibTransId="{55B6ED70-0FDC-E848-AAA0-F422257E2B44}"/>
    <dgm:cxn modelId="{F2FC3C18-BA9A-451F-9BF8-AF9414FA170F}" type="presOf" srcId="{6075CE0D-ED9A-F749-8E31-D39EBEF5DF07}" destId="{70F97DCD-13BB-B549-A846-BB6BF0B8B46B}" srcOrd="0" destOrd="0" presId="urn:microsoft.com/office/officeart/2005/8/layout/lProcess1"/>
    <dgm:cxn modelId="{C255A73C-CBD2-4691-B8B1-834973C1901B}" type="presOf" srcId="{49581762-84B9-C44C-9E90-E850214A1926}" destId="{08DA2DE6-C839-F042-A85C-0E5312EAF1DB}" srcOrd="0" destOrd="0" presId="urn:microsoft.com/office/officeart/2005/8/layout/lProcess1"/>
    <dgm:cxn modelId="{B662269F-7618-D84E-88F1-6C2AF7640A75}" srcId="{6075CE0D-ED9A-F749-8E31-D39EBEF5DF07}" destId="{A622004A-E1C1-6047-8EC1-595B3E40197A}" srcOrd="0" destOrd="0" parTransId="{6ED99009-9DF2-2B49-B229-165ABD3E7398}" sibTransId="{D7B3F100-BA4B-5144-BC8A-E587B1338738}"/>
    <dgm:cxn modelId="{0CD531B8-9550-4989-B2B8-069B498966CF}" type="presOf" srcId="{C65B4BD1-E3F2-6B4F-865E-7258A0C7F63F}" destId="{2CFF836D-7880-4149-8C64-6F1ECE05E71A}" srcOrd="0" destOrd="0" presId="urn:microsoft.com/office/officeart/2005/8/layout/lProcess1"/>
    <dgm:cxn modelId="{36DBC259-248E-D040-A30E-11EAA5D3DDE6}" srcId="{6075CE0D-ED9A-F749-8E31-D39EBEF5DF07}" destId="{C1C90FDC-8728-D24C-BA80-2539753C01CC}" srcOrd="1" destOrd="0" parTransId="{94BA5C59-4C13-7B4A-9B85-755F2506D9F7}" sibTransId="{CB096B8D-CCC6-D04C-84A6-E91671EB7E12}"/>
    <dgm:cxn modelId="{73D09F98-09BF-45C7-916D-287BB5CA77CE}" type="presOf" srcId="{6ED99009-9DF2-2B49-B229-165ABD3E7398}" destId="{FD0E614C-D82D-EF47-A7C7-E4D7476CE5D4}" srcOrd="0" destOrd="0" presId="urn:microsoft.com/office/officeart/2005/8/layout/lProcess1"/>
    <dgm:cxn modelId="{D823DECB-0A22-47DF-BF7C-BA23B80CC95A}" type="presOf" srcId="{6003B487-2F89-6A4C-9F06-6F8063C96CE3}" destId="{C19BAC3C-704B-D142-A42D-0A5F1BD7496A}" srcOrd="0" destOrd="0" presId="urn:microsoft.com/office/officeart/2005/8/layout/lProcess1"/>
    <dgm:cxn modelId="{4B77BC09-6AF6-BA46-B87B-70A81EEADFC7}" srcId="{C65B4BD1-E3F2-6B4F-865E-7258A0C7F63F}" destId="{26734826-D8D5-8C41-A7CC-58A9C22CAEAD}" srcOrd="1" destOrd="0" parTransId="{D559D93E-4A7A-4F4C-806A-BEC848CC8B4E}" sibTransId="{7EADDA9F-043D-7646-BEDD-C2CAE14A6E1B}"/>
    <dgm:cxn modelId="{160D1504-53F3-4549-97A9-824D1DDCEF7F}" type="presOf" srcId="{CA12EC25-4D8F-9749-AD01-900714F2F558}" destId="{41663677-016F-2448-B668-4E782A40D337}" srcOrd="0" destOrd="0" presId="urn:microsoft.com/office/officeart/2005/8/layout/lProcess1"/>
    <dgm:cxn modelId="{C65EB049-131C-DC4E-A857-C987978A66D6}" srcId="{6075CE0D-ED9A-F749-8E31-D39EBEF5DF07}" destId="{0F69579E-5A08-EE44-9A69-CD7E1756B938}" srcOrd="3" destOrd="0" parTransId="{DEE3E630-C9A1-6846-B909-A30C1992DF72}" sibTransId="{022643F0-D076-D947-80CD-FB8E38563995}"/>
    <dgm:cxn modelId="{9E27F24C-8FC4-490B-A11F-DEF3DF1C4BAF}" type="presOf" srcId="{514F47F2-C3B2-7340-9082-451B8462567F}" destId="{C5F71AEF-7296-144C-AE4D-5DBDEDE5CE4C}" srcOrd="0" destOrd="0" presId="urn:microsoft.com/office/officeart/2005/8/layout/lProcess1"/>
    <dgm:cxn modelId="{BB8D46E8-08A4-4201-849C-10AF85ED9869}" type="presOf" srcId="{26734826-D8D5-8C41-A7CC-58A9C22CAEAD}" destId="{D3E6A807-7007-894A-A242-68D31447B72E}" srcOrd="0" destOrd="0" presId="urn:microsoft.com/office/officeart/2005/8/layout/lProcess1"/>
    <dgm:cxn modelId="{071CB08D-3BE6-2E48-893F-10B8D94B829C}" srcId="{C65B4BD1-E3F2-6B4F-865E-7258A0C7F63F}" destId="{6075CE0D-ED9A-F749-8E31-D39EBEF5DF07}" srcOrd="0" destOrd="0" parTransId="{96DF2D31-9A44-FF48-8F61-613C43F5B264}" sibTransId="{08883B0C-35E2-734E-ABAF-98366B51EBCE}"/>
    <dgm:cxn modelId="{95186339-9223-4CB4-B302-EC4A496AA77B}" type="presOf" srcId="{01270D02-08A8-DA44-98C5-A497B910BBF0}" destId="{7DBB3743-5096-A440-ACB2-63BB0FE83A54}" srcOrd="0" destOrd="0" presId="urn:microsoft.com/office/officeart/2005/8/layout/lProcess1"/>
    <dgm:cxn modelId="{B4F69802-8274-864D-AD91-8D23C960C634}" srcId="{6075CE0D-ED9A-F749-8E31-D39EBEF5DF07}" destId="{D7814B9A-23D2-4F48-BF41-C97D7E4EFDB7}" srcOrd="2" destOrd="0" parTransId="{C06A1309-7A31-5243-A29A-0490489F9714}" sibTransId="{DBEA76D3-FD12-4249-9D85-8DDDEBCF918D}"/>
    <dgm:cxn modelId="{A9EE49E4-876A-4753-B3B4-ECF92424AFDD}" type="presOf" srcId="{D7B3F100-BA4B-5144-BC8A-E587B1338738}" destId="{9225F920-4E2E-7347-A806-D8F32D375960}" srcOrd="0" destOrd="0" presId="urn:microsoft.com/office/officeart/2005/8/layout/lProcess1"/>
    <dgm:cxn modelId="{1DA0BA69-1349-C947-88B3-36DA0D31ACE3}" srcId="{26734826-D8D5-8C41-A7CC-58A9C22CAEAD}" destId="{49581762-84B9-C44C-9E90-E850214A1926}" srcOrd="1" destOrd="0" parTransId="{F57D0E68-57AF-9547-89A0-9D08AC6CD66F}" sibTransId="{2F215DD0-ED64-6C49-B3CC-D1DEC18FE810}"/>
    <dgm:cxn modelId="{4E6C95E0-306E-4FF2-AA7B-CDA3FCC9C45A}" type="presOf" srcId="{8F6C74FB-7212-344A-880D-881F823EAB71}" destId="{5E12E4A5-2726-294C-B571-5D1812541485}" srcOrd="0" destOrd="0" presId="urn:microsoft.com/office/officeart/2005/8/layout/lProcess1"/>
    <dgm:cxn modelId="{5F7D82D9-A481-3F40-8E6B-1FAE7100EAD8}" srcId="{26734826-D8D5-8C41-A7CC-58A9C22CAEAD}" destId="{6003B487-2F89-6A4C-9F06-6F8063C96CE3}" srcOrd="2" destOrd="0" parTransId="{3B2BEA3E-C8F4-384F-9E9E-9E9B960A7C71}" sibTransId="{8F6C74FB-7212-344A-880D-881F823EAB71}"/>
    <dgm:cxn modelId="{E20BDB00-77CF-4371-BEA0-CCB150D4116D}" type="presOf" srcId="{2F215DD0-ED64-6C49-B3CC-D1DEC18FE810}" destId="{296845E2-B92D-034C-9448-91998A12A92A}" srcOrd="0" destOrd="0" presId="urn:microsoft.com/office/officeart/2005/8/layout/lProcess1"/>
    <dgm:cxn modelId="{35A6C9C2-6EC4-4FCE-ACF7-13D4F1498A3D}" type="presOf" srcId="{CB096B8D-CCC6-D04C-84A6-E91671EB7E12}" destId="{6F308CC6-D917-784F-9ED4-F73454C6F9D7}" srcOrd="0" destOrd="0" presId="urn:microsoft.com/office/officeart/2005/8/layout/lProcess1"/>
    <dgm:cxn modelId="{7F659E94-85D9-424B-9C7A-93F4D93A743E}" type="presOf" srcId="{C1C90FDC-8728-D24C-BA80-2539753C01CC}" destId="{9041E832-44AD-9E4A-83AD-E8DE61053276}" srcOrd="0" destOrd="0" presId="urn:microsoft.com/office/officeart/2005/8/layout/lProcess1"/>
    <dgm:cxn modelId="{5C6834C8-D481-4BD9-9179-67D95DC42AE7}" type="presOf" srcId="{DBEA76D3-FD12-4249-9D85-8DDDEBCF918D}" destId="{C9BAD0B9-5856-5C43-A1D4-68AAB7B58EF7}" srcOrd="0" destOrd="0" presId="urn:microsoft.com/office/officeart/2005/8/layout/lProcess1"/>
    <dgm:cxn modelId="{3ACF956B-C0CF-4EDD-924C-D0C957D6A0AE}" type="presOf" srcId="{30B927CA-5DC4-1B40-ABC7-AFB6401AB12D}" destId="{16E40B38-82F4-8948-A6F9-ACD5F8A8B662}" srcOrd="0" destOrd="0" presId="urn:microsoft.com/office/officeart/2005/8/layout/lProcess1"/>
    <dgm:cxn modelId="{A060EAF1-EF3A-446C-BA7A-30C55E4CB545}" type="presOf" srcId="{0F69579E-5A08-EE44-9A69-CD7E1756B938}" destId="{87331944-5A85-1D41-A4DA-123F0EBCCE9E}" srcOrd="0" destOrd="0" presId="urn:microsoft.com/office/officeart/2005/8/layout/lProcess1"/>
    <dgm:cxn modelId="{5FCB87D3-694A-4971-BBE7-B66DD345F731}" type="presOf" srcId="{D7814B9A-23D2-4F48-BF41-C97D7E4EFDB7}" destId="{F85A3FA8-2816-E04D-84E3-64FE3763B53A}" srcOrd="0" destOrd="0" presId="urn:microsoft.com/office/officeart/2005/8/layout/lProcess1"/>
    <dgm:cxn modelId="{42AF9329-CBDF-4F43-AB41-14534A7BBAA3}" srcId="{26734826-D8D5-8C41-A7CC-58A9C22CAEAD}" destId="{514F47F2-C3B2-7340-9082-451B8462567F}" srcOrd="0" destOrd="0" parTransId="{01270D02-08A8-DA44-98C5-A497B910BBF0}" sibTransId="{30B927CA-5DC4-1B40-ABC7-AFB6401AB12D}"/>
    <dgm:cxn modelId="{FE110ABE-AE14-40F5-B3B5-F5B484007782}" type="presOf" srcId="{A622004A-E1C1-6047-8EC1-595B3E40197A}" destId="{87166FF2-FBD0-164E-9D30-41B8CDF51CE1}" srcOrd="0" destOrd="0" presId="urn:microsoft.com/office/officeart/2005/8/layout/lProcess1"/>
    <dgm:cxn modelId="{6B9DB4A0-F7A7-4DB0-953E-F19E285C1136}" type="presParOf" srcId="{2CFF836D-7880-4149-8C64-6F1ECE05E71A}" destId="{ACC7E599-B362-E642-A1E2-F3DADC57234F}" srcOrd="0" destOrd="0" presId="urn:microsoft.com/office/officeart/2005/8/layout/lProcess1"/>
    <dgm:cxn modelId="{40F038D3-3648-4F50-8C3F-4EC0D6CD1211}" type="presParOf" srcId="{ACC7E599-B362-E642-A1E2-F3DADC57234F}" destId="{70F97DCD-13BB-B549-A846-BB6BF0B8B46B}" srcOrd="0" destOrd="0" presId="urn:microsoft.com/office/officeart/2005/8/layout/lProcess1"/>
    <dgm:cxn modelId="{C997144C-6227-4281-80EF-3C23EE4C37D3}" type="presParOf" srcId="{ACC7E599-B362-E642-A1E2-F3DADC57234F}" destId="{FD0E614C-D82D-EF47-A7C7-E4D7476CE5D4}" srcOrd="1" destOrd="0" presId="urn:microsoft.com/office/officeart/2005/8/layout/lProcess1"/>
    <dgm:cxn modelId="{1FD8FE2C-DFCF-49DF-BD6A-BA6A5ADA4C45}" type="presParOf" srcId="{ACC7E599-B362-E642-A1E2-F3DADC57234F}" destId="{87166FF2-FBD0-164E-9D30-41B8CDF51CE1}" srcOrd="2" destOrd="0" presId="urn:microsoft.com/office/officeart/2005/8/layout/lProcess1"/>
    <dgm:cxn modelId="{8A335F61-8806-474C-B7A8-D1EC84FB2CE9}" type="presParOf" srcId="{ACC7E599-B362-E642-A1E2-F3DADC57234F}" destId="{9225F920-4E2E-7347-A806-D8F32D375960}" srcOrd="3" destOrd="0" presId="urn:microsoft.com/office/officeart/2005/8/layout/lProcess1"/>
    <dgm:cxn modelId="{52153F3E-2AFB-48D4-B343-1765D2EFC652}" type="presParOf" srcId="{ACC7E599-B362-E642-A1E2-F3DADC57234F}" destId="{9041E832-44AD-9E4A-83AD-E8DE61053276}" srcOrd="4" destOrd="0" presId="urn:microsoft.com/office/officeart/2005/8/layout/lProcess1"/>
    <dgm:cxn modelId="{699E7C1A-C4A1-4DE4-B846-233B7CC97263}" type="presParOf" srcId="{ACC7E599-B362-E642-A1E2-F3DADC57234F}" destId="{6F308CC6-D917-784F-9ED4-F73454C6F9D7}" srcOrd="5" destOrd="0" presId="urn:microsoft.com/office/officeart/2005/8/layout/lProcess1"/>
    <dgm:cxn modelId="{BFB626E0-60DC-4FC9-8813-F8904A104D98}" type="presParOf" srcId="{ACC7E599-B362-E642-A1E2-F3DADC57234F}" destId="{F85A3FA8-2816-E04D-84E3-64FE3763B53A}" srcOrd="6" destOrd="0" presId="urn:microsoft.com/office/officeart/2005/8/layout/lProcess1"/>
    <dgm:cxn modelId="{291094C3-F6CA-466B-B143-75565116687E}" type="presParOf" srcId="{ACC7E599-B362-E642-A1E2-F3DADC57234F}" destId="{C9BAD0B9-5856-5C43-A1D4-68AAB7B58EF7}" srcOrd="7" destOrd="0" presId="urn:microsoft.com/office/officeart/2005/8/layout/lProcess1"/>
    <dgm:cxn modelId="{33C96DDE-3457-4765-A145-4DE468892A96}" type="presParOf" srcId="{ACC7E599-B362-E642-A1E2-F3DADC57234F}" destId="{87331944-5A85-1D41-A4DA-123F0EBCCE9E}" srcOrd="8" destOrd="0" presId="urn:microsoft.com/office/officeart/2005/8/layout/lProcess1"/>
    <dgm:cxn modelId="{A40B431A-1437-46F6-82C6-E161BCDCD8D8}" type="presParOf" srcId="{2CFF836D-7880-4149-8C64-6F1ECE05E71A}" destId="{C138F0F5-6FCC-614B-B3B8-BF98F9C238BA}" srcOrd="1" destOrd="0" presId="urn:microsoft.com/office/officeart/2005/8/layout/lProcess1"/>
    <dgm:cxn modelId="{FAA881A7-426D-40BD-B6AA-C6AB01E43A5F}" type="presParOf" srcId="{2CFF836D-7880-4149-8C64-6F1ECE05E71A}" destId="{2253FD66-ABC0-184C-8F03-544A1DB4291B}" srcOrd="2" destOrd="0" presId="urn:microsoft.com/office/officeart/2005/8/layout/lProcess1"/>
    <dgm:cxn modelId="{53FDD94E-D970-454C-8239-EB5DB02428E2}" type="presParOf" srcId="{2253FD66-ABC0-184C-8F03-544A1DB4291B}" destId="{D3E6A807-7007-894A-A242-68D31447B72E}" srcOrd="0" destOrd="0" presId="urn:microsoft.com/office/officeart/2005/8/layout/lProcess1"/>
    <dgm:cxn modelId="{BA1AF603-7F53-4EBB-8328-387136C8628C}" type="presParOf" srcId="{2253FD66-ABC0-184C-8F03-544A1DB4291B}" destId="{7DBB3743-5096-A440-ACB2-63BB0FE83A54}" srcOrd="1" destOrd="0" presId="urn:microsoft.com/office/officeart/2005/8/layout/lProcess1"/>
    <dgm:cxn modelId="{83D68648-42BE-465E-A6EB-8EC3845FBCE2}" type="presParOf" srcId="{2253FD66-ABC0-184C-8F03-544A1DB4291B}" destId="{C5F71AEF-7296-144C-AE4D-5DBDEDE5CE4C}" srcOrd="2" destOrd="0" presId="urn:microsoft.com/office/officeart/2005/8/layout/lProcess1"/>
    <dgm:cxn modelId="{6E9C36F4-CD42-43E3-8524-5CE0B2688CF3}" type="presParOf" srcId="{2253FD66-ABC0-184C-8F03-544A1DB4291B}" destId="{16E40B38-82F4-8948-A6F9-ACD5F8A8B662}" srcOrd="3" destOrd="0" presId="urn:microsoft.com/office/officeart/2005/8/layout/lProcess1"/>
    <dgm:cxn modelId="{E290BC06-1DBA-4884-9148-BA554551FFC0}" type="presParOf" srcId="{2253FD66-ABC0-184C-8F03-544A1DB4291B}" destId="{08DA2DE6-C839-F042-A85C-0E5312EAF1DB}" srcOrd="4" destOrd="0" presId="urn:microsoft.com/office/officeart/2005/8/layout/lProcess1"/>
    <dgm:cxn modelId="{2BC6257F-AAEF-43A1-91BF-5E1DA5747466}" type="presParOf" srcId="{2253FD66-ABC0-184C-8F03-544A1DB4291B}" destId="{296845E2-B92D-034C-9448-91998A12A92A}" srcOrd="5" destOrd="0" presId="urn:microsoft.com/office/officeart/2005/8/layout/lProcess1"/>
    <dgm:cxn modelId="{F45A1C57-BFA0-4176-92F7-2875CA7FFC6C}" type="presParOf" srcId="{2253FD66-ABC0-184C-8F03-544A1DB4291B}" destId="{C19BAC3C-704B-D142-A42D-0A5F1BD7496A}" srcOrd="6" destOrd="0" presId="urn:microsoft.com/office/officeart/2005/8/layout/lProcess1"/>
    <dgm:cxn modelId="{04786B41-4840-4982-9B2B-0FB075C1B3EF}" type="presParOf" srcId="{2253FD66-ABC0-184C-8F03-544A1DB4291B}" destId="{5E12E4A5-2726-294C-B571-5D1812541485}" srcOrd="7" destOrd="0" presId="urn:microsoft.com/office/officeart/2005/8/layout/lProcess1"/>
    <dgm:cxn modelId="{0DD2D40F-BF45-4B86-9CE9-2C5C929D6D90}" type="presParOf" srcId="{2253FD66-ABC0-184C-8F03-544A1DB4291B}" destId="{41663677-016F-2448-B668-4E782A40D337}"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995A2C-D536-4B49-8904-6D3FFE82EE6B}"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kumimoji="1" lang="ja-JP" altLang="en-US"/>
        </a:p>
      </dgm:t>
    </dgm:pt>
    <dgm:pt modelId="{6829CEE8-DD0C-8044-A1BD-B7272B2D8CD3}">
      <dgm:prSet phldrT="[テキスト]" custT="1"/>
      <dgm:spPr/>
      <dgm:t>
        <a:bodyPr/>
        <a:lstStyle/>
        <a:p>
          <a:r>
            <a:rPr kumimoji="1" lang="en-US" altLang="ja-JP" sz="2400" dirty="0" smtClean="0"/>
            <a:t>NICU</a:t>
          </a:r>
          <a:r>
            <a:rPr kumimoji="1" lang="ja-JP" altLang="en-US" sz="2400" dirty="0" smtClean="0"/>
            <a:t>での集中治療</a:t>
          </a:r>
        </a:p>
        <a:p>
          <a:r>
            <a:rPr kumimoji="1" lang="ja-JP" altLang="en-US" sz="2400" dirty="0" smtClean="0"/>
            <a:t>＝治療のための医療行為</a:t>
          </a:r>
          <a:endParaRPr kumimoji="1" lang="ja-JP" altLang="en-US" sz="2400" dirty="0"/>
        </a:p>
      </dgm:t>
    </dgm:pt>
    <dgm:pt modelId="{5D94669A-EB10-4542-B013-BA0B5C50AEAB}" type="parTrans" cxnId="{3495E4C8-D8F3-F745-A540-8B521335F330}">
      <dgm:prSet/>
      <dgm:spPr/>
      <dgm:t>
        <a:bodyPr/>
        <a:lstStyle/>
        <a:p>
          <a:endParaRPr kumimoji="1" lang="ja-JP" altLang="en-US"/>
        </a:p>
      </dgm:t>
    </dgm:pt>
    <dgm:pt modelId="{2DA6EB78-CD90-7E47-B852-8AEB429A6C9A}" type="sibTrans" cxnId="{3495E4C8-D8F3-F745-A540-8B521335F330}">
      <dgm:prSet/>
      <dgm:spPr/>
      <dgm:t>
        <a:bodyPr/>
        <a:lstStyle/>
        <a:p>
          <a:endParaRPr kumimoji="1" lang="ja-JP" altLang="en-US"/>
        </a:p>
      </dgm:t>
    </dgm:pt>
    <dgm:pt modelId="{BD489C76-A7C0-584A-9E41-9C34C2930BAF}">
      <dgm:prSet phldrT="[テキスト]" custT="1"/>
      <dgm:spPr/>
      <dgm:t>
        <a:bodyPr/>
        <a:lstStyle/>
        <a:p>
          <a:r>
            <a:rPr kumimoji="1" lang="ja-JP" altLang="en-US" sz="2400" dirty="0" smtClean="0"/>
            <a:t>在宅療養への移行準備</a:t>
          </a:r>
        </a:p>
        <a:p>
          <a:r>
            <a:rPr kumimoji="1" lang="ja-JP" altLang="en-US" sz="2400" dirty="0" smtClean="0"/>
            <a:t>＝不要な医療行為の削除と必要なケアの選択</a:t>
          </a:r>
        </a:p>
        <a:p>
          <a:r>
            <a:rPr kumimoji="1" lang="ja-JP" altLang="en-US" sz="2400" dirty="0" smtClean="0"/>
            <a:t>＝家族のライフスタイルに合わせたケアプランの作成</a:t>
          </a:r>
          <a:endParaRPr kumimoji="1" lang="ja-JP" altLang="en-US" sz="2400" dirty="0"/>
        </a:p>
      </dgm:t>
    </dgm:pt>
    <dgm:pt modelId="{128A85F0-FEEC-554C-826B-E40F6A09E08A}" type="parTrans" cxnId="{607A1560-D4B1-EA44-A734-BD2AA2A667F5}">
      <dgm:prSet/>
      <dgm:spPr/>
      <dgm:t>
        <a:bodyPr/>
        <a:lstStyle/>
        <a:p>
          <a:endParaRPr kumimoji="1" lang="ja-JP" altLang="en-US"/>
        </a:p>
      </dgm:t>
    </dgm:pt>
    <dgm:pt modelId="{0064E123-844F-014C-A2D2-B2028D4D09AE}" type="sibTrans" cxnId="{607A1560-D4B1-EA44-A734-BD2AA2A667F5}">
      <dgm:prSet/>
      <dgm:spPr/>
      <dgm:t>
        <a:bodyPr/>
        <a:lstStyle/>
        <a:p>
          <a:endParaRPr kumimoji="1" lang="ja-JP" altLang="en-US"/>
        </a:p>
      </dgm:t>
    </dgm:pt>
    <dgm:pt modelId="{6DC46E57-F062-A642-AC04-414F48911234}">
      <dgm:prSet phldrT="[テキスト]" custT="1"/>
      <dgm:spPr/>
      <dgm:t>
        <a:bodyPr/>
        <a:lstStyle/>
        <a:p>
          <a:r>
            <a:rPr kumimoji="1" lang="ja-JP" altLang="en-US" sz="2400" dirty="0" smtClean="0"/>
            <a:t>家庭での生活</a:t>
          </a:r>
        </a:p>
        <a:p>
          <a:r>
            <a:rPr kumimoji="1" lang="ja-JP" altLang="en-US" sz="2400" dirty="0" smtClean="0"/>
            <a:t>＝環境、成長に合わせたケアの変更</a:t>
          </a:r>
          <a:endParaRPr kumimoji="1" lang="ja-JP" altLang="en-US" sz="2400" dirty="0"/>
        </a:p>
      </dgm:t>
    </dgm:pt>
    <dgm:pt modelId="{B5BF5FFE-35F4-5F43-BCF3-A894280CC792}" type="parTrans" cxnId="{22122C58-28D0-4341-8D51-B35B06CFFDAE}">
      <dgm:prSet/>
      <dgm:spPr/>
      <dgm:t>
        <a:bodyPr/>
        <a:lstStyle/>
        <a:p>
          <a:endParaRPr kumimoji="1" lang="ja-JP" altLang="en-US"/>
        </a:p>
      </dgm:t>
    </dgm:pt>
    <dgm:pt modelId="{8AF4621E-EF75-6F4F-85D1-28960C2CCFD6}" type="sibTrans" cxnId="{22122C58-28D0-4341-8D51-B35B06CFFDAE}">
      <dgm:prSet/>
      <dgm:spPr/>
      <dgm:t>
        <a:bodyPr/>
        <a:lstStyle/>
        <a:p>
          <a:endParaRPr kumimoji="1" lang="ja-JP" altLang="en-US"/>
        </a:p>
      </dgm:t>
    </dgm:pt>
    <dgm:pt modelId="{EB363CB6-5BFC-A145-A196-439EE44B584C}" type="pres">
      <dgm:prSet presAssocID="{57995A2C-D536-4B49-8904-6D3FFE82EE6B}" presName="outerComposite" presStyleCnt="0">
        <dgm:presLayoutVars>
          <dgm:chMax val="5"/>
          <dgm:dir/>
          <dgm:resizeHandles val="exact"/>
        </dgm:presLayoutVars>
      </dgm:prSet>
      <dgm:spPr/>
      <dgm:t>
        <a:bodyPr/>
        <a:lstStyle/>
        <a:p>
          <a:endParaRPr kumimoji="1" lang="ja-JP" altLang="en-US"/>
        </a:p>
      </dgm:t>
    </dgm:pt>
    <dgm:pt modelId="{D8E26B1C-B91A-9B4B-9A30-6E741BD1284A}" type="pres">
      <dgm:prSet presAssocID="{57995A2C-D536-4B49-8904-6D3FFE82EE6B}" presName="dummyMaxCanvas" presStyleCnt="0">
        <dgm:presLayoutVars/>
      </dgm:prSet>
      <dgm:spPr/>
    </dgm:pt>
    <dgm:pt modelId="{E7E696EA-43DA-AF40-87FB-9EC5CE739132}" type="pres">
      <dgm:prSet presAssocID="{57995A2C-D536-4B49-8904-6D3FFE82EE6B}" presName="ThreeNodes_1" presStyleLbl="node1" presStyleIdx="0" presStyleCnt="3" custScaleY="68689">
        <dgm:presLayoutVars>
          <dgm:bulletEnabled val="1"/>
        </dgm:presLayoutVars>
      </dgm:prSet>
      <dgm:spPr/>
      <dgm:t>
        <a:bodyPr/>
        <a:lstStyle/>
        <a:p>
          <a:endParaRPr kumimoji="1" lang="ja-JP" altLang="en-US"/>
        </a:p>
      </dgm:t>
    </dgm:pt>
    <dgm:pt modelId="{D247BA81-7A74-1E42-853C-A6D3505119DB}" type="pres">
      <dgm:prSet presAssocID="{57995A2C-D536-4B49-8904-6D3FFE82EE6B}" presName="ThreeNodes_2" presStyleLbl="node1" presStyleIdx="1" presStyleCnt="3" custScaleY="138071">
        <dgm:presLayoutVars>
          <dgm:bulletEnabled val="1"/>
        </dgm:presLayoutVars>
      </dgm:prSet>
      <dgm:spPr/>
      <dgm:t>
        <a:bodyPr/>
        <a:lstStyle/>
        <a:p>
          <a:endParaRPr kumimoji="1" lang="ja-JP" altLang="en-US"/>
        </a:p>
      </dgm:t>
    </dgm:pt>
    <dgm:pt modelId="{A441ED34-9A6B-534D-8BEA-B1A3420BA1D4}" type="pres">
      <dgm:prSet presAssocID="{57995A2C-D536-4B49-8904-6D3FFE82EE6B}" presName="ThreeNodes_3" presStyleLbl="node1" presStyleIdx="2" presStyleCnt="3" custScaleY="68689">
        <dgm:presLayoutVars>
          <dgm:bulletEnabled val="1"/>
        </dgm:presLayoutVars>
      </dgm:prSet>
      <dgm:spPr/>
      <dgm:t>
        <a:bodyPr/>
        <a:lstStyle/>
        <a:p>
          <a:endParaRPr kumimoji="1" lang="ja-JP" altLang="en-US"/>
        </a:p>
      </dgm:t>
    </dgm:pt>
    <dgm:pt modelId="{0542ED39-6688-DF49-9B08-6ED103452083}" type="pres">
      <dgm:prSet presAssocID="{57995A2C-D536-4B49-8904-6D3FFE82EE6B}" presName="ThreeConn_1-2" presStyleLbl="fgAccFollowNode1" presStyleIdx="0" presStyleCnt="2">
        <dgm:presLayoutVars>
          <dgm:bulletEnabled val="1"/>
        </dgm:presLayoutVars>
      </dgm:prSet>
      <dgm:spPr/>
      <dgm:t>
        <a:bodyPr/>
        <a:lstStyle/>
        <a:p>
          <a:endParaRPr kumimoji="1" lang="ja-JP" altLang="en-US"/>
        </a:p>
      </dgm:t>
    </dgm:pt>
    <dgm:pt modelId="{1BFFF922-DEBA-3442-832E-BB741846428D}" type="pres">
      <dgm:prSet presAssocID="{57995A2C-D536-4B49-8904-6D3FFE82EE6B}" presName="ThreeConn_2-3" presStyleLbl="fgAccFollowNode1" presStyleIdx="1" presStyleCnt="2" custLinFactNeighborY="54229">
        <dgm:presLayoutVars>
          <dgm:bulletEnabled val="1"/>
        </dgm:presLayoutVars>
      </dgm:prSet>
      <dgm:spPr/>
      <dgm:t>
        <a:bodyPr/>
        <a:lstStyle/>
        <a:p>
          <a:endParaRPr kumimoji="1" lang="ja-JP" altLang="en-US"/>
        </a:p>
      </dgm:t>
    </dgm:pt>
    <dgm:pt modelId="{FA7E6DC7-C692-D044-92F7-3A6B68E8BC1D}" type="pres">
      <dgm:prSet presAssocID="{57995A2C-D536-4B49-8904-6D3FFE82EE6B}" presName="ThreeNodes_1_text" presStyleLbl="node1" presStyleIdx="2" presStyleCnt="3">
        <dgm:presLayoutVars>
          <dgm:bulletEnabled val="1"/>
        </dgm:presLayoutVars>
      </dgm:prSet>
      <dgm:spPr/>
      <dgm:t>
        <a:bodyPr/>
        <a:lstStyle/>
        <a:p>
          <a:endParaRPr kumimoji="1" lang="ja-JP" altLang="en-US"/>
        </a:p>
      </dgm:t>
    </dgm:pt>
    <dgm:pt modelId="{9AD6231B-B0C4-584E-9241-C8154D152857}" type="pres">
      <dgm:prSet presAssocID="{57995A2C-D536-4B49-8904-6D3FFE82EE6B}" presName="ThreeNodes_2_text" presStyleLbl="node1" presStyleIdx="2" presStyleCnt="3">
        <dgm:presLayoutVars>
          <dgm:bulletEnabled val="1"/>
        </dgm:presLayoutVars>
      </dgm:prSet>
      <dgm:spPr/>
      <dgm:t>
        <a:bodyPr/>
        <a:lstStyle/>
        <a:p>
          <a:endParaRPr kumimoji="1" lang="ja-JP" altLang="en-US"/>
        </a:p>
      </dgm:t>
    </dgm:pt>
    <dgm:pt modelId="{A4A1F152-A374-1D4B-B023-BFD99BDA70AA}" type="pres">
      <dgm:prSet presAssocID="{57995A2C-D536-4B49-8904-6D3FFE82EE6B}" presName="ThreeNodes_3_text" presStyleLbl="node1" presStyleIdx="2" presStyleCnt="3">
        <dgm:presLayoutVars>
          <dgm:bulletEnabled val="1"/>
        </dgm:presLayoutVars>
      </dgm:prSet>
      <dgm:spPr/>
      <dgm:t>
        <a:bodyPr/>
        <a:lstStyle/>
        <a:p>
          <a:endParaRPr kumimoji="1" lang="ja-JP" altLang="en-US"/>
        </a:p>
      </dgm:t>
    </dgm:pt>
  </dgm:ptLst>
  <dgm:cxnLst>
    <dgm:cxn modelId="{9C8268A7-B425-461B-94DA-96107AAAC1D9}" type="presOf" srcId="{0064E123-844F-014C-A2D2-B2028D4D09AE}" destId="{1BFFF922-DEBA-3442-832E-BB741846428D}" srcOrd="0" destOrd="0" presId="urn:microsoft.com/office/officeart/2005/8/layout/vProcess5"/>
    <dgm:cxn modelId="{0A1402E3-5DBF-4888-85B2-B38D7AEE1E02}" type="presOf" srcId="{6829CEE8-DD0C-8044-A1BD-B7272B2D8CD3}" destId="{FA7E6DC7-C692-D044-92F7-3A6B68E8BC1D}" srcOrd="1" destOrd="0" presId="urn:microsoft.com/office/officeart/2005/8/layout/vProcess5"/>
    <dgm:cxn modelId="{1BA7BC6A-EC25-4F3D-9810-A84FD73469FC}" type="presOf" srcId="{6DC46E57-F062-A642-AC04-414F48911234}" destId="{A441ED34-9A6B-534D-8BEA-B1A3420BA1D4}" srcOrd="0" destOrd="0" presId="urn:microsoft.com/office/officeart/2005/8/layout/vProcess5"/>
    <dgm:cxn modelId="{3495E4C8-D8F3-F745-A540-8B521335F330}" srcId="{57995A2C-D536-4B49-8904-6D3FFE82EE6B}" destId="{6829CEE8-DD0C-8044-A1BD-B7272B2D8CD3}" srcOrd="0" destOrd="0" parTransId="{5D94669A-EB10-4542-B013-BA0B5C50AEAB}" sibTransId="{2DA6EB78-CD90-7E47-B852-8AEB429A6C9A}"/>
    <dgm:cxn modelId="{819FFF90-1413-401B-8053-EA8377DCB7E0}" type="presOf" srcId="{6DC46E57-F062-A642-AC04-414F48911234}" destId="{A4A1F152-A374-1D4B-B023-BFD99BDA70AA}" srcOrd="1" destOrd="0" presId="urn:microsoft.com/office/officeart/2005/8/layout/vProcess5"/>
    <dgm:cxn modelId="{22122C58-28D0-4341-8D51-B35B06CFFDAE}" srcId="{57995A2C-D536-4B49-8904-6D3FFE82EE6B}" destId="{6DC46E57-F062-A642-AC04-414F48911234}" srcOrd="2" destOrd="0" parTransId="{B5BF5FFE-35F4-5F43-BCF3-A894280CC792}" sibTransId="{8AF4621E-EF75-6F4F-85D1-28960C2CCFD6}"/>
    <dgm:cxn modelId="{D3C0F4B2-EFA6-4B3E-B9A0-C956FA233056}" type="presOf" srcId="{57995A2C-D536-4B49-8904-6D3FFE82EE6B}" destId="{EB363CB6-5BFC-A145-A196-439EE44B584C}" srcOrd="0" destOrd="0" presId="urn:microsoft.com/office/officeart/2005/8/layout/vProcess5"/>
    <dgm:cxn modelId="{0EC83DE3-629C-4515-9BF8-D6778932F021}" type="presOf" srcId="{6829CEE8-DD0C-8044-A1BD-B7272B2D8CD3}" destId="{E7E696EA-43DA-AF40-87FB-9EC5CE739132}" srcOrd="0" destOrd="0" presId="urn:microsoft.com/office/officeart/2005/8/layout/vProcess5"/>
    <dgm:cxn modelId="{815EB305-40D2-4D1D-95D4-43E7CA1CC6DB}" type="presOf" srcId="{2DA6EB78-CD90-7E47-B852-8AEB429A6C9A}" destId="{0542ED39-6688-DF49-9B08-6ED103452083}" srcOrd="0" destOrd="0" presId="urn:microsoft.com/office/officeart/2005/8/layout/vProcess5"/>
    <dgm:cxn modelId="{91393D5E-C517-4F25-8A9F-C1B93FFB4EB2}" type="presOf" srcId="{BD489C76-A7C0-584A-9E41-9C34C2930BAF}" destId="{D247BA81-7A74-1E42-853C-A6D3505119DB}" srcOrd="0" destOrd="0" presId="urn:microsoft.com/office/officeart/2005/8/layout/vProcess5"/>
    <dgm:cxn modelId="{607A1560-D4B1-EA44-A734-BD2AA2A667F5}" srcId="{57995A2C-D536-4B49-8904-6D3FFE82EE6B}" destId="{BD489C76-A7C0-584A-9E41-9C34C2930BAF}" srcOrd="1" destOrd="0" parTransId="{128A85F0-FEEC-554C-826B-E40F6A09E08A}" sibTransId="{0064E123-844F-014C-A2D2-B2028D4D09AE}"/>
    <dgm:cxn modelId="{6C244A03-2E09-44A2-96CD-259BE091CD78}" type="presOf" srcId="{BD489C76-A7C0-584A-9E41-9C34C2930BAF}" destId="{9AD6231B-B0C4-584E-9241-C8154D152857}" srcOrd="1" destOrd="0" presId="urn:microsoft.com/office/officeart/2005/8/layout/vProcess5"/>
    <dgm:cxn modelId="{9E8FB888-7F70-4E07-8531-4F3142195B80}" type="presParOf" srcId="{EB363CB6-5BFC-A145-A196-439EE44B584C}" destId="{D8E26B1C-B91A-9B4B-9A30-6E741BD1284A}" srcOrd="0" destOrd="0" presId="urn:microsoft.com/office/officeart/2005/8/layout/vProcess5"/>
    <dgm:cxn modelId="{B89D4565-634F-45C8-9E11-88B537D4BA4B}" type="presParOf" srcId="{EB363CB6-5BFC-A145-A196-439EE44B584C}" destId="{E7E696EA-43DA-AF40-87FB-9EC5CE739132}" srcOrd="1" destOrd="0" presId="urn:microsoft.com/office/officeart/2005/8/layout/vProcess5"/>
    <dgm:cxn modelId="{EE32AB72-9D76-4CB4-ABD1-3A0CBB461022}" type="presParOf" srcId="{EB363CB6-5BFC-A145-A196-439EE44B584C}" destId="{D247BA81-7A74-1E42-853C-A6D3505119DB}" srcOrd="2" destOrd="0" presId="urn:microsoft.com/office/officeart/2005/8/layout/vProcess5"/>
    <dgm:cxn modelId="{6C4525D5-B353-4D12-BD6D-B493E1EDFCDC}" type="presParOf" srcId="{EB363CB6-5BFC-A145-A196-439EE44B584C}" destId="{A441ED34-9A6B-534D-8BEA-B1A3420BA1D4}" srcOrd="3" destOrd="0" presId="urn:microsoft.com/office/officeart/2005/8/layout/vProcess5"/>
    <dgm:cxn modelId="{96F4AAF1-2594-4F2A-9377-C68FDF72DE47}" type="presParOf" srcId="{EB363CB6-5BFC-A145-A196-439EE44B584C}" destId="{0542ED39-6688-DF49-9B08-6ED103452083}" srcOrd="4" destOrd="0" presId="urn:microsoft.com/office/officeart/2005/8/layout/vProcess5"/>
    <dgm:cxn modelId="{9E56EA4A-E1CD-41B2-9A97-A0A3CC18D643}" type="presParOf" srcId="{EB363CB6-5BFC-A145-A196-439EE44B584C}" destId="{1BFFF922-DEBA-3442-832E-BB741846428D}" srcOrd="5" destOrd="0" presId="urn:microsoft.com/office/officeart/2005/8/layout/vProcess5"/>
    <dgm:cxn modelId="{57C150C6-6282-44EE-9AC5-CBC6EDFF6767}" type="presParOf" srcId="{EB363CB6-5BFC-A145-A196-439EE44B584C}" destId="{FA7E6DC7-C692-D044-92F7-3A6B68E8BC1D}" srcOrd="6" destOrd="0" presId="urn:microsoft.com/office/officeart/2005/8/layout/vProcess5"/>
    <dgm:cxn modelId="{4907FA05-CF23-4D9C-8A68-10DED24487FE}" type="presParOf" srcId="{EB363CB6-5BFC-A145-A196-439EE44B584C}" destId="{9AD6231B-B0C4-584E-9241-C8154D152857}" srcOrd="7" destOrd="0" presId="urn:microsoft.com/office/officeart/2005/8/layout/vProcess5"/>
    <dgm:cxn modelId="{E2132AA1-A211-4345-9CD6-D51F4D28C62C}" type="presParOf" srcId="{EB363CB6-5BFC-A145-A196-439EE44B584C}" destId="{A4A1F152-A374-1D4B-B023-BFD99BDA70A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070B7A-76E1-CE4F-8156-F25607DED2D7}"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kumimoji="1" lang="ja-JP" altLang="en-US"/>
        </a:p>
      </dgm:t>
    </dgm:pt>
    <dgm:pt modelId="{9216787F-7429-9448-B25B-95C99F8DEB56}">
      <dgm:prSet phldrT="[テキスト]"/>
      <dgm:spPr/>
      <dgm:t>
        <a:bodyPr/>
        <a:lstStyle/>
        <a:p>
          <a:r>
            <a:rPr kumimoji="1" lang="ja-JP" altLang="en-US" dirty="0" smtClean="0"/>
            <a:t>気道、呼吸</a:t>
          </a:r>
          <a:endParaRPr kumimoji="1" lang="ja-JP" altLang="en-US" dirty="0"/>
        </a:p>
      </dgm:t>
    </dgm:pt>
    <dgm:pt modelId="{DB702663-46AD-184C-AFE6-E32077C61265}" type="parTrans" cxnId="{C6523232-EDF3-D943-9B3A-0D5AAC40302C}">
      <dgm:prSet/>
      <dgm:spPr/>
      <dgm:t>
        <a:bodyPr/>
        <a:lstStyle/>
        <a:p>
          <a:endParaRPr kumimoji="1" lang="ja-JP" altLang="en-US"/>
        </a:p>
      </dgm:t>
    </dgm:pt>
    <dgm:pt modelId="{E9637DED-396E-D044-8502-7B6692A9971D}" type="sibTrans" cxnId="{C6523232-EDF3-D943-9B3A-0D5AAC40302C}">
      <dgm:prSet/>
      <dgm:spPr/>
      <dgm:t>
        <a:bodyPr/>
        <a:lstStyle/>
        <a:p>
          <a:endParaRPr kumimoji="1" lang="ja-JP" altLang="en-US"/>
        </a:p>
      </dgm:t>
    </dgm:pt>
    <dgm:pt modelId="{3DECCF2C-D251-DB4D-9FE1-D7A9B0C5D6CB}">
      <dgm:prSet phldrT="[テキスト]"/>
      <dgm:spPr/>
      <dgm:t>
        <a:bodyPr/>
        <a:lstStyle/>
        <a:p>
          <a:r>
            <a:rPr kumimoji="1" lang="ja-JP" altLang="en-US" dirty="0" smtClean="0"/>
            <a:t>自発呼吸があるため抜管を試みたが不能</a:t>
          </a:r>
          <a:endParaRPr kumimoji="1" lang="ja-JP" altLang="en-US" dirty="0"/>
        </a:p>
      </dgm:t>
    </dgm:pt>
    <dgm:pt modelId="{076BB22B-42A9-DC40-A97A-E89123A04273}" type="parTrans" cxnId="{946A0B56-33B1-EA4C-BB05-F862121FD144}">
      <dgm:prSet/>
      <dgm:spPr/>
      <dgm:t>
        <a:bodyPr/>
        <a:lstStyle/>
        <a:p>
          <a:endParaRPr kumimoji="1" lang="ja-JP" altLang="en-US"/>
        </a:p>
      </dgm:t>
    </dgm:pt>
    <dgm:pt modelId="{61086038-7B14-7349-BC9D-3AC1FC6FCFD3}" type="sibTrans" cxnId="{946A0B56-33B1-EA4C-BB05-F862121FD144}">
      <dgm:prSet/>
      <dgm:spPr/>
      <dgm:t>
        <a:bodyPr/>
        <a:lstStyle/>
        <a:p>
          <a:endParaRPr kumimoji="1" lang="ja-JP" altLang="en-US"/>
        </a:p>
      </dgm:t>
    </dgm:pt>
    <dgm:pt modelId="{9EBC14E5-01FE-8F48-B311-D6AE79325E00}">
      <dgm:prSet phldrT="[テキスト]"/>
      <dgm:spPr/>
      <dgm:t>
        <a:bodyPr/>
        <a:lstStyle/>
        <a:p>
          <a:r>
            <a:rPr kumimoji="1" lang="ja-JP" altLang="en-US" dirty="0" smtClean="0"/>
            <a:t>栄養</a:t>
          </a:r>
          <a:endParaRPr kumimoji="1" lang="ja-JP" altLang="en-US" dirty="0"/>
        </a:p>
      </dgm:t>
    </dgm:pt>
    <dgm:pt modelId="{12739853-6724-8B4A-B3B4-B3BA6DBFFBB7}" type="parTrans" cxnId="{E9455056-EACA-154E-B5D2-7F70E04B123C}">
      <dgm:prSet/>
      <dgm:spPr/>
      <dgm:t>
        <a:bodyPr/>
        <a:lstStyle/>
        <a:p>
          <a:endParaRPr kumimoji="1" lang="ja-JP" altLang="en-US"/>
        </a:p>
      </dgm:t>
    </dgm:pt>
    <dgm:pt modelId="{BBF86CC0-F755-BF4E-9AD1-478C9D3FEC2D}" type="sibTrans" cxnId="{E9455056-EACA-154E-B5D2-7F70E04B123C}">
      <dgm:prSet/>
      <dgm:spPr/>
      <dgm:t>
        <a:bodyPr/>
        <a:lstStyle/>
        <a:p>
          <a:endParaRPr kumimoji="1" lang="ja-JP" altLang="en-US"/>
        </a:p>
      </dgm:t>
    </dgm:pt>
    <dgm:pt modelId="{DF2CF38D-7A7A-FF45-BECA-C9155CDB3C06}">
      <dgm:prSet phldrT="[テキスト]"/>
      <dgm:spPr/>
      <dgm:t>
        <a:bodyPr/>
        <a:lstStyle/>
        <a:p>
          <a:r>
            <a:rPr kumimoji="1" lang="ja-JP" altLang="en-US" dirty="0" smtClean="0"/>
            <a:t>食道裂孔ヘルニアがあり経口胃管の挿入がきわめて困難</a:t>
          </a:r>
          <a:endParaRPr kumimoji="1" lang="ja-JP" altLang="en-US" dirty="0"/>
        </a:p>
      </dgm:t>
    </dgm:pt>
    <dgm:pt modelId="{94264C9E-3EE0-5347-A282-DABEDC73FCE9}" type="parTrans" cxnId="{AB44FA38-4FF2-2F48-A8EC-A95CFA1F88E8}">
      <dgm:prSet/>
      <dgm:spPr/>
      <dgm:t>
        <a:bodyPr/>
        <a:lstStyle/>
        <a:p>
          <a:endParaRPr kumimoji="1" lang="ja-JP" altLang="en-US"/>
        </a:p>
      </dgm:t>
    </dgm:pt>
    <dgm:pt modelId="{999EF1FB-8F6E-254B-8342-CE5B3240AE7C}" type="sibTrans" cxnId="{AB44FA38-4FF2-2F48-A8EC-A95CFA1F88E8}">
      <dgm:prSet/>
      <dgm:spPr/>
      <dgm:t>
        <a:bodyPr/>
        <a:lstStyle/>
        <a:p>
          <a:endParaRPr kumimoji="1" lang="ja-JP" altLang="en-US"/>
        </a:p>
      </dgm:t>
    </dgm:pt>
    <dgm:pt modelId="{DE850F64-EBE9-3540-9707-9FEB0D7A68D0}">
      <dgm:prSet phldrT="[テキスト]"/>
      <dgm:spPr/>
      <dgm:t>
        <a:bodyPr/>
        <a:lstStyle/>
        <a:p>
          <a:r>
            <a:rPr kumimoji="1" lang="ja-JP" altLang="en-US" dirty="0" smtClean="0"/>
            <a:t>気管切開の方針</a:t>
          </a:r>
          <a:endParaRPr kumimoji="1" lang="ja-JP" altLang="en-US" dirty="0"/>
        </a:p>
      </dgm:t>
    </dgm:pt>
    <dgm:pt modelId="{9D1B50DC-8984-DA4F-A69B-53B3D0106690}" type="parTrans" cxnId="{0A429144-F9A4-D243-B6BD-0B7A43CAA05F}">
      <dgm:prSet/>
      <dgm:spPr/>
      <dgm:t>
        <a:bodyPr/>
        <a:lstStyle/>
        <a:p>
          <a:endParaRPr kumimoji="1" lang="ja-JP" altLang="en-US"/>
        </a:p>
      </dgm:t>
    </dgm:pt>
    <dgm:pt modelId="{47FA6A0B-5042-7D48-9935-8146CC5810C8}" type="sibTrans" cxnId="{0A429144-F9A4-D243-B6BD-0B7A43CAA05F}">
      <dgm:prSet/>
      <dgm:spPr/>
      <dgm:t>
        <a:bodyPr/>
        <a:lstStyle/>
        <a:p>
          <a:endParaRPr kumimoji="1" lang="ja-JP" altLang="en-US"/>
        </a:p>
      </dgm:t>
    </dgm:pt>
    <dgm:pt modelId="{09B8814C-3F69-B847-AD76-8C4DB1E2F036}">
      <dgm:prSet phldrT="[テキスト]"/>
      <dgm:spPr/>
      <dgm:t>
        <a:bodyPr/>
        <a:lstStyle/>
        <a:p>
          <a:r>
            <a:rPr kumimoji="1" lang="ja-JP" altLang="en-US" dirty="0" smtClean="0"/>
            <a:t>胃瘻作成と食道裂孔ヘルニア根治術の方針</a:t>
          </a:r>
          <a:endParaRPr kumimoji="1" lang="ja-JP" altLang="en-US" dirty="0"/>
        </a:p>
      </dgm:t>
    </dgm:pt>
    <dgm:pt modelId="{A5C681CC-0F33-9B4E-8D2B-738AB81591AE}" type="parTrans" cxnId="{62966969-BF29-CC4F-B8AF-816C2800D683}">
      <dgm:prSet/>
      <dgm:spPr/>
      <dgm:t>
        <a:bodyPr/>
        <a:lstStyle/>
        <a:p>
          <a:endParaRPr kumimoji="1" lang="ja-JP" altLang="en-US"/>
        </a:p>
      </dgm:t>
    </dgm:pt>
    <dgm:pt modelId="{DCD3F0F6-8B8D-F54F-8DBC-9A98C2C6C504}" type="sibTrans" cxnId="{62966969-BF29-CC4F-B8AF-816C2800D683}">
      <dgm:prSet/>
      <dgm:spPr/>
      <dgm:t>
        <a:bodyPr/>
        <a:lstStyle/>
        <a:p>
          <a:endParaRPr kumimoji="1" lang="ja-JP" altLang="en-US"/>
        </a:p>
      </dgm:t>
    </dgm:pt>
    <dgm:pt modelId="{9040D4F8-8D6A-1245-9805-730BF2198E55}">
      <dgm:prSet phldrT="[テキスト]"/>
      <dgm:spPr/>
      <dgm:t>
        <a:bodyPr/>
        <a:lstStyle/>
        <a:p>
          <a:r>
            <a:rPr kumimoji="1" lang="ja-JP" altLang="en-US" dirty="0" smtClean="0"/>
            <a:t>分泌物の処理と自力での気道確保が困難</a:t>
          </a:r>
          <a:endParaRPr kumimoji="1" lang="ja-JP" altLang="en-US" dirty="0"/>
        </a:p>
      </dgm:t>
    </dgm:pt>
    <dgm:pt modelId="{E3F272DA-B44D-FC47-805D-41B5E5C967B5}" type="parTrans" cxnId="{DFF5E14C-DB93-F64E-8637-917A55266EB8}">
      <dgm:prSet/>
      <dgm:spPr/>
      <dgm:t>
        <a:bodyPr/>
        <a:lstStyle/>
        <a:p>
          <a:endParaRPr kumimoji="1" lang="ja-JP" altLang="en-US"/>
        </a:p>
      </dgm:t>
    </dgm:pt>
    <dgm:pt modelId="{EDF46DE0-FC6C-FA44-9F53-F5990DC41B7E}" type="sibTrans" cxnId="{DFF5E14C-DB93-F64E-8637-917A55266EB8}">
      <dgm:prSet/>
      <dgm:spPr/>
      <dgm:t>
        <a:bodyPr/>
        <a:lstStyle/>
        <a:p>
          <a:endParaRPr kumimoji="1" lang="ja-JP" altLang="en-US"/>
        </a:p>
      </dgm:t>
    </dgm:pt>
    <dgm:pt modelId="{185B7114-1651-8F48-95C8-32C55046B652}">
      <dgm:prSet phldrT="[テキスト]"/>
      <dgm:spPr/>
      <dgm:t>
        <a:bodyPr/>
        <a:lstStyle/>
        <a:p>
          <a:r>
            <a:rPr kumimoji="1" lang="ja-JP" altLang="en-US" dirty="0" smtClean="0"/>
            <a:t>神経</a:t>
          </a:r>
          <a:endParaRPr kumimoji="1" lang="ja-JP" altLang="en-US" dirty="0"/>
        </a:p>
      </dgm:t>
    </dgm:pt>
    <dgm:pt modelId="{F2F1A40C-B9C6-E24F-A827-433978163539}" type="parTrans" cxnId="{B18B7F2E-0492-A543-9AD0-C5A904D3D320}">
      <dgm:prSet/>
      <dgm:spPr/>
      <dgm:t>
        <a:bodyPr/>
        <a:lstStyle/>
        <a:p>
          <a:endParaRPr kumimoji="1" lang="ja-JP" altLang="en-US"/>
        </a:p>
      </dgm:t>
    </dgm:pt>
    <dgm:pt modelId="{9E1AB502-7CF0-7640-9819-CEC7263E811F}" type="sibTrans" cxnId="{B18B7F2E-0492-A543-9AD0-C5A904D3D320}">
      <dgm:prSet/>
      <dgm:spPr/>
      <dgm:t>
        <a:bodyPr/>
        <a:lstStyle/>
        <a:p>
          <a:endParaRPr kumimoji="1" lang="ja-JP" altLang="en-US"/>
        </a:p>
      </dgm:t>
    </dgm:pt>
    <dgm:pt modelId="{E22C170D-13DE-6C47-A7ED-DF077C8EAEC7}">
      <dgm:prSet phldrT="[テキスト]"/>
      <dgm:spPr/>
      <dgm:t>
        <a:bodyPr/>
        <a:lstStyle/>
        <a:p>
          <a:r>
            <a:rPr kumimoji="1" lang="ja-JP" altLang="en-US" dirty="0" smtClean="0"/>
            <a:t>体動がほとんどなく、体位交換と四肢の拘縮予防が必要</a:t>
          </a:r>
          <a:endParaRPr kumimoji="1" lang="ja-JP" altLang="en-US" dirty="0"/>
        </a:p>
      </dgm:t>
    </dgm:pt>
    <dgm:pt modelId="{EC89835D-FDEF-EF49-B7B0-AECD0C2111FA}" type="parTrans" cxnId="{5296B755-6973-B946-AC7F-EBEF37DE6449}">
      <dgm:prSet/>
      <dgm:spPr/>
      <dgm:t>
        <a:bodyPr/>
        <a:lstStyle/>
        <a:p>
          <a:endParaRPr kumimoji="1" lang="ja-JP" altLang="en-US"/>
        </a:p>
      </dgm:t>
    </dgm:pt>
    <dgm:pt modelId="{EF82E000-4C90-9E45-A8A8-07D63F35CFB7}" type="sibTrans" cxnId="{5296B755-6973-B946-AC7F-EBEF37DE6449}">
      <dgm:prSet/>
      <dgm:spPr/>
      <dgm:t>
        <a:bodyPr/>
        <a:lstStyle/>
        <a:p>
          <a:endParaRPr kumimoji="1" lang="ja-JP" altLang="en-US"/>
        </a:p>
      </dgm:t>
    </dgm:pt>
    <dgm:pt modelId="{AF42A820-C642-E846-9A1A-A508939E9AAA}">
      <dgm:prSet phldrT="[テキスト]"/>
      <dgm:spPr/>
      <dgm:t>
        <a:bodyPr/>
        <a:lstStyle/>
        <a:p>
          <a:r>
            <a:rPr kumimoji="1" lang="ja-JP" altLang="en-US" dirty="0" smtClean="0"/>
            <a:t>けいれんはない</a:t>
          </a:r>
          <a:endParaRPr kumimoji="1" lang="ja-JP" altLang="en-US" dirty="0"/>
        </a:p>
      </dgm:t>
    </dgm:pt>
    <dgm:pt modelId="{2C4329AF-DF97-644E-B33D-3403CC2AF6B3}" type="parTrans" cxnId="{80CFC592-57A2-D14D-9B3A-BBEF73D897C5}">
      <dgm:prSet/>
      <dgm:spPr/>
      <dgm:t>
        <a:bodyPr/>
        <a:lstStyle/>
        <a:p>
          <a:endParaRPr kumimoji="1" lang="ja-JP" altLang="en-US"/>
        </a:p>
      </dgm:t>
    </dgm:pt>
    <dgm:pt modelId="{E7878956-7B23-9B4F-A263-562B8C2C72A9}" type="sibTrans" cxnId="{80CFC592-57A2-D14D-9B3A-BBEF73D897C5}">
      <dgm:prSet/>
      <dgm:spPr/>
      <dgm:t>
        <a:bodyPr/>
        <a:lstStyle/>
        <a:p>
          <a:endParaRPr kumimoji="1" lang="ja-JP" altLang="en-US"/>
        </a:p>
      </dgm:t>
    </dgm:pt>
    <dgm:pt modelId="{E3D505CB-B8AD-6E4A-9F7E-FEF8548FE812}" type="pres">
      <dgm:prSet presAssocID="{63070B7A-76E1-CE4F-8156-F25607DED2D7}" presName="linear" presStyleCnt="0">
        <dgm:presLayoutVars>
          <dgm:dir/>
          <dgm:animLvl val="lvl"/>
          <dgm:resizeHandles val="exact"/>
        </dgm:presLayoutVars>
      </dgm:prSet>
      <dgm:spPr/>
      <dgm:t>
        <a:bodyPr/>
        <a:lstStyle/>
        <a:p>
          <a:endParaRPr kumimoji="1" lang="ja-JP" altLang="en-US"/>
        </a:p>
      </dgm:t>
    </dgm:pt>
    <dgm:pt modelId="{83CB1E51-EA6F-1146-AA00-431D261548DD}" type="pres">
      <dgm:prSet presAssocID="{9216787F-7429-9448-B25B-95C99F8DEB56}" presName="parentLin" presStyleCnt="0"/>
      <dgm:spPr/>
    </dgm:pt>
    <dgm:pt modelId="{97863B74-103E-9041-B57C-C7B107FC94C4}" type="pres">
      <dgm:prSet presAssocID="{9216787F-7429-9448-B25B-95C99F8DEB56}" presName="parentLeftMargin" presStyleLbl="node1" presStyleIdx="0" presStyleCnt="3"/>
      <dgm:spPr/>
      <dgm:t>
        <a:bodyPr/>
        <a:lstStyle/>
        <a:p>
          <a:endParaRPr kumimoji="1" lang="ja-JP" altLang="en-US"/>
        </a:p>
      </dgm:t>
    </dgm:pt>
    <dgm:pt modelId="{5F8A8590-DEDF-824C-AB54-473173A4AB1D}" type="pres">
      <dgm:prSet presAssocID="{9216787F-7429-9448-B25B-95C99F8DEB56}" presName="parentText" presStyleLbl="node1" presStyleIdx="0" presStyleCnt="3" custScaleX="39153">
        <dgm:presLayoutVars>
          <dgm:chMax val="0"/>
          <dgm:bulletEnabled val="1"/>
        </dgm:presLayoutVars>
      </dgm:prSet>
      <dgm:spPr/>
      <dgm:t>
        <a:bodyPr/>
        <a:lstStyle/>
        <a:p>
          <a:endParaRPr kumimoji="1" lang="ja-JP" altLang="en-US"/>
        </a:p>
      </dgm:t>
    </dgm:pt>
    <dgm:pt modelId="{2F756A0E-279E-2E47-B875-6C22386F707E}" type="pres">
      <dgm:prSet presAssocID="{9216787F-7429-9448-B25B-95C99F8DEB56}" presName="negativeSpace" presStyleCnt="0"/>
      <dgm:spPr/>
    </dgm:pt>
    <dgm:pt modelId="{4568F1FF-A7C2-4342-BF52-F3D569BF6C99}" type="pres">
      <dgm:prSet presAssocID="{9216787F-7429-9448-B25B-95C99F8DEB56}" presName="childText" presStyleLbl="conFgAcc1" presStyleIdx="0" presStyleCnt="3">
        <dgm:presLayoutVars>
          <dgm:bulletEnabled val="1"/>
        </dgm:presLayoutVars>
      </dgm:prSet>
      <dgm:spPr/>
      <dgm:t>
        <a:bodyPr/>
        <a:lstStyle/>
        <a:p>
          <a:endParaRPr kumimoji="1" lang="ja-JP" altLang="en-US"/>
        </a:p>
      </dgm:t>
    </dgm:pt>
    <dgm:pt modelId="{C8A8BA0B-D764-D94F-BCF4-BC5627382B0A}" type="pres">
      <dgm:prSet presAssocID="{E9637DED-396E-D044-8502-7B6692A9971D}" presName="spaceBetweenRectangles" presStyleCnt="0"/>
      <dgm:spPr/>
    </dgm:pt>
    <dgm:pt modelId="{E8F8A128-58DB-284F-ABE4-7B5F876F0150}" type="pres">
      <dgm:prSet presAssocID="{9EBC14E5-01FE-8F48-B311-D6AE79325E00}" presName="parentLin" presStyleCnt="0"/>
      <dgm:spPr/>
    </dgm:pt>
    <dgm:pt modelId="{FC06D60B-E778-BC4E-AABD-E0BD640CE92E}" type="pres">
      <dgm:prSet presAssocID="{9EBC14E5-01FE-8F48-B311-D6AE79325E00}" presName="parentLeftMargin" presStyleLbl="node1" presStyleIdx="0" presStyleCnt="3"/>
      <dgm:spPr/>
      <dgm:t>
        <a:bodyPr/>
        <a:lstStyle/>
        <a:p>
          <a:endParaRPr kumimoji="1" lang="ja-JP" altLang="en-US"/>
        </a:p>
      </dgm:t>
    </dgm:pt>
    <dgm:pt modelId="{18E8A177-29AE-0B4D-945B-AD10E95DC825}" type="pres">
      <dgm:prSet presAssocID="{9EBC14E5-01FE-8F48-B311-D6AE79325E00}" presName="parentText" presStyleLbl="node1" presStyleIdx="1" presStyleCnt="3" custScaleX="39153">
        <dgm:presLayoutVars>
          <dgm:chMax val="0"/>
          <dgm:bulletEnabled val="1"/>
        </dgm:presLayoutVars>
      </dgm:prSet>
      <dgm:spPr/>
      <dgm:t>
        <a:bodyPr/>
        <a:lstStyle/>
        <a:p>
          <a:endParaRPr kumimoji="1" lang="ja-JP" altLang="en-US"/>
        </a:p>
      </dgm:t>
    </dgm:pt>
    <dgm:pt modelId="{43D5E9B5-C591-E14E-A582-4B81FDFEEA55}" type="pres">
      <dgm:prSet presAssocID="{9EBC14E5-01FE-8F48-B311-D6AE79325E00}" presName="negativeSpace" presStyleCnt="0"/>
      <dgm:spPr/>
    </dgm:pt>
    <dgm:pt modelId="{868EEA47-9022-EB45-AFDD-30D03EADF2E6}" type="pres">
      <dgm:prSet presAssocID="{9EBC14E5-01FE-8F48-B311-D6AE79325E00}" presName="childText" presStyleLbl="conFgAcc1" presStyleIdx="1" presStyleCnt="3">
        <dgm:presLayoutVars>
          <dgm:bulletEnabled val="1"/>
        </dgm:presLayoutVars>
      </dgm:prSet>
      <dgm:spPr/>
      <dgm:t>
        <a:bodyPr/>
        <a:lstStyle/>
        <a:p>
          <a:endParaRPr kumimoji="1" lang="ja-JP" altLang="en-US"/>
        </a:p>
      </dgm:t>
    </dgm:pt>
    <dgm:pt modelId="{9F869E77-6AAC-2E4E-8218-FF2822C876DD}" type="pres">
      <dgm:prSet presAssocID="{BBF86CC0-F755-BF4E-9AD1-478C9D3FEC2D}" presName="spaceBetweenRectangles" presStyleCnt="0"/>
      <dgm:spPr/>
    </dgm:pt>
    <dgm:pt modelId="{31F5E4D2-D071-E440-B31A-821A6F3EBBE8}" type="pres">
      <dgm:prSet presAssocID="{185B7114-1651-8F48-95C8-32C55046B652}" presName="parentLin" presStyleCnt="0"/>
      <dgm:spPr/>
    </dgm:pt>
    <dgm:pt modelId="{0233D562-27E4-3042-AEA2-7EBA9DE72BF1}" type="pres">
      <dgm:prSet presAssocID="{185B7114-1651-8F48-95C8-32C55046B652}" presName="parentLeftMargin" presStyleLbl="node1" presStyleIdx="1" presStyleCnt="3"/>
      <dgm:spPr/>
      <dgm:t>
        <a:bodyPr/>
        <a:lstStyle/>
        <a:p>
          <a:endParaRPr kumimoji="1" lang="ja-JP" altLang="en-US"/>
        </a:p>
      </dgm:t>
    </dgm:pt>
    <dgm:pt modelId="{999597E4-7A7B-3044-B525-6EE856E58C53}" type="pres">
      <dgm:prSet presAssocID="{185B7114-1651-8F48-95C8-32C55046B652}" presName="parentText" presStyleLbl="node1" presStyleIdx="2" presStyleCnt="3" custScaleX="39468">
        <dgm:presLayoutVars>
          <dgm:chMax val="0"/>
          <dgm:bulletEnabled val="1"/>
        </dgm:presLayoutVars>
      </dgm:prSet>
      <dgm:spPr/>
      <dgm:t>
        <a:bodyPr/>
        <a:lstStyle/>
        <a:p>
          <a:endParaRPr kumimoji="1" lang="ja-JP" altLang="en-US"/>
        </a:p>
      </dgm:t>
    </dgm:pt>
    <dgm:pt modelId="{3CE07DEF-F927-3A4D-8A32-43BCF42811F5}" type="pres">
      <dgm:prSet presAssocID="{185B7114-1651-8F48-95C8-32C55046B652}" presName="negativeSpace" presStyleCnt="0"/>
      <dgm:spPr/>
    </dgm:pt>
    <dgm:pt modelId="{F3925AD6-F63E-D043-996C-65976D9FD5F9}" type="pres">
      <dgm:prSet presAssocID="{185B7114-1651-8F48-95C8-32C55046B652}" presName="childText" presStyleLbl="conFgAcc1" presStyleIdx="2" presStyleCnt="3">
        <dgm:presLayoutVars>
          <dgm:bulletEnabled val="1"/>
        </dgm:presLayoutVars>
      </dgm:prSet>
      <dgm:spPr/>
      <dgm:t>
        <a:bodyPr/>
        <a:lstStyle/>
        <a:p>
          <a:endParaRPr kumimoji="1" lang="ja-JP" altLang="en-US"/>
        </a:p>
      </dgm:t>
    </dgm:pt>
  </dgm:ptLst>
  <dgm:cxnLst>
    <dgm:cxn modelId="{D1B71CB6-DA8D-4708-9238-845FC6499523}" type="presOf" srcId="{9040D4F8-8D6A-1245-9805-730BF2198E55}" destId="{4568F1FF-A7C2-4342-BF52-F3D569BF6C99}" srcOrd="0" destOrd="1" presId="urn:microsoft.com/office/officeart/2005/8/layout/list1"/>
    <dgm:cxn modelId="{9164D36F-9443-442B-B005-59677FF4CED3}" type="presOf" srcId="{3DECCF2C-D251-DB4D-9FE1-D7A9B0C5D6CB}" destId="{4568F1FF-A7C2-4342-BF52-F3D569BF6C99}" srcOrd="0" destOrd="0" presId="urn:microsoft.com/office/officeart/2005/8/layout/list1"/>
    <dgm:cxn modelId="{0A429144-F9A4-D243-B6BD-0B7A43CAA05F}" srcId="{9216787F-7429-9448-B25B-95C99F8DEB56}" destId="{DE850F64-EBE9-3540-9707-9FEB0D7A68D0}" srcOrd="2" destOrd="0" parTransId="{9D1B50DC-8984-DA4F-A69B-53B3D0106690}" sibTransId="{47FA6A0B-5042-7D48-9935-8146CC5810C8}"/>
    <dgm:cxn modelId="{5296B755-6973-B946-AC7F-EBEF37DE6449}" srcId="{185B7114-1651-8F48-95C8-32C55046B652}" destId="{E22C170D-13DE-6C47-A7ED-DF077C8EAEC7}" srcOrd="0" destOrd="0" parTransId="{EC89835D-FDEF-EF49-B7B0-AECD0C2111FA}" sibTransId="{EF82E000-4C90-9E45-A8A8-07D63F35CFB7}"/>
    <dgm:cxn modelId="{B18B7F2E-0492-A543-9AD0-C5A904D3D320}" srcId="{63070B7A-76E1-CE4F-8156-F25607DED2D7}" destId="{185B7114-1651-8F48-95C8-32C55046B652}" srcOrd="2" destOrd="0" parTransId="{F2F1A40C-B9C6-E24F-A827-433978163539}" sibTransId="{9E1AB502-7CF0-7640-9819-CEC7263E811F}"/>
    <dgm:cxn modelId="{AB44FA38-4FF2-2F48-A8EC-A95CFA1F88E8}" srcId="{9EBC14E5-01FE-8F48-B311-D6AE79325E00}" destId="{DF2CF38D-7A7A-FF45-BECA-C9155CDB3C06}" srcOrd="0" destOrd="0" parTransId="{94264C9E-3EE0-5347-A282-DABEDC73FCE9}" sibTransId="{999EF1FB-8F6E-254B-8342-CE5B3240AE7C}"/>
    <dgm:cxn modelId="{62966969-BF29-CC4F-B8AF-816C2800D683}" srcId="{9EBC14E5-01FE-8F48-B311-D6AE79325E00}" destId="{09B8814C-3F69-B847-AD76-8C4DB1E2F036}" srcOrd="1" destOrd="0" parTransId="{A5C681CC-0F33-9B4E-8D2B-738AB81591AE}" sibTransId="{DCD3F0F6-8B8D-F54F-8DBC-9A98C2C6C504}"/>
    <dgm:cxn modelId="{EBCD445C-FD47-477E-BB7D-3E5027AC64BC}" type="presOf" srcId="{9216787F-7429-9448-B25B-95C99F8DEB56}" destId="{5F8A8590-DEDF-824C-AB54-473173A4AB1D}" srcOrd="1" destOrd="0" presId="urn:microsoft.com/office/officeart/2005/8/layout/list1"/>
    <dgm:cxn modelId="{D6BCF75C-AD9F-42F4-9841-F73FD3ADEC52}" type="presOf" srcId="{AF42A820-C642-E846-9A1A-A508939E9AAA}" destId="{F3925AD6-F63E-D043-996C-65976D9FD5F9}" srcOrd="0" destOrd="1" presId="urn:microsoft.com/office/officeart/2005/8/layout/list1"/>
    <dgm:cxn modelId="{E9455056-EACA-154E-B5D2-7F70E04B123C}" srcId="{63070B7A-76E1-CE4F-8156-F25607DED2D7}" destId="{9EBC14E5-01FE-8F48-B311-D6AE79325E00}" srcOrd="1" destOrd="0" parTransId="{12739853-6724-8B4A-B3B4-B3BA6DBFFBB7}" sibTransId="{BBF86CC0-F755-BF4E-9AD1-478C9D3FEC2D}"/>
    <dgm:cxn modelId="{A1AD0A20-D6A8-419F-8454-98A31A80E1D8}" type="presOf" srcId="{DE850F64-EBE9-3540-9707-9FEB0D7A68D0}" destId="{4568F1FF-A7C2-4342-BF52-F3D569BF6C99}" srcOrd="0" destOrd="2" presId="urn:microsoft.com/office/officeart/2005/8/layout/list1"/>
    <dgm:cxn modelId="{EFEEAB77-8198-4305-BBBF-9683139853CE}" type="presOf" srcId="{9EBC14E5-01FE-8F48-B311-D6AE79325E00}" destId="{FC06D60B-E778-BC4E-AABD-E0BD640CE92E}" srcOrd="0" destOrd="0" presId="urn:microsoft.com/office/officeart/2005/8/layout/list1"/>
    <dgm:cxn modelId="{DD44FB55-3D19-4306-A20E-24BE8765BD4E}" type="presOf" srcId="{DF2CF38D-7A7A-FF45-BECA-C9155CDB3C06}" destId="{868EEA47-9022-EB45-AFDD-30D03EADF2E6}" srcOrd="0" destOrd="0" presId="urn:microsoft.com/office/officeart/2005/8/layout/list1"/>
    <dgm:cxn modelId="{656060A8-8410-45C4-B843-8FA72671506C}" type="presOf" srcId="{E22C170D-13DE-6C47-A7ED-DF077C8EAEC7}" destId="{F3925AD6-F63E-D043-996C-65976D9FD5F9}" srcOrd="0" destOrd="0" presId="urn:microsoft.com/office/officeart/2005/8/layout/list1"/>
    <dgm:cxn modelId="{BAC88F60-903A-4D73-858E-3D788B6A1903}" type="presOf" srcId="{63070B7A-76E1-CE4F-8156-F25607DED2D7}" destId="{E3D505CB-B8AD-6E4A-9F7E-FEF8548FE812}" srcOrd="0" destOrd="0" presId="urn:microsoft.com/office/officeart/2005/8/layout/list1"/>
    <dgm:cxn modelId="{DFF5E14C-DB93-F64E-8637-917A55266EB8}" srcId="{9216787F-7429-9448-B25B-95C99F8DEB56}" destId="{9040D4F8-8D6A-1245-9805-730BF2198E55}" srcOrd="1" destOrd="0" parTransId="{E3F272DA-B44D-FC47-805D-41B5E5C967B5}" sibTransId="{EDF46DE0-FC6C-FA44-9F53-F5990DC41B7E}"/>
    <dgm:cxn modelId="{FDCF2760-EE6E-4EA3-BE3D-F9B4E531D4F8}" type="presOf" srcId="{09B8814C-3F69-B847-AD76-8C4DB1E2F036}" destId="{868EEA47-9022-EB45-AFDD-30D03EADF2E6}" srcOrd="0" destOrd="1" presId="urn:microsoft.com/office/officeart/2005/8/layout/list1"/>
    <dgm:cxn modelId="{C6523232-EDF3-D943-9B3A-0D5AAC40302C}" srcId="{63070B7A-76E1-CE4F-8156-F25607DED2D7}" destId="{9216787F-7429-9448-B25B-95C99F8DEB56}" srcOrd="0" destOrd="0" parTransId="{DB702663-46AD-184C-AFE6-E32077C61265}" sibTransId="{E9637DED-396E-D044-8502-7B6692A9971D}"/>
    <dgm:cxn modelId="{B94BBB21-3E3F-4142-A3F0-1D01AF800FF1}" type="presOf" srcId="{185B7114-1651-8F48-95C8-32C55046B652}" destId="{0233D562-27E4-3042-AEA2-7EBA9DE72BF1}" srcOrd="0" destOrd="0" presId="urn:microsoft.com/office/officeart/2005/8/layout/list1"/>
    <dgm:cxn modelId="{80CFC592-57A2-D14D-9B3A-BBEF73D897C5}" srcId="{185B7114-1651-8F48-95C8-32C55046B652}" destId="{AF42A820-C642-E846-9A1A-A508939E9AAA}" srcOrd="1" destOrd="0" parTransId="{2C4329AF-DF97-644E-B33D-3403CC2AF6B3}" sibTransId="{E7878956-7B23-9B4F-A263-562B8C2C72A9}"/>
    <dgm:cxn modelId="{7147D354-CCE9-46C2-9542-87551D29F807}" type="presOf" srcId="{9216787F-7429-9448-B25B-95C99F8DEB56}" destId="{97863B74-103E-9041-B57C-C7B107FC94C4}" srcOrd="0" destOrd="0" presId="urn:microsoft.com/office/officeart/2005/8/layout/list1"/>
    <dgm:cxn modelId="{ABAD1A49-37A5-453D-B259-3F8474B15529}" type="presOf" srcId="{185B7114-1651-8F48-95C8-32C55046B652}" destId="{999597E4-7A7B-3044-B525-6EE856E58C53}" srcOrd="1" destOrd="0" presId="urn:microsoft.com/office/officeart/2005/8/layout/list1"/>
    <dgm:cxn modelId="{EBFF2A4B-F666-44A8-A02D-74EC0D987CA8}" type="presOf" srcId="{9EBC14E5-01FE-8F48-B311-D6AE79325E00}" destId="{18E8A177-29AE-0B4D-945B-AD10E95DC825}" srcOrd="1" destOrd="0" presId="urn:microsoft.com/office/officeart/2005/8/layout/list1"/>
    <dgm:cxn modelId="{946A0B56-33B1-EA4C-BB05-F862121FD144}" srcId="{9216787F-7429-9448-B25B-95C99F8DEB56}" destId="{3DECCF2C-D251-DB4D-9FE1-D7A9B0C5D6CB}" srcOrd="0" destOrd="0" parTransId="{076BB22B-42A9-DC40-A97A-E89123A04273}" sibTransId="{61086038-7B14-7349-BC9D-3AC1FC6FCFD3}"/>
    <dgm:cxn modelId="{D7DF7EE1-8790-425F-9D27-56FE7ECF0050}" type="presParOf" srcId="{E3D505CB-B8AD-6E4A-9F7E-FEF8548FE812}" destId="{83CB1E51-EA6F-1146-AA00-431D261548DD}" srcOrd="0" destOrd="0" presId="urn:microsoft.com/office/officeart/2005/8/layout/list1"/>
    <dgm:cxn modelId="{7477B9E6-DD4C-4021-B7F4-12761C1FE260}" type="presParOf" srcId="{83CB1E51-EA6F-1146-AA00-431D261548DD}" destId="{97863B74-103E-9041-B57C-C7B107FC94C4}" srcOrd="0" destOrd="0" presId="urn:microsoft.com/office/officeart/2005/8/layout/list1"/>
    <dgm:cxn modelId="{0C84680F-D03D-4C88-8ACB-78F7775FC331}" type="presParOf" srcId="{83CB1E51-EA6F-1146-AA00-431D261548DD}" destId="{5F8A8590-DEDF-824C-AB54-473173A4AB1D}" srcOrd="1" destOrd="0" presId="urn:microsoft.com/office/officeart/2005/8/layout/list1"/>
    <dgm:cxn modelId="{CB5D810E-A5DB-4264-9322-B5CC8067CAE8}" type="presParOf" srcId="{E3D505CB-B8AD-6E4A-9F7E-FEF8548FE812}" destId="{2F756A0E-279E-2E47-B875-6C22386F707E}" srcOrd="1" destOrd="0" presId="urn:microsoft.com/office/officeart/2005/8/layout/list1"/>
    <dgm:cxn modelId="{B7D63D7F-D69F-44F9-9A61-4C4F303CB6A6}" type="presParOf" srcId="{E3D505CB-B8AD-6E4A-9F7E-FEF8548FE812}" destId="{4568F1FF-A7C2-4342-BF52-F3D569BF6C99}" srcOrd="2" destOrd="0" presId="urn:microsoft.com/office/officeart/2005/8/layout/list1"/>
    <dgm:cxn modelId="{7D25CCD5-09A1-4DD2-9E37-769E1F0283D4}" type="presParOf" srcId="{E3D505CB-B8AD-6E4A-9F7E-FEF8548FE812}" destId="{C8A8BA0B-D764-D94F-BCF4-BC5627382B0A}" srcOrd="3" destOrd="0" presId="urn:microsoft.com/office/officeart/2005/8/layout/list1"/>
    <dgm:cxn modelId="{7863830D-C9FE-4888-BF27-6D47094675F4}" type="presParOf" srcId="{E3D505CB-B8AD-6E4A-9F7E-FEF8548FE812}" destId="{E8F8A128-58DB-284F-ABE4-7B5F876F0150}" srcOrd="4" destOrd="0" presId="urn:microsoft.com/office/officeart/2005/8/layout/list1"/>
    <dgm:cxn modelId="{C01112DD-5131-4978-8077-DD005D187420}" type="presParOf" srcId="{E8F8A128-58DB-284F-ABE4-7B5F876F0150}" destId="{FC06D60B-E778-BC4E-AABD-E0BD640CE92E}" srcOrd="0" destOrd="0" presId="urn:microsoft.com/office/officeart/2005/8/layout/list1"/>
    <dgm:cxn modelId="{A9FB9C48-D619-449F-9321-9875F6A86139}" type="presParOf" srcId="{E8F8A128-58DB-284F-ABE4-7B5F876F0150}" destId="{18E8A177-29AE-0B4D-945B-AD10E95DC825}" srcOrd="1" destOrd="0" presId="urn:microsoft.com/office/officeart/2005/8/layout/list1"/>
    <dgm:cxn modelId="{41CFD490-76B9-4E5D-B20F-9E6DBB54A136}" type="presParOf" srcId="{E3D505CB-B8AD-6E4A-9F7E-FEF8548FE812}" destId="{43D5E9B5-C591-E14E-A582-4B81FDFEEA55}" srcOrd="5" destOrd="0" presId="urn:microsoft.com/office/officeart/2005/8/layout/list1"/>
    <dgm:cxn modelId="{4D38E425-7251-4215-9AB4-05736F81322F}" type="presParOf" srcId="{E3D505CB-B8AD-6E4A-9F7E-FEF8548FE812}" destId="{868EEA47-9022-EB45-AFDD-30D03EADF2E6}" srcOrd="6" destOrd="0" presId="urn:microsoft.com/office/officeart/2005/8/layout/list1"/>
    <dgm:cxn modelId="{5121A847-6098-4F8D-8392-2CA2826052FD}" type="presParOf" srcId="{E3D505CB-B8AD-6E4A-9F7E-FEF8548FE812}" destId="{9F869E77-6AAC-2E4E-8218-FF2822C876DD}" srcOrd="7" destOrd="0" presId="urn:microsoft.com/office/officeart/2005/8/layout/list1"/>
    <dgm:cxn modelId="{5F39D455-7D80-480F-8332-FBDFF3C8C8FA}" type="presParOf" srcId="{E3D505CB-B8AD-6E4A-9F7E-FEF8548FE812}" destId="{31F5E4D2-D071-E440-B31A-821A6F3EBBE8}" srcOrd="8" destOrd="0" presId="urn:microsoft.com/office/officeart/2005/8/layout/list1"/>
    <dgm:cxn modelId="{5D2FFAFF-8432-407A-B261-4FF9C76DFB15}" type="presParOf" srcId="{31F5E4D2-D071-E440-B31A-821A6F3EBBE8}" destId="{0233D562-27E4-3042-AEA2-7EBA9DE72BF1}" srcOrd="0" destOrd="0" presId="urn:microsoft.com/office/officeart/2005/8/layout/list1"/>
    <dgm:cxn modelId="{A909AAD0-CC41-4B6B-8593-02A928E7F23F}" type="presParOf" srcId="{31F5E4D2-D071-E440-B31A-821A6F3EBBE8}" destId="{999597E4-7A7B-3044-B525-6EE856E58C53}" srcOrd="1" destOrd="0" presId="urn:microsoft.com/office/officeart/2005/8/layout/list1"/>
    <dgm:cxn modelId="{F0E29156-EE2E-4449-AA69-EDA986B64061}" type="presParOf" srcId="{E3D505CB-B8AD-6E4A-9F7E-FEF8548FE812}" destId="{3CE07DEF-F927-3A4D-8A32-43BCF42811F5}" srcOrd="9" destOrd="0" presId="urn:microsoft.com/office/officeart/2005/8/layout/list1"/>
    <dgm:cxn modelId="{960990FB-C8BE-4CC9-8EC1-A756245327F7}" type="presParOf" srcId="{E3D505CB-B8AD-6E4A-9F7E-FEF8548FE812}" destId="{F3925AD6-F63E-D043-996C-65976D9FD5F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18F789-ABAC-124A-95FE-3437CB9CD056}"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kumimoji="1" lang="ja-JP" altLang="en-US"/>
        </a:p>
      </dgm:t>
    </dgm:pt>
    <dgm:pt modelId="{D0496196-B0DC-6D48-A8F1-2170818DA618}">
      <dgm:prSet phldrT="[テキスト]"/>
      <dgm:spPr/>
      <dgm:t>
        <a:bodyPr/>
        <a:lstStyle/>
        <a:p>
          <a:r>
            <a:rPr lang="ja-JP" altLang="en-US" dirty="0" smtClean="0"/>
            <a:t>昼間は気管切開のみで自発呼吸</a:t>
          </a:r>
          <a:endParaRPr lang="ja-JP" altLang="en-US" dirty="0"/>
        </a:p>
      </dgm:t>
    </dgm:pt>
    <dgm:pt modelId="{1BCC39E1-F570-874F-B181-B3734254A654}" type="parTrans" cxnId="{874C7C83-AD8B-8140-9F54-704AADD3CE52}">
      <dgm:prSet/>
      <dgm:spPr/>
      <dgm:t>
        <a:bodyPr/>
        <a:lstStyle/>
        <a:p>
          <a:endParaRPr lang="ja-JP" altLang="en-US"/>
        </a:p>
      </dgm:t>
    </dgm:pt>
    <dgm:pt modelId="{81E16A37-F53D-5D4A-81C9-D4ED443E0B29}" type="sibTrans" cxnId="{874C7C83-AD8B-8140-9F54-704AADD3CE52}">
      <dgm:prSet/>
      <dgm:spPr/>
      <dgm:t>
        <a:bodyPr/>
        <a:lstStyle/>
        <a:p>
          <a:endParaRPr lang="ja-JP" altLang="en-US"/>
        </a:p>
      </dgm:t>
    </dgm:pt>
    <dgm:pt modelId="{B9EA2E52-D2DC-D946-9379-4B4C45645B8E}">
      <dgm:prSet phldrT="[テキスト]"/>
      <dgm:spPr/>
      <dgm:t>
        <a:bodyPr/>
        <a:lstStyle/>
        <a:p>
          <a:r>
            <a:rPr lang="ja-JP" altLang="en-US" dirty="0" smtClean="0"/>
            <a:t>夜間は人工呼吸器装着</a:t>
          </a:r>
          <a:endParaRPr lang="ja-JP" altLang="en-US" dirty="0"/>
        </a:p>
      </dgm:t>
    </dgm:pt>
    <dgm:pt modelId="{3F54C946-67EC-7F4C-8AC7-15424C3C0D0B}" type="parTrans" cxnId="{01561A3C-5651-CB4D-A331-FC6878B53A1B}">
      <dgm:prSet/>
      <dgm:spPr/>
      <dgm:t>
        <a:bodyPr/>
        <a:lstStyle/>
        <a:p>
          <a:endParaRPr lang="ja-JP" altLang="en-US"/>
        </a:p>
      </dgm:t>
    </dgm:pt>
    <dgm:pt modelId="{7656808C-27A2-A840-B836-D121540BEF8B}" type="sibTrans" cxnId="{01561A3C-5651-CB4D-A331-FC6878B53A1B}">
      <dgm:prSet/>
      <dgm:spPr/>
      <dgm:t>
        <a:bodyPr/>
        <a:lstStyle/>
        <a:p>
          <a:endParaRPr lang="ja-JP" altLang="en-US"/>
        </a:p>
      </dgm:t>
    </dgm:pt>
    <dgm:pt modelId="{C294BFE8-2982-A045-A5F1-55E4F0729A22}">
      <dgm:prSet phldrT="[テキスト]"/>
      <dgm:spPr/>
      <dgm:t>
        <a:bodyPr/>
        <a:lstStyle/>
        <a:p>
          <a:r>
            <a:rPr lang="ja-JP" altLang="en-US" dirty="0" smtClean="0"/>
            <a:t>口腔咽頭の持続吸引（適宜）</a:t>
          </a:r>
          <a:endParaRPr lang="ja-JP" altLang="en-US" dirty="0"/>
        </a:p>
      </dgm:t>
    </dgm:pt>
    <dgm:pt modelId="{EBE54CAE-28ED-524E-9F82-B488E23318AA}" type="parTrans" cxnId="{FA380D0F-BA45-4D47-B093-B7A16388E93F}">
      <dgm:prSet/>
      <dgm:spPr/>
      <dgm:t>
        <a:bodyPr/>
        <a:lstStyle/>
        <a:p>
          <a:endParaRPr lang="ja-JP" altLang="en-US"/>
        </a:p>
      </dgm:t>
    </dgm:pt>
    <dgm:pt modelId="{27D91BDC-40B8-1B4A-B1C6-BDF4579A3110}" type="sibTrans" cxnId="{FA380D0F-BA45-4D47-B093-B7A16388E93F}">
      <dgm:prSet/>
      <dgm:spPr/>
      <dgm:t>
        <a:bodyPr/>
        <a:lstStyle/>
        <a:p>
          <a:endParaRPr lang="ja-JP" altLang="en-US"/>
        </a:p>
      </dgm:t>
    </dgm:pt>
    <dgm:pt modelId="{D56EE5B0-5722-3C43-88F7-9B1205F5720E}">
      <dgm:prSet phldrT="[テキスト]"/>
      <dgm:spPr/>
      <dgm:t>
        <a:bodyPr/>
        <a:lstStyle/>
        <a:p>
          <a:r>
            <a:rPr lang="ja-JP" altLang="en-US" dirty="0" smtClean="0"/>
            <a:t>胃瘻からの断続的な経管栄養</a:t>
          </a:r>
          <a:endParaRPr lang="ja-JP" altLang="en-US" dirty="0"/>
        </a:p>
      </dgm:t>
    </dgm:pt>
    <dgm:pt modelId="{8E4FFFA7-DE22-5E4B-A95A-3DF2DEA8260E}" type="parTrans" cxnId="{FBD610A3-804E-E144-AD78-5429D2695BD3}">
      <dgm:prSet/>
      <dgm:spPr/>
      <dgm:t>
        <a:bodyPr/>
        <a:lstStyle/>
        <a:p>
          <a:endParaRPr lang="ja-JP" altLang="en-US"/>
        </a:p>
      </dgm:t>
    </dgm:pt>
    <dgm:pt modelId="{28148DE0-C65C-4F4D-AB95-FEB84886B718}" type="sibTrans" cxnId="{FBD610A3-804E-E144-AD78-5429D2695BD3}">
      <dgm:prSet/>
      <dgm:spPr/>
      <dgm:t>
        <a:bodyPr/>
        <a:lstStyle/>
        <a:p>
          <a:endParaRPr lang="ja-JP" altLang="en-US"/>
        </a:p>
      </dgm:t>
    </dgm:pt>
    <dgm:pt modelId="{4D38F815-A979-B443-94C8-629E771C8304}">
      <dgm:prSet phldrT="[テキスト]"/>
      <dgm:spPr/>
      <dgm:t>
        <a:bodyPr/>
        <a:lstStyle/>
        <a:p>
          <a:r>
            <a:rPr lang="ja-JP" altLang="en-US" dirty="0" smtClean="0"/>
            <a:t>気管内吸引、口腔内吸引</a:t>
          </a:r>
          <a:endParaRPr lang="ja-JP" altLang="en-US" dirty="0"/>
        </a:p>
      </dgm:t>
    </dgm:pt>
    <dgm:pt modelId="{8DBAD203-F946-2B4F-9003-5C96EBE4AC83}" type="parTrans" cxnId="{22069F76-D636-924B-B88C-5A79200EA55A}">
      <dgm:prSet/>
      <dgm:spPr/>
      <dgm:t>
        <a:bodyPr/>
        <a:lstStyle/>
        <a:p>
          <a:endParaRPr lang="ja-JP" altLang="en-US"/>
        </a:p>
      </dgm:t>
    </dgm:pt>
    <dgm:pt modelId="{8659D3C8-3FD3-EF45-AE6D-384E6A658EFC}" type="sibTrans" cxnId="{22069F76-D636-924B-B88C-5A79200EA55A}">
      <dgm:prSet/>
      <dgm:spPr/>
      <dgm:t>
        <a:bodyPr/>
        <a:lstStyle/>
        <a:p>
          <a:endParaRPr lang="ja-JP" altLang="en-US"/>
        </a:p>
      </dgm:t>
    </dgm:pt>
    <dgm:pt modelId="{C4CAA0E5-6599-FE4E-8461-CA880A800AEE}">
      <dgm:prSet/>
      <dgm:spPr/>
      <dgm:t>
        <a:bodyPr/>
        <a:lstStyle/>
        <a:p>
          <a:r>
            <a:rPr lang="ja-JP" altLang="en-US" dirty="0" smtClean="0"/>
            <a:t>体位交換、良肢位の保持</a:t>
          </a:r>
          <a:endParaRPr lang="ja-JP" altLang="en-US" dirty="0"/>
        </a:p>
      </dgm:t>
    </dgm:pt>
    <dgm:pt modelId="{6AD1F70B-459D-FD49-B4E7-1E5BC1C85128}" type="parTrans" cxnId="{8B1439F0-EDAC-7746-9B12-D8E4AC607F4B}">
      <dgm:prSet/>
      <dgm:spPr/>
      <dgm:t>
        <a:bodyPr/>
        <a:lstStyle/>
        <a:p>
          <a:endParaRPr lang="ja-JP" altLang="en-US"/>
        </a:p>
      </dgm:t>
    </dgm:pt>
    <dgm:pt modelId="{52DB92AB-12FD-4D49-BD89-6E913C8AFF5E}" type="sibTrans" cxnId="{8B1439F0-EDAC-7746-9B12-D8E4AC607F4B}">
      <dgm:prSet/>
      <dgm:spPr/>
      <dgm:t>
        <a:bodyPr/>
        <a:lstStyle/>
        <a:p>
          <a:endParaRPr lang="ja-JP" altLang="en-US"/>
        </a:p>
      </dgm:t>
    </dgm:pt>
    <dgm:pt modelId="{A7125A6E-315F-3C4A-B5C8-25E006738113}">
      <dgm:prSet/>
      <dgm:spPr/>
      <dgm:t>
        <a:bodyPr/>
        <a:lstStyle/>
        <a:p>
          <a:endParaRPr lang="ja-JP" altLang="en-US" dirty="0"/>
        </a:p>
      </dgm:t>
    </dgm:pt>
    <dgm:pt modelId="{D40585AA-A254-6A4C-A7B7-96063B85275C}" type="parTrans" cxnId="{6DD727BE-D941-D242-A899-561A22226223}">
      <dgm:prSet/>
      <dgm:spPr/>
      <dgm:t>
        <a:bodyPr/>
        <a:lstStyle/>
        <a:p>
          <a:endParaRPr lang="ja-JP" altLang="en-US"/>
        </a:p>
      </dgm:t>
    </dgm:pt>
    <dgm:pt modelId="{6714BAAA-8ECE-DA4C-84B3-FA8323A956FB}" type="sibTrans" cxnId="{6DD727BE-D941-D242-A899-561A22226223}">
      <dgm:prSet/>
      <dgm:spPr/>
      <dgm:t>
        <a:bodyPr/>
        <a:lstStyle/>
        <a:p>
          <a:endParaRPr lang="ja-JP" altLang="en-US"/>
        </a:p>
      </dgm:t>
    </dgm:pt>
    <dgm:pt modelId="{DD27C449-F4AD-C04A-84C5-B91C1890479A}" type="pres">
      <dgm:prSet presAssocID="{2818F789-ABAC-124A-95FE-3437CB9CD056}" presName="linear" presStyleCnt="0">
        <dgm:presLayoutVars>
          <dgm:dir/>
          <dgm:animLvl val="lvl"/>
          <dgm:resizeHandles val="exact"/>
        </dgm:presLayoutVars>
      </dgm:prSet>
      <dgm:spPr/>
      <dgm:t>
        <a:bodyPr/>
        <a:lstStyle/>
        <a:p>
          <a:endParaRPr kumimoji="1" lang="ja-JP" altLang="en-US"/>
        </a:p>
      </dgm:t>
    </dgm:pt>
    <dgm:pt modelId="{1B0E4B70-CE46-8C4F-ADED-CABB33B5EBCE}" type="pres">
      <dgm:prSet presAssocID="{D0496196-B0DC-6D48-A8F1-2170818DA618}" presName="parentLin" presStyleCnt="0"/>
      <dgm:spPr/>
    </dgm:pt>
    <dgm:pt modelId="{EAD9CFCC-FFEA-A04D-9EDE-5852D0079C13}" type="pres">
      <dgm:prSet presAssocID="{D0496196-B0DC-6D48-A8F1-2170818DA618}" presName="parentLeftMargin" presStyleLbl="node1" presStyleIdx="0" presStyleCnt="6"/>
      <dgm:spPr/>
      <dgm:t>
        <a:bodyPr/>
        <a:lstStyle/>
        <a:p>
          <a:endParaRPr kumimoji="1" lang="ja-JP" altLang="en-US"/>
        </a:p>
      </dgm:t>
    </dgm:pt>
    <dgm:pt modelId="{2E3C8FA3-9BF8-7445-B15A-C6CC868A1BE7}" type="pres">
      <dgm:prSet presAssocID="{D0496196-B0DC-6D48-A8F1-2170818DA618}" presName="parentText" presStyleLbl="node1" presStyleIdx="0" presStyleCnt="6" custScaleX="59188" custLinFactNeighborX="-39225">
        <dgm:presLayoutVars>
          <dgm:chMax val="0"/>
          <dgm:bulletEnabled val="1"/>
        </dgm:presLayoutVars>
      </dgm:prSet>
      <dgm:spPr/>
      <dgm:t>
        <a:bodyPr/>
        <a:lstStyle/>
        <a:p>
          <a:endParaRPr kumimoji="1" lang="ja-JP" altLang="en-US"/>
        </a:p>
      </dgm:t>
    </dgm:pt>
    <dgm:pt modelId="{2592EDF6-7EA2-4341-8AE3-4D141BECE3ED}" type="pres">
      <dgm:prSet presAssocID="{D0496196-B0DC-6D48-A8F1-2170818DA618}" presName="negativeSpace" presStyleCnt="0"/>
      <dgm:spPr/>
    </dgm:pt>
    <dgm:pt modelId="{BA1140E3-3947-344D-9BE4-E38726A94A33}" type="pres">
      <dgm:prSet presAssocID="{D0496196-B0DC-6D48-A8F1-2170818DA618}" presName="childText" presStyleLbl="conFgAcc1" presStyleIdx="0" presStyleCnt="6">
        <dgm:presLayoutVars>
          <dgm:bulletEnabled val="1"/>
        </dgm:presLayoutVars>
      </dgm:prSet>
      <dgm:spPr/>
      <dgm:t>
        <a:bodyPr/>
        <a:lstStyle/>
        <a:p>
          <a:endParaRPr kumimoji="1" lang="ja-JP" altLang="en-US"/>
        </a:p>
      </dgm:t>
    </dgm:pt>
    <dgm:pt modelId="{69768E73-DC43-EF4E-9A0D-48CB21DF0C71}" type="pres">
      <dgm:prSet presAssocID="{81E16A37-F53D-5D4A-81C9-D4ED443E0B29}" presName="spaceBetweenRectangles" presStyleCnt="0"/>
      <dgm:spPr/>
    </dgm:pt>
    <dgm:pt modelId="{0D437172-DD56-E84B-B0E2-5B12CCC5BBA7}" type="pres">
      <dgm:prSet presAssocID="{B9EA2E52-D2DC-D946-9379-4B4C45645B8E}" presName="parentLin" presStyleCnt="0"/>
      <dgm:spPr/>
    </dgm:pt>
    <dgm:pt modelId="{86C06F55-13B9-A64B-897F-68C27E001C98}" type="pres">
      <dgm:prSet presAssocID="{B9EA2E52-D2DC-D946-9379-4B4C45645B8E}" presName="parentLeftMargin" presStyleLbl="node1" presStyleIdx="0" presStyleCnt="6"/>
      <dgm:spPr/>
      <dgm:t>
        <a:bodyPr/>
        <a:lstStyle/>
        <a:p>
          <a:endParaRPr kumimoji="1" lang="ja-JP" altLang="en-US"/>
        </a:p>
      </dgm:t>
    </dgm:pt>
    <dgm:pt modelId="{104030AE-77AA-5F4E-B84B-D46A42C007ED}" type="pres">
      <dgm:prSet presAssocID="{B9EA2E52-D2DC-D946-9379-4B4C45645B8E}" presName="parentText" presStyleLbl="node1" presStyleIdx="1" presStyleCnt="6" custScaleX="59188" custLinFactNeighborX="-39225">
        <dgm:presLayoutVars>
          <dgm:chMax val="0"/>
          <dgm:bulletEnabled val="1"/>
        </dgm:presLayoutVars>
      </dgm:prSet>
      <dgm:spPr/>
      <dgm:t>
        <a:bodyPr/>
        <a:lstStyle/>
        <a:p>
          <a:endParaRPr kumimoji="1" lang="ja-JP" altLang="en-US"/>
        </a:p>
      </dgm:t>
    </dgm:pt>
    <dgm:pt modelId="{E4618DF4-99DF-F84D-906D-11DF2CACEBFA}" type="pres">
      <dgm:prSet presAssocID="{B9EA2E52-D2DC-D946-9379-4B4C45645B8E}" presName="negativeSpace" presStyleCnt="0"/>
      <dgm:spPr/>
    </dgm:pt>
    <dgm:pt modelId="{37E972DC-1DE5-0347-8190-996FDAA34996}" type="pres">
      <dgm:prSet presAssocID="{B9EA2E52-D2DC-D946-9379-4B4C45645B8E}" presName="childText" presStyleLbl="conFgAcc1" presStyleIdx="1" presStyleCnt="6">
        <dgm:presLayoutVars>
          <dgm:bulletEnabled val="1"/>
        </dgm:presLayoutVars>
      </dgm:prSet>
      <dgm:spPr/>
    </dgm:pt>
    <dgm:pt modelId="{F5FCF32A-BB44-374B-BCF3-F05F0FD48025}" type="pres">
      <dgm:prSet presAssocID="{7656808C-27A2-A840-B836-D121540BEF8B}" presName="spaceBetweenRectangles" presStyleCnt="0"/>
      <dgm:spPr/>
    </dgm:pt>
    <dgm:pt modelId="{F4F93C64-E59C-C941-8537-809B4AC7D7F2}" type="pres">
      <dgm:prSet presAssocID="{4D38F815-A979-B443-94C8-629E771C8304}" presName="parentLin" presStyleCnt="0"/>
      <dgm:spPr/>
    </dgm:pt>
    <dgm:pt modelId="{2635D6E6-CC63-5E4A-9A5F-865216E51617}" type="pres">
      <dgm:prSet presAssocID="{4D38F815-A979-B443-94C8-629E771C8304}" presName="parentLeftMargin" presStyleLbl="node1" presStyleIdx="1" presStyleCnt="6"/>
      <dgm:spPr/>
      <dgm:t>
        <a:bodyPr/>
        <a:lstStyle/>
        <a:p>
          <a:endParaRPr kumimoji="1" lang="ja-JP" altLang="en-US"/>
        </a:p>
      </dgm:t>
    </dgm:pt>
    <dgm:pt modelId="{E2132AB0-8FAB-C048-BB1E-C1F98B876146}" type="pres">
      <dgm:prSet presAssocID="{4D38F815-A979-B443-94C8-629E771C8304}" presName="parentText" presStyleLbl="node1" presStyleIdx="2" presStyleCnt="6" custScaleX="59188" custLinFactNeighborX="-39225">
        <dgm:presLayoutVars>
          <dgm:chMax val="0"/>
          <dgm:bulletEnabled val="1"/>
        </dgm:presLayoutVars>
      </dgm:prSet>
      <dgm:spPr/>
      <dgm:t>
        <a:bodyPr/>
        <a:lstStyle/>
        <a:p>
          <a:endParaRPr kumimoji="1" lang="ja-JP" altLang="en-US"/>
        </a:p>
      </dgm:t>
    </dgm:pt>
    <dgm:pt modelId="{C2EE7A93-E3FF-BC40-B6E8-1E919FD79083}" type="pres">
      <dgm:prSet presAssocID="{4D38F815-A979-B443-94C8-629E771C8304}" presName="negativeSpace" presStyleCnt="0"/>
      <dgm:spPr/>
    </dgm:pt>
    <dgm:pt modelId="{21BA74F8-2EF9-3D4F-AD14-81599F464CBA}" type="pres">
      <dgm:prSet presAssocID="{4D38F815-A979-B443-94C8-629E771C8304}" presName="childText" presStyleLbl="conFgAcc1" presStyleIdx="2" presStyleCnt="6">
        <dgm:presLayoutVars>
          <dgm:bulletEnabled val="1"/>
        </dgm:presLayoutVars>
      </dgm:prSet>
      <dgm:spPr/>
    </dgm:pt>
    <dgm:pt modelId="{99E99A81-04BC-C648-8FED-3426D65B596B}" type="pres">
      <dgm:prSet presAssocID="{8659D3C8-3FD3-EF45-AE6D-384E6A658EFC}" presName="spaceBetweenRectangles" presStyleCnt="0"/>
      <dgm:spPr/>
    </dgm:pt>
    <dgm:pt modelId="{45455EBC-B89B-A746-AE99-FBBEC536F1F9}" type="pres">
      <dgm:prSet presAssocID="{C294BFE8-2982-A045-A5F1-55E4F0729A22}" presName="parentLin" presStyleCnt="0"/>
      <dgm:spPr/>
    </dgm:pt>
    <dgm:pt modelId="{C8E5FEA9-6BF3-E04B-8BD1-19EF3BF1EDAB}" type="pres">
      <dgm:prSet presAssocID="{C294BFE8-2982-A045-A5F1-55E4F0729A22}" presName="parentLeftMargin" presStyleLbl="node1" presStyleIdx="2" presStyleCnt="6"/>
      <dgm:spPr/>
      <dgm:t>
        <a:bodyPr/>
        <a:lstStyle/>
        <a:p>
          <a:endParaRPr kumimoji="1" lang="ja-JP" altLang="en-US"/>
        </a:p>
      </dgm:t>
    </dgm:pt>
    <dgm:pt modelId="{708599E6-26C9-C443-874A-39A6EE4BA31B}" type="pres">
      <dgm:prSet presAssocID="{C294BFE8-2982-A045-A5F1-55E4F0729A22}" presName="parentText" presStyleLbl="node1" presStyleIdx="3" presStyleCnt="6" custScaleX="59188" custLinFactNeighborX="-39225">
        <dgm:presLayoutVars>
          <dgm:chMax val="0"/>
          <dgm:bulletEnabled val="1"/>
        </dgm:presLayoutVars>
      </dgm:prSet>
      <dgm:spPr/>
      <dgm:t>
        <a:bodyPr/>
        <a:lstStyle/>
        <a:p>
          <a:endParaRPr kumimoji="1" lang="ja-JP" altLang="en-US"/>
        </a:p>
      </dgm:t>
    </dgm:pt>
    <dgm:pt modelId="{C8A6EDBD-A5A6-0947-AF52-9A5BD5EBF6B6}" type="pres">
      <dgm:prSet presAssocID="{C294BFE8-2982-A045-A5F1-55E4F0729A22}" presName="negativeSpace" presStyleCnt="0"/>
      <dgm:spPr/>
    </dgm:pt>
    <dgm:pt modelId="{99EF9CEF-3101-D148-96F8-1E4EB8F8C1FF}" type="pres">
      <dgm:prSet presAssocID="{C294BFE8-2982-A045-A5F1-55E4F0729A22}" presName="childText" presStyleLbl="conFgAcc1" presStyleIdx="3" presStyleCnt="6">
        <dgm:presLayoutVars>
          <dgm:bulletEnabled val="1"/>
        </dgm:presLayoutVars>
      </dgm:prSet>
      <dgm:spPr/>
      <dgm:t>
        <a:bodyPr/>
        <a:lstStyle/>
        <a:p>
          <a:endParaRPr kumimoji="1" lang="ja-JP" altLang="en-US"/>
        </a:p>
      </dgm:t>
    </dgm:pt>
    <dgm:pt modelId="{47E574FB-9DBA-4246-9F76-077DDA460DEE}" type="pres">
      <dgm:prSet presAssocID="{27D91BDC-40B8-1B4A-B1C6-BDF4579A3110}" presName="spaceBetweenRectangles" presStyleCnt="0"/>
      <dgm:spPr/>
    </dgm:pt>
    <dgm:pt modelId="{A62E4672-4DBA-DF46-A3FF-FEB39F13E63A}" type="pres">
      <dgm:prSet presAssocID="{D56EE5B0-5722-3C43-88F7-9B1205F5720E}" presName="parentLin" presStyleCnt="0"/>
      <dgm:spPr/>
    </dgm:pt>
    <dgm:pt modelId="{E5F739A2-BEA8-6542-B7B5-ADB8CF67FE49}" type="pres">
      <dgm:prSet presAssocID="{D56EE5B0-5722-3C43-88F7-9B1205F5720E}" presName="parentLeftMargin" presStyleLbl="node1" presStyleIdx="3" presStyleCnt="6"/>
      <dgm:spPr/>
      <dgm:t>
        <a:bodyPr/>
        <a:lstStyle/>
        <a:p>
          <a:endParaRPr kumimoji="1" lang="ja-JP" altLang="en-US"/>
        </a:p>
      </dgm:t>
    </dgm:pt>
    <dgm:pt modelId="{9D5808AA-7A2B-1040-8BB7-DBD53FB65101}" type="pres">
      <dgm:prSet presAssocID="{D56EE5B0-5722-3C43-88F7-9B1205F5720E}" presName="parentText" presStyleLbl="node1" presStyleIdx="4" presStyleCnt="6" custScaleX="59188" custLinFactNeighborX="-39225">
        <dgm:presLayoutVars>
          <dgm:chMax val="0"/>
          <dgm:bulletEnabled val="1"/>
        </dgm:presLayoutVars>
      </dgm:prSet>
      <dgm:spPr/>
      <dgm:t>
        <a:bodyPr/>
        <a:lstStyle/>
        <a:p>
          <a:endParaRPr kumimoji="1" lang="ja-JP" altLang="en-US"/>
        </a:p>
      </dgm:t>
    </dgm:pt>
    <dgm:pt modelId="{7DE4C6AB-61B1-6A4B-9DB0-294B4980E6EB}" type="pres">
      <dgm:prSet presAssocID="{D56EE5B0-5722-3C43-88F7-9B1205F5720E}" presName="negativeSpace" presStyleCnt="0"/>
      <dgm:spPr/>
    </dgm:pt>
    <dgm:pt modelId="{C58DA77F-C46D-814A-8E03-D89E12C61AF3}" type="pres">
      <dgm:prSet presAssocID="{D56EE5B0-5722-3C43-88F7-9B1205F5720E}" presName="childText" presStyleLbl="conFgAcc1" presStyleIdx="4" presStyleCnt="6">
        <dgm:presLayoutVars>
          <dgm:bulletEnabled val="1"/>
        </dgm:presLayoutVars>
      </dgm:prSet>
      <dgm:spPr/>
    </dgm:pt>
    <dgm:pt modelId="{086E2D26-AC81-EC45-91F8-5067A31F3133}" type="pres">
      <dgm:prSet presAssocID="{28148DE0-C65C-4F4D-AB95-FEB84886B718}" presName="spaceBetweenRectangles" presStyleCnt="0"/>
      <dgm:spPr/>
    </dgm:pt>
    <dgm:pt modelId="{DCFF8B8B-CFC1-FA46-AD7B-9E18823308AE}" type="pres">
      <dgm:prSet presAssocID="{C4CAA0E5-6599-FE4E-8461-CA880A800AEE}" presName="parentLin" presStyleCnt="0"/>
      <dgm:spPr/>
    </dgm:pt>
    <dgm:pt modelId="{C93F9BDF-449B-634D-805B-2C7235D760B7}" type="pres">
      <dgm:prSet presAssocID="{C4CAA0E5-6599-FE4E-8461-CA880A800AEE}" presName="parentLeftMargin" presStyleLbl="node1" presStyleIdx="4" presStyleCnt="6"/>
      <dgm:spPr/>
      <dgm:t>
        <a:bodyPr/>
        <a:lstStyle/>
        <a:p>
          <a:endParaRPr kumimoji="1" lang="ja-JP" altLang="en-US"/>
        </a:p>
      </dgm:t>
    </dgm:pt>
    <dgm:pt modelId="{58156E8E-402B-F142-9516-8D422D539A0A}" type="pres">
      <dgm:prSet presAssocID="{C4CAA0E5-6599-FE4E-8461-CA880A800AEE}" presName="parentText" presStyleLbl="node1" presStyleIdx="5" presStyleCnt="6" custScaleX="59188" custLinFactNeighborX="-39225">
        <dgm:presLayoutVars>
          <dgm:chMax val="0"/>
          <dgm:bulletEnabled val="1"/>
        </dgm:presLayoutVars>
      </dgm:prSet>
      <dgm:spPr/>
      <dgm:t>
        <a:bodyPr/>
        <a:lstStyle/>
        <a:p>
          <a:endParaRPr kumimoji="1" lang="ja-JP" altLang="en-US"/>
        </a:p>
      </dgm:t>
    </dgm:pt>
    <dgm:pt modelId="{F9F1611A-011C-664B-961C-CA152F039497}" type="pres">
      <dgm:prSet presAssocID="{C4CAA0E5-6599-FE4E-8461-CA880A800AEE}" presName="negativeSpace" presStyleCnt="0"/>
      <dgm:spPr/>
    </dgm:pt>
    <dgm:pt modelId="{BD0C0625-1F92-2F44-A9A1-E78FEADF765F}" type="pres">
      <dgm:prSet presAssocID="{C4CAA0E5-6599-FE4E-8461-CA880A800AEE}" presName="childText" presStyleLbl="conFgAcc1" presStyleIdx="5" presStyleCnt="6">
        <dgm:presLayoutVars>
          <dgm:bulletEnabled val="1"/>
        </dgm:presLayoutVars>
      </dgm:prSet>
      <dgm:spPr/>
    </dgm:pt>
  </dgm:ptLst>
  <dgm:cxnLst>
    <dgm:cxn modelId="{37DD0F76-C134-457E-8F31-8A9BCA4CF78E}" type="presOf" srcId="{C4CAA0E5-6599-FE4E-8461-CA880A800AEE}" destId="{58156E8E-402B-F142-9516-8D422D539A0A}" srcOrd="1" destOrd="0" presId="urn:microsoft.com/office/officeart/2005/8/layout/list1"/>
    <dgm:cxn modelId="{01561A3C-5651-CB4D-A331-FC6878B53A1B}" srcId="{2818F789-ABAC-124A-95FE-3437CB9CD056}" destId="{B9EA2E52-D2DC-D946-9379-4B4C45645B8E}" srcOrd="1" destOrd="0" parTransId="{3F54C946-67EC-7F4C-8AC7-15424C3C0D0B}" sibTransId="{7656808C-27A2-A840-B836-D121540BEF8B}"/>
    <dgm:cxn modelId="{D953F6EA-1D65-4540-A7D5-5B0B44FB87A8}" type="presOf" srcId="{D56EE5B0-5722-3C43-88F7-9B1205F5720E}" destId="{E5F739A2-BEA8-6542-B7B5-ADB8CF67FE49}" srcOrd="0" destOrd="0" presId="urn:microsoft.com/office/officeart/2005/8/layout/list1"/>
    <dgm:cxn modelId="{FBD610A3-804E-E144-AD78-5429D2695BD3}" srcId="{2818F789-ABAC-124A-95FE-3437CB9CD056}" destId="{D56EE5B0-5722-3C43-88F7-9B1205F5720E}" srcOrd="4" destOrd="0" parTransId="{8E4FFFA7-DE22-5E4B-A95A-3DF2DEA8260E}" sibTransId="{28148DE0-C65C-4F4D-AB95-FEB84886B718}"/>
    <dgm:cxn modelId="{E534CAB0-320F-4093-AE0C-6DBAF2082657}" type="presOf" srcId="{C294BFE8-2982-A045-A5F1-55E4F0729A22}" destId="{708599E6-26C9-C443-874A-39A6EE4BA31B}" srcOrd="1" destOrd="0" presId="urn:microsoft.com/office/officeart/2005/8/layout/list1"/>
    <dgm:cxn modelId="{4C3F28A2-7EC4-466A-9F79-16FAD3C114C1}" type="presOf" srcId="{2818F789-ABAC-124A-95FE-3437CB9CD056}" destId="{DD27C449-F4AD-C04A-84C5-B91C1890479A}" srcOrd="0" destOrd="0" presId="urn:microsoft.com/office/officeart/2005/8/layout/list1"/>
    <dgm:cxn modelId="{44CA58CE-8AAA-4703-8F5B-F4ECECDF95AB}" type="presOf" srcId="{C294BFE8-2982-A045-A5F1-55E4F0729A22}" destId="{C8E5FEA9-6BF3-E04B-8BD1-19EF3BF1EDAB}" srcOrd="0" destOrd="0" presId="urn:microsoft.com/office/officeart/2005/8/layout/list1"/>
    <dgm:cxn modelId="{8B1439F0-EDAC-7746-9B12-D8E4AC607F4B}" srcId="{2818F789-ABAC-124A-95FE-3437CB9CD056}" destId="{C4CAA0E5-6599-FE4E-8461-CA880A800AEE}" srcOrd="5" destOrd="0" parTransId="{6AD1F70B-459D-FD49-B4E7-1E5BC1C85128}" sibTransId="{52DB92AB-12FD-4D49-BD89-6E913C8AFF5E}"/>
    <dgm:cxn modelId="{A777A662-AF21-443D-AA5A-738DAA718BB7}" type="presOf" srcId="{D0496196-B0DC-6D48-A8F1-2170818DA618}" destId="{2E3C8FA3-9BF8-7445-B15A-C6CC868A1BE7}" srcOrd="1" destOrd="0" presId="urn:microsoft.com/office/officeart/2005/8/layout/list1"/>
    <dgm:cxn modelId="{A96029AD-DAC1-419D-8888-2F8D21364B75}" type="presOf" srcId="{4D38F815-A979-B443-94C8-629E771C8304}" destId="{2635D6E6-CC63-5E4A-9A5F-865216E51617}" srcOrd="0" destOrd="0" presId="urn:microsoft.com/office/officeart/2005/8/layout/list1"/>
    <dgm:cxn modelId="{89215149-45D7-451F-AE4A-BF35A15B1DC9}" type="presOf" srcId="{A7125A6E-315F-3C4A-B5C8-25E006738113}" destId="{99EF9CEF-3101-D148-96F8-1E4EB8F8C1FF}" srcOrd="0" destOrd="0" presId="urn:microsoft.com/office/officeart/2005/8/layout/list1"/>
    <dgm:cxn modelId="{6DD727BE-D941-D242-A899-561A22226223}" srcId="{C294BFE8-2982-A045-A5F1-55E4F0729A22}" destId="{A7125A6E-315F-3C4A-B5C8-25E006738113}" srcOrd="0" destOrd="0" parTransId="{D40585AA-A254-6A4C-A7B7-96063B85275C}" sibTransId="{6714BAAA-8ECE-DA4C-84B3-FA8323A956FB}"/>
    <dgm:cxn modelId="{874C7C83-AD8B-8140-9F54-704AADD3CE52}" srcId="{2818F789-ABAC-124A-95FE-3437CB9CD056}" destId="{D0496196-B0DC-6D48-A8F1-2170818DA618}" srcOrd="0" destOrd="0" parTransId="{1BCC39E1-F570-874F-B181-B3734254A654}" sibTransId="{81E16A37-F53D-5D4A-81C9-D4ED443E0B29}"/>
    <dgm:cxn modelId="{26F3B3C3-312F-48E2-B7F3-4C9B7E1BB644}" type="presOf" srcId="{C4CAA0E5-6599-FE4E-8461-CA880A800AEE}" destId="{C93F9BDF-449B-634D-805B-2C7235D760B7}" srcOrd="0" destOrd="0" presId="urn:microsoft.com/office/officeart/2005/8/layout/list1"/>
    <dgm:cxn modelId="{FA380D0F-BA45-4D47-B093-B7A16388E93F}" srcId="{2818F789-ABAC-124A-95FE-3437CB9CD056}" destId="{C294BFE8-2982-A045-A5F1-55E4F0729A22}" srcOrd="3" destOrd="0" parTransId="{EBE54CAE-28ED-524E-9F82-B488E23318AA}" sibTransId="{27D91BDC-40B8-1B4A-B1C6-BDF4579A3110}"/>
    <dgm:cxn modelId="{0E136D65-8B3E-4CFA-85F9-1111B918D12D}" type="presOf" srcId="{4D38F815-A979-B443-94C8-629E771C8304}" destId="{E2132AB0-8FAB-C048-BB1E-C1F98B876146}" srcOrd="1" destOrd="0" presId="urn:microsoft.com/office/officeart/2005/8/layout/list1"/>
    <dgm:cxn modelId="{01EB5905-A8FC-4897-8FEA-3DCA6D5EBA99}" type="presOf" srcId="{D0496196-B0DC-6D48-A8F1-2170818DA618}" destId="{EAD9CFCC-FFEA-A04D-9EDE-5852D0079C13}" srcOrd="0" destOrd="0" presId="urn:microsoft.com/office/officeart/2005/8/layout/list1"/>
    <dgm:cxn modelId="{2313A906-32DD-4A55-8E9C-B8DBEDE408A0}" type="presOf" srcId="{B9EA2E52-D2DC-D946-9379-4B4C45645B8E}" destId="{86C06F55-13B9-A64B-897F-68C27E001C98}" srcOrd="0" destOrd="0" presId="urn:microsoft.com/office/officeart/2005/8/layout/list1"/>
    <dgm:cxn modelId="{DF669F55-F9CC-4750-A9F1-2510AD0147E3}" type="presOf" srcId="{B9EA2E52-D2DC-D946-9379-4B4C45645B8E}" destId="{104030AE-77AA-5F4E-B84B-D46A42C007ED}" srcOrd="1" destOrd="0" presId="urn:microsoft.com/office/officeart/2005/8/layout/list1"/>
    <dgm:cxn modelId="{27F8EC32-AC0B-443D-83E3-47D1357C0ACA}" type="presOf" srcId="{D56EE5B0-5722-3C43-88F7-9B1205F5720E}" destId="{9D5808AA-7A2B-1040-8BB7-DBD53FB65101}" srcOrd="1" destOrd="0" presId="urn:microsoft.com/office/officeart/2005/8/layout/list1"/>
    <dgm:cxn modelId="{22069F76-D636-924B-B88C-5A79200EA55A}" srcId="{2818F789-ABAC-124A-95FE-3437CB9CD056}" destId="{4D38F815-A979-B443-94C8-629E771C8304}" srcOrd="2" destOrd="0" parTransId="{8DBAD203-F946-2B4F-9003-5C96EBE4AC83}" sibTransId="{8659D3C8-3FD3-EF45-AE6D-384E6A658EFC}"/>
    <dgm:cxn modelId="{825D6C14-DAD3-4380-BD4F-2631DFB349C2}" type="presParOf" srcId="{DD27C449-F4AD-C04A-84C5-B91C1890479A}" destId="{1B0E4B70-CE46-8C4F-ADED-CABB33B5EBCE}" srcOrd="0" destOrd="0" presId="urn:microsoft.com/office/officeart/2005/8/layout/list1"/>
    <dgm:cxn modelId="{C91D0D82-D01E-4F52-9964-027E5CC72CAF}" type="presParOf" srcId="{1B0E4B70-CE46-8C4F-ADED-CABB33B5EBCE}" destId="{EAD9CFCC-FFEA-A04D-9EDE-5852D0079C13}" srcOrd="0" destOrd="0" presId="urn:microsoft.com/office/officeart/2005/8/layout/list1"/>
    <dgm:cxn modelId="{7798C589-760E-4D66-AEB8-D3D162CEC7AF}" type="presParOf" srcId="{1B0E4B70-CE46-8C4F-ADED-CABB33B5EBCE}" destId="{2E3C8FA3-9BF8-7445-B15A-C6CC868A1BE7}" srcOrd="1" destOrd="0" presId="urn:microsoft.com/office/officeart/2005/8/layout/list1"/>
    <dgm:cxn modelId="{5471273E-AEC8-4749-8E77-3EBB68FFC1D3}" type="presParOf" srcId="{DD27C449-F4AD-C04A-84C5-B91C1890479A}" destId="{2592EDF6-7EA2-4341-8AE3-4D141BECE3ED}" srcOrd="1" destOrd="0" presId="urn:microsoft.com/office/officeart/2005/8/layout/list1"/>
    <dgm:cxn modelId="{8D953D74-C41F-40FE-8A48-92F33608D133}" type="presParOf" srcId="{DD27C449-F4AD-C04A-84C5-B91C1890479A}" destId="{BA1140E3-3947-344D-9BE4-E38726A94A33}" srcOrd="2" destOrd="0" presId="urn:microsoft.com/office/officeart/2005/8/layout/list1"/>
    <dgm:cxn modelId="{7DE196F2-CCB8-4C11-BCFA-01ED6D873672}" type="presParOf" srcId="{DD27C449-F4AD-C04A-84C5-B91C1890479A}" destId="{69768E73-DC43-EF4E-9A0D-48CB21DF0C71}" srcOrd="3" destOrd="0" presId="urn:microsoft.com/office/officeart/2005/8/layout/list1"/>
    <dgm:cxn modelId="{D8779DAF-EC98-4F61-9489-5425F7E718E6}" type="presParOf" srcId="{DD27C449-F4AD-C04A-84C5-B91C1890479A}" destId="{0D437172-DD56-E84B-B0E2-5B12CCC5BBA7}" srcOrd="4" destOrd="0" presId="urn:microsoft.com/office/officeart/2005/8/layout/list1"/>
    <dgm:cxn modelId="{6C1EB98C-CE41-48FC-BD2B-4D5952BE0D6E}" type="presParOf" srcId="{0D437172-DD56-E84B-B0E2-5B12CCC5BBA7}" destId="{86C06F55-13B9-A64B-897F-68C27E001C98}" srcOrd="0" destOrd="0" presId="urn:microsoft.com/office/officeart/2005/8/layout/list1"/>
    <dgm:cxn modelId="{94809DA0-27E0-4103-9C60-0109D738E6D8}" type="presParOf" srcId="{0D437172-DD56-E84B-B0E2-5B12CCC5BBA7}" destId="{104030AE-77AA-5F4E-B84B-D46A42C007ED}" srcOrd="1" destOrd="0" presId="urn:microsoft.com/office/officeart/2005/8/layout/list1"/>
    <dgm:cxn modelId="{24828F28-6D27-4213-9E38-1900502300A2}" type="presParOf" srcId="{DD27C449-F4AD-C04A-84C5-B91C1890479A}" destId="{E4618DF4-99DF-F84D-906D-11DF2CACEBFA}" srcOrd="5" destOrd="0" presId="urn:microsoft.com/office/officeart/2005/8/layout/list1"/>
    <dgm:cxn modelId="{DFB64CB2-727F-4B00-A452-8E7BA98A927D}" type="presParOf" srcId="{DD27C449-F4AD-C04A-84C5-B91C1890479A}" destId="{37E972DC-1DE5-0347-8190-996FDAA34996}" srcOrd="6" destOrd="0" presId="urn:microsoft.com/office/officeart/2005/8/layout/list1"/>
    <dgm:cxn modelId="{402956BA-7823-42FD-B7D5-061CA9139FC0}" type="presParOf" srcId="{DD27C449-F4AD-C04A-84C5-B91C1890479A}" destId="{F5FCF32A-BB44-374B-BCF3-F05F0FD48025}" srcOrd="7" destOrd="0" presId="urn:microsoft.com/office/officeart/2005/8/layout/list1"/>
    <dgm:cxn modelId="{DC04B36D-6086-4323-A2AB-79F62CD0DCB5}" type="presParOf" srcId="{DD27C449-F4AD-C04A-84C5-B91C1890479A}" destId="{F4F93C64-E59C-C941-8537-809B4AC7D7F2}" srcOrd="8" destOrd="0" presId="urn:microsoft.com/office/officeart/2005/8/layout/list1"/>
    <dgm:cxn modelId="{3130359E-640B-43B7-B349-B650DFD7E352}" type="presParOf" srcId="{F4F93C64-E59C-C941-8537-809B4AC7D7F2}" destId="{2635D6E6-CC63-5E4A-9A5F-865216E51617}" srcOrd="0" destOrd="0" presId="urn:microsoft.com/office/officeart/2005/8/layout/list1"/>
    <dgm:cxn modelId="{DCBCD20D-6F32-4446-8FA9-8294736349A7}" type="presParOf" srcId="{F4F93C64-E59C-C941-8537-809B4AC7D7F2}" destId="{E2132AB0-8FAB-C048-BB1E-C1F98B876146}" srcOrd="1" destOrd="0" presId="urn:microsoft.com/office/officeart/2005/8/layout/list1"/>
    <dgm:cxn modelId="{84D243B5-BAD3-4770-AEB3-64E89911C049}" type="presParOf" srcId="{DD27C449-F4AD-C04A-84C5-B91C1890479A}" destId="{C2EE7A93-E3FF-BC40-B6E8-1E919FD79083}" srcOrd="9" destOrd="0" presId="urn:microsoft.com/office/officeart/2005/8/layout/list1"/>
    <dgm:cxn modelId="{84E4CF0B-0FA1-4AF5-B5F9-138DA76F3C8E}" type="presParOf" srcId="{DD27C449-F4AD-C04A-84C5-B91C1890479A}" destId="{21BA74F8-2EF9-3D4F-AD14-81599F464CBA}" srcOrd="10" destOrd="0" presId="urn:microsoft.com/office/officeart/2005/8/layout/list1"/>
    <dgm:cxn modelId="{E534FD16-0690-495E-AEA4-D62287D79875}" type="presParOf" srcId="{DD27C449-F4AD-C04A-84C5-B91C1890479A}" destId="{99E99A81-04BC-C648-8FED-3426D65B596B}" srcOrd="11" destOrd="0" presId="urn:microsoft.com/office/officeart/2005/8/layout/list1"/>
    <dgm:cxn modelId="{DE6EB474-5AAC-4370-B6D1-FE87818E6845}" type="presParOf" srcId="{DD27C449-F4AD-C04A-84C5-B91C1890479A}" destId="{45455EBC-B89B-A746-AE99-FBBEC536F1F9}" srcOrd="12" destOrd="0" presId="urn:microsoft.com/office/officeart/2005/8/layout/list1"/>
    <dgm:cxn modelId="{B62A21BC-228D-487D-85A6-561BB8B80F10}" type="presParOf" srcId="{45455EBC-B89B-A746-AE99-FBBEC536F1F9}" destId="{C8E5FEA9-6BF3-E04B-8BD1-19EF3BF1EDAB}" srcOrd="0" destOrd="0" presId="urn:microsoft.com/office/officeart/2005/8/layout/list1"/>
    <dgm:cxn modelId="{E85D4E74-E3E2-4D60-ADD0-E4D210A2E6AE}" type="presParOf" srcId="{45455EBC-B89B-A746-AE99-FBBEC536F1F9}" destId="{708599E6-26C9-C443-874A-39A6EE4BA31B}" srcOrd="1" destOrd="0" presId="urn:microsoft.com/office/officeart/2005/8/layout/list1"/>
    <dgm:cxn modelId="{F3456DAA-C77E-43BF-8561-1DFFDFC138EB}" type="presParOf" srcId="{DD27C449-F4AD-C04A-84C5-B91C1890479A}" destId="{C8A6EDBD-A5A6-0947-AF52-9A5BD5EBF6B6}" srcOrd="13" destOrd="0" presId="urn:microsoft.com/office/officeart/2005/8/layout/list1"/>
    <dgm:cxn modelId="{6985B9F1-5BF8-4467-907D-0A64549CE8DA}" type="presParOf" srcId="{DD27C449-F4AD-C04A-84C5-B91C1890479A}" destId="{99EF9CEF-3101-D148-96F8-1E4EB8F8C1FF}" srcOrd="14" destOrd="0" presId="urn:microsoft.com/office/officeart/2005/8/layout/list1"/>
    <dgm:cxn modelId="{85E70963-CCBB-4158-B48A-C05F284D5661}" type="presParOf" srcId="{DD27C449-F4AD-C04A-84C5-B91C1890479A}" destId="{47E574FB-9DBA-4246-9F76-077DDA460DEE}" srcOrd="15" destOrd="0" presId="urn:microsoft.com/office/officeart/2005/8/layout/list1"/>
    <dgm:cxn modelId="{322B52F0-B5E8-4423-AA4D-D222F1DB1C8D}" type="presParOf" srcId="{DD27C449-F4AD-C04A-84C5-B91C1890479A}" destId="{A62E4672-4DBA-DF46-A3FF-FEB39F13E63A}" srcOrd="16" destOrd="0" presId="urn:microsoft.com/office/officeart/2005/8/layout/list1"/>
    <dgm:cxn modelId="{3F6ECA56-A0CC-42E9-8BDD-65EFEEBF6DA1}" type="presParOf" srcId="{A62E4672-4DBA-DF46-A3FF-FEB39F13E63A}" destId="{E5F739A2-BEA8-6542-B7B5-ADB8CF67FE49}" srcOrd="0" destOrd="0" presId="urn:microsoft.com/office/officeart/2005/8/layout/list1"/>
    <dgm:cxn modelId="{6F940ABD-0E0C-446F-9B3F-B13494A9770A}" type="presParOf" srcId="{A62E4672-4DBA-DF46-A3FF-FEB39F13E63A}" destId="{9D5808AA-7A2B-1040-8BB7-DBD53FB65101}" srcOrd="1" destOrd="0" presId="urn:microsoft.com/office/officeart/2005/8/layout/list1"/>
    <dgm:cxn modelId="{3A13A0AF-CE5A-45C3-A8D4-295F7E20E296}" type="presParOf" srcId="{DD27C449-F4AD-C04A-84C5-B91C1890479A}" destId="{7DE4C6AB-61B1-6A4B-9DB0-294B4980E6EB}" srcOrd="17" destOrd="0" presId="urn:microsoft.com/office/officeart/2005/8/layout/list1"/>
    <dgm:cxn modelId="{81AE7212-BA63-4A95-8B80-58B410788514}" type="presParOf" srcId="{DD27C449-F4AD-C04A-84C5-B91C1890479A}" destId="{C58DA77F-C46D-814A-8E03-D89E12C61AF3}" srcOrd="18" destOrd="0" presId="urn:microsoft.com/office/officeart/2005/8/layout/list1"/>
    <dgm:cxn modelId="{55147CFA-1474-4932-9231-9F15AB668F4F}" type="presParOf" srcId="{DD27C449-F4AD-C04A-84C5-B91C1890479A}" destId="{086E2D26-AC81-EC45-91F8-5067A31F3133}" srcOrd="19" destOrd="0" presId="urn:microsoft.com/office/officeart/2005/8/layout/list1"/>
    <dgm:cxn modelId="{E008E71F-D87C-435E-9B50-72DD8E4C7CEE}" type="presParOf" srcId="{DD27C449-F4AD-C04A-84C5-B91C1890479A}" destId="{DCFF8B8B-CFC1-FA46-AD7B-9E18823308AE}" srcOrd="20" destOrd="0" presId="urn:microsoft.com/office/officeart/2005/8/layout/list1"/>
    <dgm:cxn modelId="{B48EAF0E-F1B4-4214-A657-C89F78440A05}" type="presParOf" srcId="{DCFF8B8B-CFC1-FA46-AD7B-9E18823308AE}" destId="{C93F9BDF-449B-634D-805B-2C7235D760B7}" srcOrd="0" destOrd="0" presId="urn:microsoft.com/office/officeart/2005/8/layout/list1"/>
    <dgm:cxn modelId="{BB4EA73D-CD10-47B8-9537-3084DF7BC820}" type="presParOf" srcId="{DCFF8B8B-CFC1-FA46-AD7B-9E18823308AE}" destId="{58156E8E-402B-F142-9516-8D422D539A0A}" srcOrd="1" destOrd="0" presId="urn:microsoft.com/office/officeart/2005/8/layout/list1"/>
    <dgm:cxn modelId="{7AE0046E-C444-4D14-9F12-1E37084C3C90}" type="presParOf" srcId="{DD27C449-F4AD-C04A-84C5-B91C1890479A}" destId="{F9F1611A-011C-664B-961C-CA152F039497}" srcOrd="21" destOrd="0" presId="urn:microsoft.com/office/officeart/2005/8/layout/list1"/>
    <dgm:cxn modelId="{34816900-BD94-4EA1-8A69-C2CC9591ACE6}" type="presParOf" srcId="{DD27C449-F4AD-C04A-84C5-B91C1890479A}" destId="{BD0C0625-1F92-2F44-A9A1-E78FEADF765F}"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F4D192-0801-4C49-B227-FABA172383B9}" type="doc">
      <dgm:prSet loTypeId="urn:microsoft.com/office/officeart/2005/8/layout/target3" loCatId="" qsTypeId="urn:microsoft.com/office/officeart/2005/8/quickstyle/3D2" qsCatId="3D" csTypeId="urn:microsoft.com/office/officeart/2005/8/colors/accent1_2" csCatId="accent1" phldr="1"/>
      <dgm:spPr/>
    </dgm:pt>
    <dgm:pt modelId="{67A64442-E790-8142-8681-FF5D8ADD14F4}">
      <dgm:prSet phldrT="[テキスト]"/>
      <dgm:spPr/>
      <dgm:t>
        <a:bodyPr/>
        <a:lstStyle/>
        <a:p>
          <a:r>
            <a:rPr kumimoji="1" lang="ja-JP" altLang="en-US" dirty="0" smtClean="0"/>
            <a:t>地域での在宅支援</a:t>
          </a:r>
        </a:p>
        <a:p>
          <a:r>
            <a:rPr kumimoji="1" lang="ja-JP" altLang="en-US" dirty="0" smtClean="0"/>
            <a:t>こどもの成長を見守り促すケアプラン変更</a:t>
          </a:r>
          <a:endParaRPr kumimoji="1" lang="ja-JP" altLang="en-US" dirty="0"/>
        </a:p>
      </dgm:t>
    </dgm:pt>
    <dgm:pt modelId="{0B8BAF4A-CDAE-1946-848B-1A21B09EEA0A}" type="parTrans" cxnId="{390CD6B3-E85F-8B44-BDD0-DFC5E63AEC33}">
      <dgm:prSet/>
      <dgm:spPr/>
      <dgm:t>
        <a:bodyPr/>
        <a:lstStyle/>
        <a:p>
          <a:endParaRPr kumimoji="1" lang="ja-JP" altLang="en-US"/>
        </a:p>
      </dgm:t>
    </dgm:pt>
    <dgm:pt modelId="{63448870-EF0B-D84F-8099-CEE68D8C2FDD}" type="sibTrans" cxnId="{390CD6B3-E85F-8B44-BDD0-DFC5E63AEC33}">
      <dgm:prSet/>
      <dgm:spPr/>
      <dgm:t>
        <a:bodyPr/>
        <a:lstStyle/>
        <a:p>
          <a:endParaRPr kumimoji="1" lang="ja-JP" altLang="en-US"/>
        </a:p>
      </dgm:t>
    </dgm:pt>
    <dgm:pt modelId="{DAB98BA6-0F05-2045-B445-36A80EAF4C72}">
      <dgm:prSet phldrT="[テキスト]"/>
      <dgm:spPr/>
      <dgm:t>
        <a:bodyPr/>
        <a:lstStyle/>
        <a:p>
          <a:r>
            <a:rPr kumimoji="1" lang="ja-JP" altLang="en-US" dirty="0" smtClean="0"/>
            <a:t>小児科での在宅支援</a:t>
          </a:r>
        </a:p>
        <a:p>
          <a:r>
            <a:rPr kumimoji="1" lang="ja-JP" altLang="en-US" dirty="0" smtClean="0"/>
            <a:t>家庭の生活に応じたケアプラン作成</a:t>
          </a:r>
        </a:p>
        <a:p>
          <a:r>
            <a:rPr kumimoji="1" lang="ja-JP" altLang="en-US" dirty="0" smtClean="0"/>
            <a:t>医学的支援の継続</a:t>
          </a:r>
          <a:endParaRPr kumimoji="1" lang="ja-JP" altLang="en-US" dirty="0"/>
        </a:p>
      </dgm:t>
    </dgm:pt>
    <dgm:pt modelId="{AE13F012-5D4E-3444-84E8-8F23912616C8}" type="parTrans" cxnId="{3D3BB74C-682C-4442-9CF5-64B3C96A3DC2}">
      <dgm:prSet/>
      <dgm:spPr/>
      <dgm:t>
        <a:bodyPr/>
        <a:lstStyle/>
        <a:p>
          <a:endParaRPr kumimoji="1" lang="ja-JP" altLang="en-US"/>
        </a:p>
      </dgm:t>
    </dgm:pt>
    <dgm:pt modelId="{C6559B9A-5D19-4F46-9D99-445CA19AA765}" type="sibTrans" cxnId="{3D3BB74C-682C-4442-9CF5-64B3C96A3DC2}">
      <dgm:prSet/>
      <dgm:spPr/>
      <dgm:t>
        <a:bodyPr/>
        <a:lstStyle/>
        <a:p>
          <a:endParaRPr kumimoji="1" lang="ja-JP" altLang="en-US"/>
        </a:p>
      </dgm:t>
    </dgm:pt>
    <dgm:pt modelId="{8AE583CB-AB82-704E-B948-B194BCEEE380}">
      <dgm:prSet phldrT="[テキスト]"/>
      <dgm:spPr/>
      <dgm:t>
        <a:bodyPr/>
        <a:lstStyle/>
        <a:p>
          <a:r>
            <a:rPr kumimoji="1" lang="en-US" altLang="ja-JP" dirty="0" smtClean="0"/>
            <a:t>NICU</a:t>
          </a:r>
          <a:r>
            <a:rPr kumimoji="1" lang="ja-JP" altLang="en-US" dirty="0" smtClean="0"/>
            <a:t>での在宅支援</a:t>
          </a:r>
        </a:p>
        <a:p>
          <a:r>
            <a:rPr kumimoji="1" lang="ja-JP" altLang="en-US" dirty="0" smtClean="0"/>
            <a:t>在宅移行への動機付けと基本技術の取得</a:t>
          </a:r>
          <a:endParaRPr kumimoji="1" lang="ja-JP" altLang="en-US" dirty="0"/>
        </a:p>
      </dgm:t>
    </dgm:pt>
    <dgm:pt modelId="{FD4252DC-84EC-A848-A0AD-C5DAD34FEB57}" type="parTrans" cxnId="{5ED3E361-D3E6-0A4D-A2B4-41BD6AF4DF7F}">
      <dgm:prSet/>
      <dgm:spPr/>
      <dgm:t>
        <a:bodyPr/>
        <a:lstStyle/>
        <a:p>
          <a:endParaRPr kumimoji="1" lang="ja-JP" altLang="en-US"/>
        </a:p>
      </dgm:t>
    </dgm:pt>
    <dgm:pt modelId="{535EC7D7-FA37-994C-A00A-F227EA7C78A9}" type="sibTrans" cxnId="{5ED3E361-D3E6-0A4D-A2B4-41BD6AF4DF7F}">
      <dgm:prSet/>
      <dgm:spPr/>
      <dgm:t>
        <a:bodyPr/>
        <a:lstStyle/>
        <a:p>
          <a:endParaRPr kumimoji="1" lang="ja-JP" altLang="en-US"/>
        </a:p>
      </dgm:t>
    </dgm:pt>
    <dgm:pt modelId="{FFB529F7-C78A-BD4E-AB41-53FB88D6EADF}" type="pres">
      <dgm:prSet presAssocID="{16F4D192-0801-4C49-B227-FABA172383B9}" presName="Name0" presStyleCnt="0">
        <dgm:presLayoutVars>
          <dgm:chMax val="7"/>
          <dgm:dir/>
          <dgm:animLvl val="lvl"/>
          <dgm:resizeHandles val="exact"/>
        </dgm:presLayoutVars>
      </dgm:prSet>
      <dgm:spPr/>
    </dgm:pt>
    <dgm:pt modelId="{F6C1CBA1-7972-3A4A-8EA9-CDD9FA82F12A}" type="pres">
      <dgm:prSet presAssocID="{67A64442-E790-8142-8681-FF5D8ADD14F4}" presName="circle1" presStyleLbl="node1" presStyleIdx="0" presStyleCnt="3"/>
      <dgm:spPr/>
    </dgm:pt>
    <dgm:pt modelId="{7E1EEE5E-ACA0-CB42-9D21-8ACD279F60D8}" type="pres">
      <dgm:prSet presAssocID="{67A64442-E790-8142-8681-FF5D8ADD14F4}" presName="space" presStyleCnt="0"/>
      <dgm:spPr/>
    </dgm:pt>
    <dgm:pt modelId="{066909D3-517F-CB45-A051-7090A1F49295}" type="pres">
      <dgm:prSet presAssocID="{67A64442-E790-8142-8681-FF5D8ADD14F4}" presName="rect1" presStyleLbl="alignAcc1" presStyleIdx="0" presStyleCnt="3"/>
      <dgm:spPr/>
      <dgm:t>
        <a:bodyPr/>
        <a:lstStyle/>
        <a:p>
          <a:endParaRPr kumimoji="1" lang="ja-JP" altLang="en-US"/>
        </a:p>
      </dgm:t>
    </dgm:pt>
    <dgm:pt modelId="{71341110-1C30-CB43-AD7B-BBAA8812F98C}" type="pres">
      <dgm:prSet presAssocID="{DAB98BA6-0F05-2045-B445-36A80EAF4C72}" presName="vertSpace2" presStyleLbl="node1" presStyleIdx="0" presStyleCnt="3"/>
      <dgm:spPr/>
    </dgm:pt>
    <dgm:pt modelId="{2DD1C665-7C23-EB40-B249-CF367C843943}" type="pres">
      <dgm:prSet presAssocID="{DAB98BA6-0F05-2045-B445-36A80EAF4C72}" presName="circle2" presStyleLbl="node1" presStyleIdx="1" presStyleCnt="3"/>
      <dgm:spPr/>
    </dgm:pt>
    <dgm:pt modelId="{E16D106F-D17D-8D4A-8A6E-2B12465E3435}" type="pres">
      <dgm:prSet presAssocID="{DAB98BA6-0F05-2045-B445-36A80EAF4C72}" presName="rect2" presStyleLbl="alignAcc1" presStyleIdx="1" presStyleCnt="3"/>
      <dgm:spPr/>
      <dgm:t>
        <a:bodyPr/>
        <a:lstStyle/>
        <a:p>
          <a:endParaRPr kumimoji="1" lang="ja-JP" altLang="en-US"/>
        </a:p>
      </dgm:t>
    </dgm:pt>
    <dgm:pt modelId="{FA35FEE0-86A4-D74E-AEB2-DE09C6B3DDAD}" type="pres">
      <dgm:prSet presAssocID="{8AE583CB-AB82-704E-B948-B194BCEEE380}" presName="vertSpace3" presStyleLbl="node1" presStyleIdx="1" presStyleCnt="3"/>
      <dgm:spPr/>
    </dgm:pt>
    <dgm:pt modelId="{B588262F-955A-B142-9E23-2C93594B6FEB}" type="pres">
      <dgm:prSet presAssocID="{8AE583CB-AB82-704E-B948-B194BCEEE380}" presName="circle3" presStyleLbl="node1" presStyleIdx="2" presStyleCnt="3"/>
      <dgm:spPr/>
    </dgm:pt>
    <dgm:pt modelId="{2E81BE41-19A8-6D42-A6EA-9F68A0BF184E}" type="pres">
      <dgm:prSet presAssocID="{8AE583CB-AB82-704E-B948-B194BCEEE380}" presName="rect3" presStyleLbl="alignAcc1" presStyleIdx="2" presStyleCnt="3"/>
      <dgm:spPr/>
      <dgm:t>
        <a:bodyPr/>
        <a:lstStyle/>
        <a:p>
          <a:endParaRPr kumimoji="1" lang="ja-JP" altLang="en-US"/>
        </a:p>
      </dgm:t>
    </dgm:pt>
    <dgm:pt modelId="{92E73FB4-772F-C84C-8A31-444BDF481F42}" type="pres">
      <dgm:prSet presAssocID="{67A64442-E790-8142-8681-FF5D8ADD14F4}" presName="rect1ParTxNoCh" presStyleLbl="alignAcc1" presStyleIdx="2" presStyleCnt="3">
        <dgm:presLayoutVars>
          <dgm:chMax val="1"/>
          <dgm:bulletEnabled val="1"/>
        </dgm:presLayoutVars>
      </dgm:prSet>
      <dgm:spPr/>
      <dgm:t>
        <a:bodyPr/>
        <a:lstStyle/>
        <a:p>
          <a:endParaRPr kumimoji="1" lang="ja-JP" altLang="en-US"/>
        </a:p>
      </dgm:t>
    </dgm:pt>
    <dgm:pt modelId="{95F44768-04D3-DC49-BC07-136E3C4B2BC9}" type="pres">
      <dgm:prSet presAssocID="{DAB98BA6-0F05-2045-B445-36A80EAF4C72}" presName="rect2ParTxNoCh" presStyleLbl="alignAcc1" presStyleIdx="2" presStyleCnt="3">
        <dgm:presLayoutVars>
          <dgm:chMax val="1"/>
          <dgm:bulletEnabled val="1"/>
        </dgm:presLayoutVars>
      </dgm:prSet>
      <dgm:spPr/>
      <dgm:t>
        <a:bodyPr/>
        <a:lstStyle/>
        <a:p>
          <a:endParaRPr kumimoji="1" lang="ja-JP" altLang="en-US"/>
        </a:p>
      </dgm:t>
    </dgm:pt>
    <dgm:pt modelId="{FBD49197-6DEA-4D4A-993F-CA021800C22D}" type="pres">
      <dgm:prSet presAssocID="{8AE583CB-AB82-704E-B948-B194BCEEE380}" presName="rect3ParTxNoCh" presStyleLbl="alignAcc1" presStyleIdx="2" presStyleCnt="3">
        <dgm:presLayoutVars>
          <dgm:chMax val="1"/>
          <dgm:bulletEnabled val="1"/>
        </dgm:presLayoutVars>
      </dgm:prSet>
      <dgm:spPr/>
      <dgm:t>
        <a:bodyPr/>
        <a:lstStyle/>
        <a:p>
          <a:endParaRPr kumimoji="1" lang="ja-JP" altLang="en-US"/>
        </a:p>
      </dgm:t>
    </dgm:pt>
  </dgm:ptLst>
  <dgm:cxnLst>
    <dgm:cxn modelId="{6FC2B0E3-3D7E-4428-96C0-3FAFE03E7F56}" type="presOf" srcId="{16F4D192-0801-4C49-B227-FABA172383B9}" destId="{FFB529F7-C78A-BD4E-AB41-53FB88D6EADF}" srcOrd="0" destOrd="0" presId="urn:microsoft.com/office/officeart/2005/8/layout/target3"/>
    <dgm:cxn modelId="{390CD6B3-E85F-8B44-BDD0-DFC5E63AEC33}" srcId="{16F4D192-0801-4C49-B227-FABA172383B9}" destId="{67A64442-E790-8142-8681-FF5D8ADD14F4}" srcOrd="0" destOrd="0" parTransId="{0B8BAF4A-CDAE-1946-848B-1A21B09EEA0A}" sibTransId="{63448870-EF0B-D84F-8099-CEE68D8C2FDD}"/>
    <dgm:cxn modelId="{3D3BB74C-682C-4442-9CF5-64B3C96A3DC2}" srcId="{16F4D192-0801-4C49-B227-FABA172383B9}" destId="{DAB98BA6-0F05-2045-B445-36A80EAF4C72}" srcOrd="1" destOrd="0" parTransId="{AE13F012-5D4E-3444-84E8-8F23912616C8}" sibTransId="{C6559B9A-5D19-4F46-9D99-445CA19AA765}"/>
    <dgm:cxn modelId="{1952BA24-79C7-4CBD-B1F2-993F1FDB0D83}" type="presOf" srcId="{8AE583CB-AB82-704E-B948-B194BCEEE380}" destId="{FBD49197-6DEA-4D4A-993F-CA021800C22D}" srcOrd="1" destOrd="0" presId="urn:microsoft.com/office/officeart/2005/8/layout/target3"/>
    <dgm:cxn modelId="{A7319398-E41C-43FB-9A7B-FC4F2660923D}" type="presOf" srcId="{DAB98BA6-0F05-2045-B445-36A80EAF4C72}" destId="{E16D106F-D17D-8D4A-8A6E-2B12465E3435}" srcOrd="0" destOrd="0" presId="urn:microsoft.com/office/officeart/2005/8/layout/target3"/>
    <dgm:cxn modelId="{5ED3E361-D3E6-0A4D-A2B4-41BD6AF4DF7F}" srcId="{16F4D192-0801-4C49-B227-FABA172383B9}" destId="{8AE583CB-AB82-704E-B948-B194BCEEE380}" srcOrd="2" destOrd="0" parTransId="{FD4252DC-84EC-A848-A0AD-C5DAD34FEB57}" sibTransId="{535EC7D7-FA37-994C-A00A-F227EA7C78A9}"/>
    <dgm:cxn modelId="{E9BB8AE5-7AD1-4E17-8227-740473200132}" type="presOf" srcId="{DAB98BA6-0F05-2045-B445-36A80EAF4C72}" destId="{95F44768-04D3-DC49-BC07-136E3C4B2BC9}" srcOrd="1" destOrd="0" presId="urn:microsoft.com/office/officeart/2005/8/layout/target3"/>
    <dgm:cxn modelId="{F3AF8443-1075-4399-9B38-BD06D3D18431}" type="presOf" srcId="{8AE583CB-AB82-704E-B948-B194BCEEE380}" destId="{2E81BE41-19A8-6D42-A6EA-9F68A0BF184E}" srcOrd="0" destOrd="0" presId="urn:microsoft.com/office/officeart/2005/8/layout/target3"/>
    <dgm:cxn modelId="{97135BE3-2295-4E40-B72A-4EF2533A7BC0}" type="presOf" srcId="{67A64442-E790-8142-8681-FF5D8ADD14F4}" destId="{92E73FB4-772F-C84C-8A31-444BDF481F42}" srcOrd="1" destOrd="0" presId="urn:microsoft.com/office/officeart/2005/8/layout/target3"/>
    <dgm:cxn modelId="{39C8DE6C-F6E2-4868-BF41-79AB5D46AE05}" type="presOf" srcId="{67A64442-E790-8142-8681-FF5D8ADD14F4}" destId="{066909D3-517F-CB45-A051-7090A1F49295}" srcOrd="0" destOrd="0" presId="urn:microsoft.com/office/officeart/2005/8/layout/target3"/>
    <dgm:cxn modelId="{521C07B3-5A06-4549-A4CD-0CC18FD40619}" type="presParOf" srcId="{FFB529F7-C78A-BD4E-AB41-53FB88D6EADF}" destId="{F6C1CBA1-7972-3A4A-8EA9-CDD9FA82F12A}" srcOrd="0" destOrd="0" presId="urn:microsoft.com/office/officeart/2005/8/layout/target3"/>
    <dgm:cxn modelId="{11E56820-0835-4033-B87F-B4A99110A598}" type="presParOf" srcId="{FFB529F7-C78A-BD4E-AB41-53FB88D6EADF}" destId="{7E1EEE5E-ACA0-CB42-9D21-8ACD279F60D8}" srcOrd="1" destOrd="0" presId="urn:microsoft.com/office/officeart/2005/8/layout/target3"/>
    <dgm:cxn modelId="{23113C2D-6903-4E63-ACB7-B7DD7AD1FBEB}" type="presParOf" srcId="{FFB529F7-C78A-BD4E-AB41-53FB88D6EADF}" destId="{066909D3-517F-CB45-A051-7090A1F49295}" srcOrd="2" destOrd="0" presId="urn:microsoft.com/office/officeart/2005/8/layout/target3"/>
    <dgm:cxn modelId="{DD6D8431-BF0F-4279-A044-A4BC0CC50813}" type="presParOf" srcId="{FFB529F7-C78A-BD4E-AB41-53FB88D6EADF}" destId="{71341110-1C30-CB43-AD7B-BBAA8812F98C}" srcOrd="3" destOrd="0" presId="urn:microsoft.com/office/officeart/2005/8/layout/target3"/>
    <dgm:cxn modelId="{2326E159-1718-4DD1-BE07-3F08BA2C8501}" type="presParOf" srcId="{FFB529F7-C78A-BD4E-AB41-53FB88D6EADF}" destId="{2DD1C665-7C23-EB40-B249-CF367C843943}" srcOrd="4" destOrd="0" presId="urn:microsoft.com/office/officeart/2005/8/layout/target3"/>
    <dgm:cxn modelId="{EC263060-1170-4149-8562-58E015B51A15}" type="presParOf" srcId="{FFB529F7-C78A-BD4E-AB41-53FB88D6EADF}" destId="{E16D106F-D17D-8D4A-8A6E-2B12465E3435}" srcOrd="5" destOrd="0" presId="urn:microsoft.com/office/officeart/2005/8/layout/target3"/>
    <dgm:cxn modelId="{694DD519-86EA-47E5-8C2C-A651D9730909}" type="presParOf" srcId="{FFB529F7-C78A-BD4E-AB41-53FB88D6EADF}" destId="{FA35FEE0-86A4-D74E-AEB2-DE09C6B3DDAD}" srcOrd="6" destOrd="0" presId="urn:microsoft.com/office/officeart/2005/8/layout/target3"/>
    <dgm:cxn modelId="{E3D7C966-9906-4D8B-A663-061D4C101B1B}" type="presParOf" srcId="{FFB529F7-C78A-BD4E-AB41-53FB88D6EADF}" destId="{B588262F-955A-B142-9E23-2C93594B6FEB}" srcOrd="7" destOrd="0" presId="urn:microsoft.com/office/officeart/2005/8/layout/target3"/>
    <dgm:cxn modelId="{CDC59D60-54D3-49A1-B1E3-3FF5B14E4996}" type="presParOf" srcId="{FFB529F7-C78A-BD4E-AB41-53FB88D6EADF}" destId="{2E81BE41-19A8-6D42-A6EA-9F68A0BF184E}" srcOrd="8" destOrd="0" presId="urn:microsoft.com/office/officeart/2005/8/layout/target3"/>
    <dgm:cxn modelId="{7E365230-6C47-44A1-89C2-0BA1A349C8E3}" type="presParOf" srcId="{FFB529F7-C78A-BD4E-AB41-53FB88D6EADF}" destId="{92E73FB4-772F-C84C-8A31-444BDF481F42}" srcOrd="9" destOrd="0" presId="urn:microsoft.com/office/officeart/2005/8/layout/target3"/>
    <dgm:cxn modelId="{DCEE3101-7F63-4229-9111-51ECF5B9797D}" type="presParOf" srcId="{FFB529F7-C78A-BD4E-AB41-53FB88D6EADF}" destId="{95F44768-04D3-DC49-BC07-136E3C4B2BC9}" srcOrd="10" destOrd="0" presId="urn:microsoft.com/office/officeart/2005/8/layout/target3"/>
    <dgm:cxn modelId="{99ED3315-C8A9-4556-933D-B2A986BC66BE}" type="presParOf" srcId="{FFB529F7-C78A-BD4E-AB41-53FB88D6EADF}" destId="{FBD49197-6DEA-4D4A-993F-CA021800C22D}"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634C7-378F-5B46-83EC-70D401BC5A51}">
      <dsp:nvSpPr>
        <dsp:cNvPr id="0" name=""/>
        <dsp:cNvSpPr/>
      </dsp:nvSpPr>
      <dsp:spPr>
        <a:xfrm>
          <a:off x="0" y="187619"/>
          <a:ext cx="8229600" cy="1198543"/>
        </a:xfrm>
        <a:prstGeom prst="rightArrow">
          <a:avLst>
            <a:gd name="adj1" fmla="val 50000"/>
            <a:gd name="adj2" fmla="val 5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254000" bIns="190269" numCol="1" spcCol="1270" anchor="ctr" anchorCtr="0">
          <a:noAutofit/>
        </a:bodyPr>
        <a:lstStyle/>
        <a:p>
          <a:pPr lvl="0" algn="l" defTabSz="933450">
            <a:lnSpc>
              <a:spcPct val="90000"/>
            </a:lnSpc>
            <a:spcBef>
              <a:spcPct val="0"/>
            </a:spcBef>
            <a:spcAft>
              <a:spcPct val="35000"/>
            </a:spcAft>
          </a:pPr>
          <a:r>
            <a:rPr kumimoji="1" lang="ja-JP" altLang="en-US" sz="2100" kern="1200" dirty="0" smtClean="0"/>
            <a:t>先天異常</a:t>
          </a:r>
          <a:endParaRPr kumimoji="1" lang="ja-JP" altLang="en-US" sz="2100" kern="1200" dirty="0"/>
        </a:p>
      </dsp:txBody>
      <dsp:txXfrm>
        <a:off x="0" y="487255"/>
        <a:ext cx="7929964" cy="599271"/>
      </dsp:txXfrm>
    </dsp:sp>
    <dsp:sp modelId="{B6EAAA25-1B80-2744-8C5E-24809C54CC76}">
      <dsp:nvSpPr>
        <dsp:cNvPr id="0" name=""/>
        <dsp:cNvSpPr/>
      </dsp:nvSpPr>
      <dsp:spPr>
        <a:xfrm>
          <a:off x="0" y="1111869"/>
          <a:ext cx="2534716" cy="2308835"/>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kumimoji="1" lang="ja-JP" altLang="en-US" sz="2100" kern="1200" dirty="0" smtClean="0"/>
            <a:t>先天奇形</a:t>
          </a:r>
        </a:p>
        <a:p>
          <a:pPr lvl="0" algn="l" defTabSz="933450">
            <a:lnSpc>
              <a:spcPct val="90000"/>
            </a:lnSpc>
            <a:spcBef>
              <a:spcPct val="0"/>
            </a:spcBef>
            <a:spcAft>
              <a:spcPct val="35000"/>
            </a:spcAft>
          </a:pPr>
          <a:r>
            <a:rPr kumimoji="1" lang="ja-JP" altLang="en-US" sz="2100" kern="1200" dirty="0" smtClean="0"/>
            <a:t>染色体異常</a:t>
          </a:r>
          <a:endParaRPr kumimoji="1" lang="ja-JP" altLang="en-US" sz="2100" kern="1200" dirty="0"/>
        </a:p>
      </dsp:txBody>
      <dsp:txXfrm>
        <a:off x="0" y="1111869"/>
        <a:ext cx="2534716" cy="2308835"/>
      </dsp:txXfrm>
    </dsp:sp>
    <dsp:sp modelId="{71D820C4-065E-9045-9DB2-40D6B0286C40}">
      <dsp:nvSpPr>
        <dsp:cNvPr id="0" name=""/>
        <dsp:cNvSpPr/>
      </dsp:nvSpPr>
      <dsp:spPr>
        <a:xfrm>
          <a:off x="2534716" y="587133"/>
          <a:ext cx="5694883" cy="1198543"/>
        </a:xfrm>
        <a:prstGeom prst="rightArrow">
          <a:avLst>
            <a:gd name="adj1" fmla="val 50000"/>
            <a:gd name="adj2" fmla="val 5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254000" bIns="190269" numCol="1" spcCol="1270" anchor="ctr" anchorCtr="0">
          <a:noAutofit/>
        </a:bodyPr>
        <a:lstStyle/>
        <a:p>
          <a:pPr lvl="0" algn="l" defTabSz="933450">
            <a:lnSpc>
              <a:spcPct val="90000"/>
            </a:lnSpc>
            <a:spcBef>
              <a:spcPct val="0"/>
            </a:spcBef>
            <a:spcAft>
              <a:spcPct val="35000"/>
            </a:spcAft>
          </a:pPr>
          <a:r>
            <a:rPr kumimoji="1" lang="ja-JP" altLang="en-US" sz="2100" kern="1200" dirty="0" smtClean="0"/>
            <a:t>周産期異常</a:t>
          </a:r>
          <a:endParaRPr kumimoji="1" lang="ja-JP" altLang="en-US" sz="2100" kern="1200" dirty="0"/>
        </a:p>
      </dsp:txBody>
      <dsp:txXfrm>
        <a:off x="2534716" y="886769"/>
        <a:ext cx="5395247" cy="599271"/>
      </dsp:txXfrm>
    </dsp:sp>
    <dsp:sp modelId="{4B37C9AE-9693-0849-B0BC-FA64BC9DDD0F}">
      <dsp:nvSpPr>
        <dsp:cNvPr id="0" name=""/>
        <dsp:cNvSpPr/>
      </dsp:nvSpPr>
      <dsp:spPr>
        <a:xfrm>
          <a:off x="2534716" y="1511383"/>
          <a:ext cx="2534716" cy="2308835"/>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kumimoji="1" lang="ja-JP" altLang="en-US" sz="2100" kern="1200" dirty="0" smtClean="0"/>
            <a:t>重症仮死</a:t>
          </a:r>
        </a:p>
        <a:p>
          <a:pPr lvl="0" algn="l" defTabSz="933450">
            <a:lnSpc>
              <a:spcPct val="90000"/>
            </a:lnSpc>
            <a:spcBef>
              <a:spcPct val="0"/>
            </a:spcBef>
            <a:spcAft>
              <a:spcPct val="35000"/>
            </a:spcAft>
          </a:pPr>
          <a:r>
            <a:rPr kumimoji="1" lang="ja-JP" altLang="en-US" sz="2100" kern="1200" dirty="0" smtClean="0"/>
            <a:t>超早産児</a:t>
          </a:r>
          <a:endParaRPr kumimoji="1" lang="ja-JP" altLang="en-US" sz="2100" kern="1200" dirty="0"/>
        </a:p>
      </dsp:txBody>
      <dsp:txXfrm>
        <a:off x="2534716" y="1511383"/>
        <a:ext cx="2534716" cy="2308835"/>
      </dsp:txXfrm>
    </dsp:sp>
    <dsp:sp modelId="{1A082E75-5DFA-F940-8EBA-C3815ACF668D}">
      <dsp:nvSpPr>
        <dsp:cNvPr id="0" name=""/>
        <dsp:cNvSpPr/>
      </dsp:nvSpPr>
      <dsp:spPr>
        <a:xfrm>
          <a:off x="5069433" y="986648"/>
          <a:ext cx="3160166" cy="1198543"/>
        </a:xfrm>
        <a:prstGeom prst="rightArrow">
          <a:avLst>
            <a:gd name="adj1" fmla="val 50000"/>
            <a:gd name="adj2" fmla="val 5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254000" bIns="190269" numCol="1" spcCol="1270" anchor="ctr" anchorCtr="0">
          <a:noAutofit/>
        </a:bodyPr>
        <a:lstStyle/>
        <a:p>
          <a:pPr lvl="0" algn="l" defTabSz="933450">
            <a:lnSpc>
              <a:spcPct val="90000"/>
            </a:lnSpc>
            <a:spcBef>
              <a:spcPct val="0"/>
            </a:spcBef>
            <a:spcAft>
              <a:spcPct val="35000"/>
            </a:spcAft>
          </a:pPr>
          <a:r>
            <a:rPr kumimoji="1" lang="ja-JP" altLang="en-US" sz="2100" kern="1200" dirty="0" smtClean="0"/>
            <a:t>後天性疾患</a:t>
          </a:r>
          <a:endParaRPr kumimoji="1" lang="ja-JP" altLang="en-US" sz="2100" kern="1200" dirty="0"/>
        </a:p>
      </dsp:txBody>
      <dsp:txXfrm>
        <a:off x="5069433" y="1286284"/>
        <a:ext cx="2860530" cy="599271"/>
      </dsp:txXfrm>
    </dsp:sp>
    <dsp:sp modelId="{92FF915B-BDA9-3A43-87D0-D386A327CAD3}">
      <dsp:nvSpPr>
        <dsp:cNvPr id="0" name=""/>
        <dsp:cNvSpPr/>
      </dsp:nvSpPr>
      <dsp:spPr>
        <a:xfrm>
          <a:off x="5069433" y="1910897"/>
          <a:ext cx="2534716" cy="2275045"/>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kumimoji="1" lang="ja-JP" altLang="en-US" sz="2100" kern="1200" dirty="0" smtClean="0"/>
            <a:t>新生児髄膜炎</a:t>
          </a:r>
        </a:p>
        <a:p>
          <a:pPr lvl="0" algn="l" defTabSz="933450">
            <a:lnSpc>
              <a:spcPct val="90000"/>
            </a:lnSpc>
            <a:spcBef>
              <a:spcPct val="0"/>
            </a:spcBef>
            <a:spcAft>
              <a:spcPct val="35000"/>
            </a:spcAft>
          </a:pPr>
          <a:r>
            <a:rPr kumimoji="1" lang="ja-JP" altLang="en-US" sz="2100" kern="1200" dirty="0" smtClean="0"/>
            <a:t>頭蓋内出血後遺症</a:t>
          </a:r>
          <a:endParaRPr kumimoji="1" lang="ja-JP" altLang="en-US" sz="2100" kern="1200" dirty="0"/>
        </a:p>
      </dsp:txBody>
      <dsp:txXfrm>
        <a:off x="5069433" y="1910897"/>
        <a:ext cx="2534716" cy="2275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97DCD-13BB-B549-A846-BB6BF0B8B46B}">
      <dsp:nvSpPr>
        <dsp:cNvPr id="0" name=""/>
        <dsp:cNvSpPr/>
      </dsp:nvSpPr>
      <dsp:spPr>
        <a:xfrm>
          <a:off x="1189979" y="0"/>
          <a:ext cx="2733476" cy="683369"/>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kumimoji="1" lang="ja-JP" altLang="en-US" sz="3600" kern="1200" dirty="0" smtClean="0"/>
            <a:t>医療者</a:t>
          </a:r>
          <a:endParaRPr kumimoji="1" lang="ja-JP" altLang="en-US" sz="3600" kern="1200" dirty="0"/>
        </a:p>
      </dsp:txBody>
      <dsp:txXfrm>
        <a:off x="1209994" y="20015"/>
        <a:ext cx="2693446" cy="643339"/>
      </dsp:txXfrm>
    </dsp:sp>
    <dsp:sp modelId="{FD0E614C-D82D-EF47-A7C7-E4D7476CE5D4}">
      <dsp:nvSpPr>
        <dsp:cNvPr id="0" name=""/>
        <dsp:cNvSpPr/>
      </dsp:nvSpPr>
      <dsp:spPr>
        <a:xfrm rot="5400000">
          <a:off x="2496923" y="743164"/>
          <a:ext cx="119589" cy="119589"/>
        </a:xfrm>
        <a:prstGeom prst="rightArrow">
          <a:avLst>
            <a:gd name="adj1" fmla="val 667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87166FF2-FBD0-164E-9D30-41B8CDF51CE1}">
      <dsp:nvSpPr>
        <dsp:cNvPr id="0" name=""/>
        <dsp:cNvSpPr/>
      </dsp:nvSpPr>
      <dsp:spPr>
        <a:xfrm>
          <a:off x="1189979" y="922548"/>
          <a:ext cx="2733476" cy="68336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（胎児診断）</a:t>
          </a:r>
          <a:endParaRPr kumimoji="1" lang="ja-JP" altLang="en-US" sz="2300" kern="1200" dirty="0"/>
        </a:p>
      </dsp:txBody>
      <dsp:txXfrm>
        <a:off x="1209994" y="942563"/>
        <a:ext cx="2693446" cy="643339"/>
      </dsp:txXfrm>
    </dsp:sp>
    <dsp:sp modelId="{9225F920-4E2E-7347-A806-D8F32D375960}">
      <dsp:nvSpPr>
        <dsp:cNvPr id="0" name=""/>
        <dsp:cNvSpPr/>
      </dsp:nvSpPr>
      <dsp:spPr>
        <a:xfrm rot="5400000">
          <a:off x="2496923" y="1665712"/>
          <a:ext cx="119589" cy="119589"/>
        </a:xfrm>
        <a:prstGeom prst="rightArrow">
          <a:avLst>
            <a:gd name="adj1" fmla="val 667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9041E832-44AD-9E4A-83AD-E8DE61053276}">
      <dsp:nvSpPr>
        <dsp:cNvPr id="0" name=""/>
        <dsp:cNvSpPr/>
      </dsp:nvSpPr>
      <dsp:spPr>
        <a:xfrm>
          <a:off x="1189979" y="1845096"/>
          <a:ext cx="2733476" cy="68336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出生</a:t>
          </a:r>
          <a:endParaRPr kumimoji="1" lang="ja-JP" altLang="en-US" sz="2300" kern="1200" dirty="0"/>
        </a:p>
      </dsp:txBody>
      <dsp:txXfrm>
        <a:off x="1209994" y="1865111"/>
        <a:ext cx="2693446" cy="643339"/>
      </dsp:txXfrm>
    </dsp:sp>
    <dsp:sp modelId="{6F308CC6-D917-784F-9ED4-F73454C6F9D7}">
      <dsp:nvSpPr>
        <dsp:cNvPr id="0" name=""/>
        <dsp:cNvSpPr/>
      </dsp:nvSpPr>
      <dsp:spPr>
        <a:xfrm rot="5400000">
          <a:off x="2496923" y="2588260"/>
          <a:ext cx="119589" cy="119589"/>
        </a:xfrm>
        <a:prstGeom prst="rightArrow">
          <a:avLst>
            <a:gd name="adj1" fmla="val 667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F85A3FA8-2816-E04D-84E3-64FE3763B53A}">
      <dsp:nvSpPr>
        <dsp:cNvPr id="0" name=""/>
        <dsp:cNvSpPr/>
      </dsp:nvSpPr>
      <dsp:spPr>
        <a:xfrm>
          <a:off x="1189979" y="2767645"/>
          <a:ext cx="2733476" cy="68336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病態の把握と治療</a:t>
          </a:r>
          <a:endParaRPr kumimoji="1" lang="ja-JP" altLang="en-US" sz="2300" kern="1200" dirty="0"/>
        </a:p>
      </dsp:txBody>
      <dsp:txXfrm>
        <a:off x="1209994" y="2787660"/>
        <a:ext cx="2693446" cy="643339"/>
      </dsp:txXfrm>
    </dsp:sp>
    <dsp:sp modelId="{C9BAD0B9-5856-5C43-A1D4-68AAB7B58EF7}">
      <dsp:nvSpPr>
        <dsp:cNvPr id="0" name=""/>
        <dsp:cNvSpPr/>
      </dsp:nvSpPr>
      <dsp:spPr>
        <a:xfrm rot="5400000">
          <a:off x="2496923" y="3510809"/>
          <a:ext cx="119589" cy="119589"/>
        </a:xfrm>
        <a:prstGeom prst="rightArrow">
          <a:avLst>
            <a:gd name="adj1" fmla="val 667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87331944-5A85-1D41-A4DA-123F0EBCCE9E}">
      <dsp:nvSpPr>
        <dsp:cNvPr id="0" name=""/>
        <dsp:cNvSpPr/>
      </dsp:nvSpPr>
      <dsp:spPr>
        <a:xfrm>
          <a:off x="1189979" y="3690193"/>
          <a:ext cx="2733476" cy="68336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kumimoji="1" lang="en-US" altLang="ja-JP" sz="2300" kern="1200" dirty="0" smtClean="0"/>
            <a:t>NICU</a:t>
          </a:r>
          <a:r>
            <a:rPr kumimoji="1" lang="ja-JP" altLang="en-US" sz="2300" kern="1200" dirty="0" smtClean="0"/>
            <a:t>・小児科退院</a:t>
          </a:r>
          <a:endParaRPr kumimoji="1" lang="ja-JP" altLang="en-US" sz="2300" kern="1200" dirty="0"/>
        </a:p>
      </dsp:txBody>
      <dsp:txXfrm>
        <a:off x="1209994" y="3710208"/>
        <a:ext cx="2693446" cy="643339"/>
      </dsp:txXfrm>
    </dsp:sp>
    <dsp:sp modelId="{D3E6A807-7007-894A-A242-68D31447B72E}">
      <dsp:nvSpPr>
        <dsp:cNvPr id="0" name=""/>
        <dsp:cNvSpPr/>
      </dsp:nvSpPr>
      <dsp:spPr>
        <a:xfrm>
          <a:off x="4306143" y="0"/>
          <a:ext cx="2733476" cy="683369"/>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kumimoji="1" lang="ja-JP" altLang="en-US" sz="3600" kern="1200" dirty="0" smtClean="0"/>
            <a:t>家族</a:t>
          </a:r>
          <a:endParaRPr kumimoji="1" lang="ja-JP" altLang="en-US" sz="3600" kern="1200" dirty="0"/>
        </a:p>
      </dsp:txBody>
      <dsp:txXfrm>
        <a:off x="4326158" y="20015"/>
        <a:ext cx="2693446" cy="643339"/>
      </dsp:txXfrm>
    </dsp:sp>
    <dsp:sp modelId="{7DBB3743-5096-A440-ACB2-63BB0FE83A54}">
      <dsp:nvSpPr>
        <dsp:cNvPr id="0" name=""/>
        <dsp:cNvSpPr/>
      </dsp:nvSpPr>
      <dsp:spPr>
        <a:xfrm rot="5400000">
          <a:off x="5613087" y="743164"/>
          <a:ext cx="119589" cy="119589"/>
        </a:xfrm>
        <a:prstGeom prst="rightArrow">
          <a:avLst>
            <a:gd name="adj1" fmla="val 667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C5F71AEF-7296-144C-AE4D-5DBDEDE5CE4C}">
      <dsp:nvSpPr>
        <dsp:cNvPr id="0" name=""/>
        <dsp:cNvSpPr/>
      </dsp:nvSpPr>
      <dsp:spPr>
        <a:xfrm>
          <a:off x="4306143" y="922548"/>
          <a:ext cx="2733476" cy="68336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障害の受容</a:t>
          </a:r>
          <a:endParaRPr kumimoji="1" lang="ja-JP" altLang="en-US" sz="2300" kern="1200" dirty="0"/>
        </a:p>
      </dsp:txBody>
      <dsp:txXfrm>
        <a:off x="4326158" y="942563"/>
        <a:ext cx="2693446" cy="643339"/>
      </dsp:txXfrm>
    </dsp:sp>
    <dsp:sp modelId="{16E40B38-82F4-8948-A6F9-ACD5F8A8B662}">
      <dsp:nvSpPr>
        <dsp:cNvPr id="0" name=""/>
        <dsp:cNvSpPr/>
      </dsp:nvSpPr>
      <dsp:spPr>
        <a:xfrm rot="5400000">
          <a:off x="5613087" y="1665712"/>
          <a:ext cx="119589" cy="119589"/>
        </a:xfrm>
        <a:prstGeom prst="rightArrow">
          <a:avLst>
            <a:gd name="adj1" fmla="val 667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08DA2DE6-C839-F042-A85C-0E5312EAF1DB}">
      <dsp:nvSpPr>
        <dsp:cNvPr id="0" name=""/>
        <dsp:cNvSpPr/>
      </dsp:nvSpPr>
      <dsp:spPr>
        <a:xfrm>
          <a:off x="4306143" y="1845096"/>
          <a:ext cx="2733476" cy="68336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愛着形成</a:t>
          </a:r>
          <a:endParaRPr kumimoji="1" lang="ja-JP" altLang="en-US" sz="2300" kern="1200" dirty="0"/>
        </a:p>
      </dsp:txBody>
      <dsp:txXfrm>
        <a:off x="4326158" y="1865111"/>
        <a:ext cx="2693446" cy="643339"/>
      </dsp:txXfrm>
    </dsp:sp>
    <dsp:sp modelId="{296845E2-B92D-034C-9448-91998A12A92A}">
      <dsp:nvSpPr>
        <dsp:cNvPr id="0" name=""/>
        <dsp:cNvSpPr/>
      </dsp:nvSpPr>
      <dsp:spPr>
        <a:xfrm rot="5400000">
          <a:off x="5613087" y="2588260"/>
          <a:ext cx="119589" cy="119589"/>
        </a:xfrm>
        <a:prstGeom prst="rightArrow">
          <a:avLst>
            <a:gd name="adj1" fmla="val 667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C19BAC3C-704B-D142-A42D-0A5F1BD7496A}">
      <dsp:nvSpPr>
        <dsp:cNvPr id="0" name=""/>
        <dsp:cNvSpPr/>
      </dsp:nvSpPr>
      <dsp:spPr>
        <a:xfrm>
          <a:off x="4306143" y="2767645"/>
          <a:ext cx="2733476" cy="68336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病態理解とケア取得</a:t>
          </a:r>
          <a:endParaRPr kumimoji="1" lang="ja-JP" altLang="en-US" sz="2300" kern="1200" dirty="0"/>
        </a:p>
      </dsp:txBody>
      <dsp:txXfrm>
        <a:off x="4326158" y="2787660"/>
        <a:ext cx="2693446" cy="643339"/>
      </dsp:txXfrm>
    </dsp:sp>
    <dsp:sp modelId="{5E12E4A5-2726-294C-B571-5D1812541485}">
      <dsp:nvSpPr>
        <dsp:cNvPr id="0" name=""/>
        <dsp:cNvSpPr/>
      </dsp:nvSpPr>
      <dsp:spPr>
        <a:xfrm rot="5400000">
          <a:off x="5613087" y="3510809"/>
          <a:ext cx="119589" cy="119589"/>
        </a:xfrm>
        <a:prstGeom prst="rightArrow">
          <a:avLst>
            <a:gd name="adj1" fmla="val 667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41663677-016F-2448-B668-4E782A40D337}">
      <dsp:nvSpPr>
        <dsp:cNvPr id="0" name=""/>
        <dsp:cNvSpPr/>
      </dsp:nvSpPr>
      <dsp:spPr>
        <a:xfrm>
          <a:off x="4306143" y="3690193"/>
          <a:ext cx="2733476" cy="68336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在宅医療のスタート</a:t>
          </a:r>
          <a:endParaRPr kumimoji="1" lang="ja-JP" altLang="en-US" sz="2300" kern="1200" dirty="0"/>
        </a:p>
      </dsp:txBody>
      <dsp:txXfrm>
        <a:off x="4326158" y="3710208"/>
        <a:ext cx="2693446" cy="643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696EA-43DA-AF40-87FB-9EC5CE739132}">
      <dsp:nvSpPr>
        <dsp:cNvPr id="0" name=""/>
        <dsp:cNvSpPr/>
      </dsp:nvSpPr>
      <dsp:spPr>
        <a:xfrm>
          <a:off x="0" y="229443"/>
          <a:ext cx="6995160" cy="1006692"/>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en-US" altLang="ja-JP" sz="2400" kern="1200" dirty="0" smtClean="0"/>
            <a:t>NICU</a:t>
          </a:r>
          <a:r>
            <a:rPr kumimoji="1" lang="ja-JP" altLang="en-US" sz="2400" kern="1200" dirty="0" smtClean="0"/>
            <a:t>での集中治療</a:t>
          </a:r>
        </a:p>
        <a:p>
          <a:pPr lvl="0" algn="l" defTabSz="1066800">
            <a:lnSpc>
              <a:spcPct val="90000"/>
            </a:lnSpc>
            <a:spcBef>
              <a:spcPct val="0"/>
            </a:spcBef>
            <a:spcAft>
              <a:spcPct val="35000"/>
            </a:spcAft>
          </a:pPr>
          <a:r>
            <a:rPr kumimoji="1" lang="ja-JP" altLang="en-US" sz="2400" kern="1200" dirty="0" smtClean="0"/>
            <a:t>＝治療のための医療行為</a:t>
          </a:r>
          <a:endParaRPr kumimoji="1" lang="ja-JP" altLang="en-US" sz="2400" kern="1200" dirty="0"/>
        </a:p>
      </dsp:txBody>
      <dsp:txXfrm>
        <a:off x="29485" y="258928"/>
        <a:ext cx="5440565" cy="947722"/>
      </dsp:txXfrm>
    </dsp:sp>
    <dsp:sp modelId="{D247BA81-7A74-1E42-853C-A6D3505119DB}">
      <dsp:nvSpPr>
        <dsp:cNvPr id="0" name=""/>
        <dsp:cNvSpPr/>
      </dsp:nvSpPr>
      <dsp:spPr>
        <a:xfrm>
          <a:off x="617219" y="1430862"/>
          <a:ext cx="6995160" cy="2023541"/>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kern="1200" dirty="0" smtClean="0"/>
            <a:t>在宅療養への移行準備</a:t>
          </a:r>
        </a:p>
        <a:p>
          <a:pPr lvl="0" algn="l" defTabSz="1066800">
            <a:lnSpc>
              <a:spcPct val="90000"/>
            </a:lnSpc>
            <a:spcBef>
              <a:spcPct val="0"/>
            </a:spcBef>
            <a:spcAft>
              <a:spcPct val="35000"/>
            </a:spcAft>
          </a:pPr>
          <a:r>
            <a:rPr kumimoji="1" lang="ja-JP" altLang="en-US" sz="2400" kern="1200" dirty="0" smtClean="0"/>
            <a:t>＝不要な医療行為の削除と必要なケアの選択</a:t>
          </a:r>
        </a:p>
        <a:p>
          <a:pPr lvl="0" algn="l" defTabSz="1066800">
            <a:lnSpc>
              <a:spcPct val="90000"/>
            </a:lnSpc>
            <a:spcBef>
              <a:spcPct val="0"/>
            </a:spcBef>
            <a:spcAft>
              <a:spcPct val="35000"/>
            </a:spcAft>
          </a:pPr>
          <a:r>
            <a:rPr kumimoji="1" lang="ja-JP" altLang="en-US" sz="2400" kern="1200" dirty="0" smtClean="0"/>
            <a:t>＝家族のライフスタイルに合わせたケアプランの作成</a:t>
          </a:r>
          <a:endParaRPr kumimoji="1" lang="ja-JP" altLang="en-US" sz="2400" kern="1200" dirty="0"/>
        </a:p>
      </dsp:txBody>
      <dsp:txXfrm>
        <a:off x="676486" y="1490129"/>
        <a:ext cx="5306778" cy="1905007"/>
      </dsp:txXfrm>
    </dsp:sp>
    <dsp:sp modelId="{A441ED34-9A6B-534D-8BEA-B1A3420BA1D4}">
      <dsp:nvSpPr>
        <dsp:cNvPr id="0" name=""/>
        <dsp:cNvSpPr/>
      </dsp:nvSpPr>
      <dsp:spPr>
        <a:xfrm>
          <a:off x="1234439" y="3649130"/>
          <a:ext cx="6995160" cy="1006692"/>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kern="1200" dirty="0" smtClean="0"/>
            <a:t>家庭での生活</a:t>
          </a:r>
        </a:p>
        <a:p>
          <a:pPr lvl="0" algn="l" defTabSz="1066800">
            <a:lnSpc>
              <a:spcPct val="90000"/>
            </a:lnSpc>
            <a:spcBef>
              <a:spcPct val="0"/>
            </a:spcBef>
            <a:spcAft>
              <a:spcPct val="35000"/>
            </a:spcAft>
          </a:pPr>
          <a:r>
            <a:rPr kumimoji="1" lang="ja-JP" altLang="en-US" sz="2400" kern="1200" dirty="0" smtClean="0"/>
            <a:t>＝環境、成長に合わせたケアの変更</a:t>
          </a:r>
          <a:endParaRPr kumimoji="1" lang="ja-JP" altLang="en-US" sz="2400" kern="1200" dirty="0"/>
        </a:p>
      </dsp:txBody>
      <dsp:txXfrm>
        <a:off x="1263924" y="3678615"/>
        <a:ext cx="5366342" cy="947722"/>
      </dsp:txXfrm>
    </dsp:sp>
    <dsp:sp modelId="{0542ED39-6688-DF49-9B08-6ED103452083}">
      <dsp:nvSpPr>
        <dsp:cNvPr id="0" name=""/>
        <dsp:cNvSpPr/>
      </dsp:nvSpPr>
      <dsp:spPr>
        <a:xfrm>
          <a:off x="6042532" y="1111398"/>
          <a:ext cx="952627" cy="95262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6256873" y="1111398"/>
        <a:ext cx="523945" cy="716852"/>
      </dsp:txXfrm>
    </dsp:sp>
    <dsp:sp modelId="{1BFFF922-DEBA-3442-832E-BB741846428D}">
      <dsp:nvSpPr>
        <dsp:cNvPr id="0" name=""/>
        <dsp:cNvSpPr/>
      </dsp:nvSpPr>
      <dsp:spPr>
        <a:xfrm>
          <a:off x="6659752" y="3328071"/>
          <a:ext cx="952627" cy="95262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6874093" y="3328071"/>
        <a:ext cx="523945" cy="716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8F1FF-A7C2-4342-BF52-F3D569BF6C99}">
      <dsp:nvSpPr>
        <dsp:cNvPr id="0" name=""/>
        <dsp:cNvSpPr/>
      </dsp:nvSpPr>
      <dsp:spPr>
        <a:xfrm>
          <a:off x="0" y="393914"/>
          <a:ext cx="8229600" cy="1417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kern="1200" dirty="0" smtClean="0"/>
            <a:t>自発呼吸があるため抜管を試みたが不能</a:t>
          </a:r>
          <a:endParaRPr kumimoji="1" lang="ja-JP" altLang="en-US" sz="1800" kern="1200" dirty="0"/>
        </a:p>
        <a:p>
          <a:pPr marL="171450" lvl="1" indent="-171450" algn="l" defTabSz="800100">
            <a:lnSpc>
              <a:spcPct val="90000"/>
            </a:lnSpc>
            <a:spcBef>
              <a:spcPct val="0"/>
            </a:spcBef>
            <a:spcAft>
              <a:spcPct val="15000"/>
            </a:spcAft>
            <a:buChar char="••"/>
          </a:pPr>
          <a:r>
            <a:rPr kumimoji="1" lang="ja-JP" altLang="en-US" sz="1800" kern="1200" dirty="0" smtClean="0"/>
            <a:t>分泌物の処理と自力での気道確保が困難</a:t>
          </a:r>
          <a:endParaRPr kumimoji="1" lang="ja-JP" altLang="en-US" sz="1800" kern="1200" dirty="0"/>
        </a:p>
        <a:p>
          <a:pPr marL="171450" lvl="1" indent="-171450" algn="l" defTabSz="800100">
            <a:lnSpc>
              <a:spcPct val="90000"/>
            </a:lnSpc>
            <a:spcBef>
              <a:spcPct val="0"/>
            </a:spcBef>
            <a:spcAft>
              <a:spcPct val="15000"/>
            </a:spcAft>
            <a:buChar char="••"/>
          </a:pPr>
          <a:r>
            <a:rPr kumimoji="1" lang="ja-JP" altLang="en-US" sz="1800" kern="1200" dirty="0" smtClean="0"/>
            <a:t>気管切開の方針</a:t>
          </a:r>
          <a:endParaRPr kumimoji="1" lang="ja-JP" altLang="en-US" sz="1800" kern="1200" dirty="0"/>
        </a:p>
      </dsp:txBody>
      <dsp:txXfrm>
        <a:off x="0" y="393914"/>
        <a:ext cx="8229600" cy="1417500"/>
      </dsp:txXfrm>
    </dsp:sp>
    <dsp:sp modelId="{5F8A8590-DEDF-824C-AB54-473173A4AB1D}">
      <dsp:nvSpPr>
        <dsp:cNvPr id="0" name=""/>
        <dsp:cNvSpPr/>
      </dsp:nvSpPr>
      <dsp:spPr>
        <a:xfrm>
          <a:off x="411480" y="128234"/>
          <a:ext cx="2255494" cy="531360"/>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kumimoji="1" lang="ja-JP" altLang="en-US" sz="1800" kern="1200" dirty="0" smtClean="0"/>
            <a:t>気道、呼吸</a:t>
          </a:r>
          <a:endParaRPr kumimoji="1" lang="ja-JP" altLang="en-US" sz="1800" kern="1200" dirty="0"/>
        </a:p>
      </dsp:txBody>
      <dsp:txXfrm>
        <a:off x="437419" y="154173"/>
        <a:ext cx="2203616" cy="479482"/>
      </dsp:txXfrm>
    </dsp:sp>
    <dsp:sp modelId="{868EEA47-9022-EB45-AFDD-30D03EADF2E6}">
      <dsp:nvSpPr>
        <dsp:cNvPr id="0" name=""/>
        <dsp:cNvSpPr/>
      </dsp:nvSpPr>
      <dsp:spPr>
        <a:xfrm>
          <a:off x="0" y="2174295"/>
          <a:ext cx="8229600" cy="11056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kern="1200" dirty="0" smtClean="0"/>
            <a:t>食道裂孔ヘルニアがあり経口胃管の挿入がきわめて困難</a:t>
          </a:r>
          <a:endParaRPr kumimoji="1" lang="ja-JP" altLang="en-US" sz="1800" kern="1200" dirty="0"/>
        </a:p>
        <a:p>
          <a:pPr marL="171450" lvl="1" indent="-171450" algn="l" defTabSz="800100">
            <a:lnSpc>
              <a:spcPct val="90000"/>
            </a:lnSpc>
            <a:spcBef>
              <a:spcPct val="0"/>
            </a:spcBef>
            <a:spcAft>
              <a:spcPct val="15000"/>
            </a:spcAft>
            <a:buChar char="••"/>
          </a:pPr>
          <a:r>
            <a:rPr kumimoji="1" lang="ja-JP" altLang="en-US" sz="1800" kern="1200" dirty="0" smtClean="0"/>
            <a:t>胃瘻作成と食道裂孔ヘルニア根治術の方針</a:t>
          </a:r>
          <a:endParaRPr kumimoji="1" lang="ja-JP" altLang="en-US" sz="1800" kern="1200" dirty="0"/>
        </a:p>
      </dsp:txBody>
      <dsp:txXfrm>
        <a:off x="0" y="2174295"/>
        <a:ext cx="8229600" cy="1105650"/>
      </dsp:txXfrm>
    </dsp:sp>
    <dsp:sp modelId="{18E8A177-29AE-0B4D-945B-AD10E95DC825}">
      <dsp:nvSpPr>
        <dsp:cNvPr id="0" name=""/>
        <dsp:cNvSpPr/>
      </dsp:nvSpPr>
      <dsp:spPr>
        <a:xfrm>
          <a:off x="411480" y="1908615"/>
          <a:ext cx="2255494" cy="531360"/>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kumimoji="1" lang="ja-JP" altLang="en-US" sz="1800" kern="1200" dirty="0" smtClean="0"/>
            <a:t>栄養</a:t>
          </a:r>
          <a:endParaRPr kumimoji="1" lang="ja-JP" altLang="en-US" sz="1800" kern="1200" dirty="0"/>
        </a:p>
      </dsp:txBody>
      <dsp:txXfrm>
        <a:off x="437419" y="1934554"/>
        <a:ext cx="2203616" cy="479482"/>
      </dsp:txXfrm>
    </dsp:sp>
    <dsp:sp modelId="{F3925AD6-F63E-D043-996C-65976D9FD5F9}">
      <dsp:nvSpPr>
        <dsp:cNvPr id="0" name=""/>
        <dsp:cNvSpPr/>
      </dsp:nvSpPr>
      <dsp:spPr>
        <a:xfrm>
          <a:off x="0" y="3642825"/>
          <a:ext cx="8229600" cy="11056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kern="1200" dirty="0" smtClean="0"/>
            <a:t>体動がほとんどなく、体位交換と四肢の拘縮予防が必要</a:t>
          </a:r>
          <a:endParaRPr kumimoji="1" lang="ja-JP" altLang="en-US" sz="1800" kern="1200" dirty="0"/>
        </a:p>
        <a:p>
          <a:pPr marL="171450" lvl="1" indent="-171450" algn="l" defTabSz="800100">
            <a:lnSpc>
              <a:spcPct val="90000"/>
            </a:lnSpc>
            <a:spcBef>
              <a:spcPct val="0"/>
            </a:spcBef>
            <a:spcAft>
              <a:spcPct val="15000"/>
            </a:spcAft>
            <a:buChar char="••"/>
          </a:pPr>
          <a:r>
            <a:rPr kumimoji="1" lang="ja-JP" altLang="en-US" sz="1800" kern="1200" dirty="0" smtClean="0"/>
            <a:t>けいれんはない</a:t>
          </a:r>
          <a:endParaRPr kumimoji="1" lang="ja-JP" altLang="en-US" sz="1800" kern="1200" dirty="0"/>
        </a:p>
      </dsp:txBody>
      <dsp:txXfrm>
        <a:off x="0" y="3642825"/>
        <a:ext cx="8229600" cy="1105650"/>
      </dsp:txXfrm>
    </dsp:sp>
    <dsp:sp modelId="{999597E4-7A7B-3044-B525-6EE856E58C53}">
      <dsp:nvSpPr>
        <dsp:cNvPr id="0" name=""/>
        <dsp:cNvSpPr/>
      </dsp:nvSpPr>
      <dsp:spPr>
        <a:xfrm>
          <a:off x="411480" y="3377145"/>
          <a:ext cx="2273640" cy="531360"/>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kumimoji="1" lang="ja-JP" altLang="en-US" sz="1800" kern="1200" dirty="0" smtClean="0"/>
            <a:t>神経</a:t>
          </a:r>
          <a:endParaRPr kumimoji="1" lang="ja-JP" altLang="en-US" sz="1800" kern="1200" dirty="0"/>
        </a:p>
      </dsp:txBody>
      <dsp:txXfrm>
        <a:off x="437419" y="3403084"/>
        <a:ext cx="222176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140E3-3947-344D-9BE4-E38726A94A33}">
      <dsp:nvSpPr>
        <dsp:cNvPr id="0" name=""/>
        <dsp:cNvSpPr/>
      </dsp:nvSpPr>
      <dsp:spPr>
        <a:xfrm>
          <a:off x="0" y="288861"/>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E3C8FA3-9BF8-7445-B15A-C6CC868A1BE7}">
      <dsp:nvSpPr>
        <dsp:cNvPr id="0" name=""/>
        <dsp:cNvSpPr/>
      </dsp:nvSpPr>
      <dsp:spPr>
        <a:xfrm>
          <a:off x="250076" y="52701"/>
          <a:ext cx="3409654" cy="472320"/>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ja-JP" altLang="en-US" sz="1600" kern="1200" dirty="0" smtClean="0"/>
            <a:t>昼間は気管切開のみで自発呼吸</a:t>
          </a:r>
          <a:endParaRPr lang="ja-JP" altLang="en-US" sz="1600" kern="1200" dirty="0"/>
        </a:p>
      </dsp:txBody>
      <dsp:txXfrm>
        <a:off x="273133" y="75758"/>
        <a:ext cx="3363540" cy="426206"/>
      </dsp:txXfrm>
    </dsp:sp>
    <dsp:sp modelId="{37E972DC-1DE5-0347-8190-996FDAA34996}">
      <dsp:nvSpPr>
        <dsp:cNvPr id="0" name=""/>
        <dsp:cNvSpPr/>
      </dsp:nvSpPr>
      <dsp:spPr>
        <a:xfrm>
          <a:off x="0" y="1014621"/>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04030AE-77AA-5F4E-B84B-D46A42C007ED}">
      <dsp:nvSpPr>
        <dsp:cNvPr id="0" name=""/>
        <dsp:cNvSpPr/>
      </dsp:nvSpPr>
      <dsp:spPr>
        <a:xfrm>
          <a:off x="250076" y="778461"/>
          <a:ext cx="3409654" cy="472320"/>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ja-JP" altLang="en-US" sz="1600" kern="1200" dirty="0" smtClean="0"/>
            <a:t>夜間は人工呼吸器装着</a:t>
          </a:r>
          <a:endParaRPr lang="ja-JP" altLang="en-US" sz="1600" kern="1200" dirty="0"/>
        </a:p>
      </dsp:txBody>
      <dsp:txXfrm>
        <a:off x="273133" y="801518"/>
        <a:ext cx="3363540" cy="426206"/>
      </dsp:txXfrm>
    </dsp:sp>
    <dsp:sp modelId="{21BA74F8-2EF9-3D4F-AD14-81599F464CBA}">
      <dsp:nvSpPr>
        <dsp:cNvPr id="0" name=""/>
        <dsp:cNvSpPr/>
      </dsp:nvSpPr>
      <dsp:spPr>
        <a:xfrm>
          <a:off x="0" y="1740381"/>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2132AB0-8FAB-C048-BB1E-C1F98B876146}">
      <dsp:nvSpPr>
        <dsp:cNvPr id="0" name=""/>
        <dsp:cNvSpPr/>
      </dsp:nvSpPr>
      <dsp:spPr>
        <a:xfrm>
          <a:off x="250076" y="1504221"/>
          <a:ext cx="3409654" cy="472320"/>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ja-JP" altLang="en-US" sz="1600" kern="1200" dirty="0" smtClean="0"/>
            <a:t>気管内吸引、口腔内吸引</a:t>
          </a:r>
          <a:endParaRPr lang="ja-JP" altLang="en-US" sz="1600" kern="1200" dirty="0"/>
        </a:p>
      </dsp:txBody>
      <dsp:txXfrm>
        <a:off x="273133" y="1527278"/>
        <a:ext cx="3363540" cy="426206"/>
      </dsp:txXfrm>
    </dsp:sp>
    <dsp:sp modelId="{99EF9CEF-3101-D148-96F8-1E4EB8F8C1FF}">
      <dsp:nvSpPr>
        <dsp:cNvPr id="0" name=""/>
        <dsp:cNvSpPr/>
      </dsp:nvSpPr>
      <dsp:spPr>
        <a:xfrm>
          <a:off x="0" y="2466141"/>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endParaRPr lang="ja-JP" altLang="en-US" sz="1600" kern="1200" dirty="0"/>
        </a:p>
      </dsp:txBody>
      <dsp:txXfrm>
        <a:off x="0" y="2466141"/>
        <a:ext cx="8229600" cy="403200"/>
      </dsp:txXfrm>
    </dsp:sp>
    <dsp:sp modelId="{708599E6-26C9-C443-874A-39A6EE4BA31B}">
      <dsp:nvSpPr>
        <dsp:cNvPr id="0" name=""/>
        <dsp:cNvSpPr/>
      </dsp:nvSpPr>
      <dsp:spPr>
        <a:xfrm>
          <a:off x="250076" y="2229981"/>
          <a:ext cx="3409654" cy="472320"/>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ja-JP" altLang="en-US" sz="1600" kern="1200" dirty="0" smtClean="0"/>
            <a:t>口腔咽頭の持続吸引（適宜）</a:t>
          </a:r>
          <a:endParaRPr lang="ja-JP" altLang="en-US" sz="1600" kern="1200" dirty="0"/>
        </a:p>
      </dsp:txBody>
      <dsp:txXfrm>
        <a:off x="273133" y="2253038"/>
        <a:ext cx="3363540" cy="426206"/>
      </dsp:txXfrm>
    </dsp:sp>
    <dsp:sp modelId="{C58DA77F-C46D-814A-8E03-D89E12C61AF3}">
      <dsp:nvSpPr>
        <dsp:cNvPr id="0" name=""/>
        <dsp:cNvSpPr/>
      </dsp:nvSpPr>
      <dsp:spPr>
        <a:xfrm>
          <a:off x="0" y="3191901"/>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D5808AA-7A2B-1040-8BB7-DBD53FB65101}">
      <dsp:nvSpPr>
        <dsp:cNvPr id="0" name=""/>
        <dsp:cNvSpPr/>
      </dsp:nvSpPr>
      <dsp:spPr>
        <a:xfrm>
          <a:off x="250076" y="2955741"/>
          <a:ext cx="3409654" cy="472320"/>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ja-JP" altLang="en-US" sz="1600" kern="1200" dirty="0" smtClean="0"/>
            <a:t>胃瘻からの断続的な経管栄養</a:t>
          </a:r>
          <a:endParaRPr lang="ja-JP" altLang="en-US" sz="1600" kern="1200" dirty="0"/>
        </a:p>
      </dsp:txBody>
      <dsp:txXfrm>
        <a:off x="273133" y="2978798"/>
        <a:ext cx="3363540" cy="426206"/>
      </dsp:txXfrm>
    </dsp:sp>
    <dsp:sp modelId="{BD0C0625-1F92-2F44-A9A1-E78FEADF765F}">
      <dsp:nvSpPr>
        <dsp:cNvPr id="0" name=""/>
        <dsp:cNvSpPr/>
      </dsp:nvSpPr>
      <dsp:spPr>
        <a:xfrm>
          <a:off x="0" y="3917661"/>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8156E8E-402B-F142-9516-8D422D539A0A}">
      <dsp:nvSpPr>
        <dsp:cNvPr id="0" name=""/>
        <dsp:cNvSpPr/>
      </dsp:nvSpPr>
      <dsp:spPr>
        <a:xfrm>
          <a:off x="250076" y="3681501"/>
          <a:ext cx="3409654" cy="472320"/>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ja-JP" altLang="en-US" sz="1600" kern="1200" dirty="0" smtClean="0"/>
            <a:t>体位交換、良肢位の保持</a:t>
          </a:r>
          <a:endParaRPr lang="ja-JP" altLang="en-US" sz="1600" kern="1200" dirty="0"/>
        </a:p>
      </dsp:txBody>
      <dsp:txXfrm>
        <a:off x="273133" y="3704558"/>
        <a:ext cx="3363540"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1CBA1-7972-3A4A-8EA9-CDD9FA82F12A}">
      <dsp:nvSpPr>
        <dsp:cNvPr id="0" name=""/>
        <dsp:cNvSpPr/>
      </dsp:nvSpPr>
      <dsp:spPr>
        <a:xfrm>
          <a:off x="0" y="0"/>
          <a:ext cx="4373563" cy="4373563"/>
        </a:xfrm>
        <a:prstGeom prst="pie">
          <a:avLst>
            <a:gd name="adj1" fmla="val 5400000"/>
            <a:gd name="adj2" fmla="val 1620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6909D3-517F-CB45-A051-7090A1F49295}">
      <dsp:nvSpPr>
        <dsp:cNvPr id="0" name=""/>
        <dsp:cNvSpPr/>
      </dsp:nvSpPr>
      <dsp:spPr>
        <a:xfrm>
          <a:off x="2186781" y="0"/>
          <a:ext cx="6042818" cy="437356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地域での在宅支援</a:t>
          </a:r>
        </a:p>
        <a:p>
          <a:pPr lvl="0" algn="ctr" defTabSz="889000">
            <a:lnSpc>
              <a:spcPct val="90000"/>
            </a:lnSpc>
            <a:spcBef>
              <a:spcPct val="0"/>
            </a:spcBef>
            <a:spcAft>
              <a:spcPct val="35000"/>
            </a:spcAft>
          </a:pPr>
          <a:r>
            <a:rPr kumimoji="1" lang="ja-JP" altLang="en-US" sz="2000" kern="1200" dirty="0" smtClean="0"/>
            <a:t>こどもの成長を見守り促すケアプラン変更</a:t>
          </a:r>
          <a:endParaRPr kumimoji="1" lang="ja-JP" altLang="en-US" sz="2000" kern="1200" dirty="0"/>
        </a:p>
      </dsp:txBody>
      <dsp:txXfrm>
        <a:off x="2186781" y="0"/>
        <a:ext cx="6042818" cy="1312071"/>
      </dsp:txXfrm>
    </dsp:sp>
    <dsp:sp modelId="{2DD1C665-7C23-EB40-B249-CF367C843943}">
      <dsp:nvSpPr>
        <dsp:cNvPr id="0" name=""/>
        <dsp:cNvSpPr/>
      </dsp:nvSpPr>
      <dsp:spPr>
        <a:xfrm>
          <a:off x="765374" y="1312071"/>
          <a:ext cx="2842813" cy="2842813"/>
        </a:xfrm>
        <a:prstGeom prst="pie">
          <a:avLst>
            <a:gd name="adj1" fmla="val 5400000"/>
            <a:gd name="adj2" fmla="val 1620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16D106F-D17D-8D4A-8A6E-2B12465E3435}">
      <dsp:nvSpPr>
        <dsp:cNvPr id="0" name=""/>
        <dsp:cNvSpPr/>
      </dsp:nvSpPr>
      <dsp:spPr>
        <a:xfrm>
          <a:off x="2186781" y="1312071"/>
          <a:ext cx="6042818" cy="284281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小児科での在宅支援</a:t>
          </a:r>
        </a:p>
        <a:p>
          <a:pPr lvl="0" algn="ctr" defTabSz="889000">
            <a:lnSpc>
              <a:spcPct val="90000"/>
            </a:lnSpc>
            <a:spcBef>
              <a:spcPct val="0"/>
            </a:spcBef>
            <a:spcAft>
              <a:spcPct val="35000"/>
            </a:spcAft>
          </a:pPr>
          <a:r>
            <a:rPr kumimoji="1" lang="ja-JP" altLang="en-US" sz="2000" kern="1200" dirty="0" smtClean="0"/>
            <a:t>家庭の生活に応じたケアプラン作成</a:t>
          </a:r>
        </a:p>
        <a:p>
          <a:pPr lvl="0" algn="ctr" defTabSz="889000">
            <a:lnSpc>
              <a:spcPct val="90000"/>
            </a:lnSpc>
            <a:spcBef>
              <a:spcPct val="0"/>
            </a:spcBef>
            <a:spcAft>
              <a:spcPct val="35000"/>
            </a:spcAft>
          </a:pPr>
          <a:r>
            <a:rPr kumimoji="1" lang="ja-JP" altLang="en-US" sz="2000" kern="1200" dirty="0" smtClean="0"/>
            <a:t>医学的支援の継続</a:t>
          </a:r>
          <a:endParaRPr kumimoji="1" lang="ja-JP" altLang="en-US" sz="2000" kern="1200" dirty="0"/>
        </a:p>
      </dsp:txBody>
      <dsp:txXfrm>
        <a:off x="2186781" y="1312071"/>
        <a:ext cx="6042818" cy="1312067"/>
      </dsp:txXfrm>
    </dsp:sp>
    <dsp:sp modelId="{B588262F-955A-B142-9E23-2C93594B6FEB}">
      <dsp:nvSpPr>
        <dsp:cNvPr id="0" name=""/>
        <dsp:cNvSpPr/>
      </dsp:nvSpPr>
      <dsp:spPr>
        <a:xfrm>
          <a:off x="1530747" y="2624139"/>
          <a:ext cx="1312067" cy="1312067"/>
        </a:xfrm>
        <a:prstGeom prst="pie">
          <a:avLst>
            <a:gd name="adj1" fmla="val 5400000"/>
            <a:gd name="adj2" fmla="val 1620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E81BE41-19A8-6D42-A6EA-9F68A0BF184E}">
      <dsp:nvSpPr>
        <dsp:cNvPr id="0" name=""/>
        <dsp:cNvSpPr/>
      </dsp:nvSpPr>
      <dsp:spPr>
        <a:xfrm>
          <a:off x="2186781" y="2624139"/>
          <a:ext cx="6042818" cy="131206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en-US" altLang="ja-JP" sz="2000" kern="1200" dirty="0" smtClean="0"/>
            <a:t>NICU</a:t>
          </a:r>
          <a:r>
            <a:rPr kumimoji="1" lang="ja-JP" altLang="en-US" sz="2000" kern="1200" dirty="0" smtClean="0"/>
            <a:t>での在宅支援</a:t>
          </a:r>
        </a:p>
        <a:p>
          <a:pPr lvl="0" algn="ctr" defTabSz="889000">
            <a:lnSpc>
              <a:spcPct val="90000"/>
            </a:lnSpc>
            <a:spcBef>
              <a:spcPct val="0"/>
            </a:spcBef>
            <a:spcAft>
              <a:spcPct val="35000"/>
            </a:spcAft>
          </a:pPr>
          <a:r>
            <a:rPr kumimoji="1" lang="ja-JP" altLang="en-US" sz="2000" kern="1200" dirty="0" smtClean="0"/>
            <a:t>在宅移行への動機付けと基本技術の取得</a:t>
          </a:r>
          <a:endParaRPr kumimoji="1" lang="ja-JP" altLang="en-US" sz="2000" kern="1200" dirty="0"/>
        </a:p>
      </dsp:txBody>
      <dsp:txXfrm>
        <a:off x="2186781" y="2624139"/>
        <a:ext cx="6042818" cy="1312067"/>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56F841A-4BB0-8942-A043-29055F7AC81E}" type="datetimeFigureOut">
              <a:rPr kumimoji="1" lang="ja-JP" altLang="en-US" smtClean="0"/>
              <a:t>2016/5/9</a:t>
            </a:fld>
            <a:endParaRPr kumimoji="1" lang="ja-JP" altLang="en-US"/>
          </a:p>
        </p:txBody>
      </p:sp>
      <p:sp>
        <p:nvSpPr>
          <p:cNvPr id="4" name="フッター プレースホルダー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E3C2292-D074-594E-9E24-6EB0AAD4FEB3}" type="slidenum">
              <a:rPr kumimoji="1" lang="ja-JP" altLang="en-US" smtClean="0"/>
              <a:t>‹#›</a:t>
            </a:fld>
            <a:endParaRPr kumimoji="1" lang="ja-JP" altLang="en-US"/>
          </a:p>
        </p:txBody>
      </p:sp>
    </p:spTree>
    <p:extLst>
      <p:ext uri="{BB962C8B-B14F-4D97-AF65-F5344CB8AC3E}">
        <p14:creationId xmlns:p14="http://schemas.microsoft.com/office/powerpoint/2010/main" val="6002459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D2A7C99-6EC7-C547-9545-AA0400BE12D2}" type="datetimeFigureOut">
              <a:rPr kumimoji="1" lang="ja-JP" altLang="en-US" smtClean="0"/>
              <a:t>2016/5/9</a:t>
            </a:fld>
            <a:endParaRPr kumimoji="1" lang="ja-JP" altLang="en-US"/>
          </a:p>
        </p:txBody>
      </p:sp>
      <p:sp>
        <p:nvSpPr>
          <p:cNvPr id="4" name="スライド イメージ プレースホルダー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3444F60-7041-3747-A71B-26706E162ACF}" type="slidenum">
              <a:rPr kumimoji="1" lang="ja-JP" altLang="en-US" smtClean="0"/>
              <a:t>‹#›</a:t>
            </a:fld>
            <a:endParaRPr kumimoji="1" lang="ja-JP" altLang="en-US"/>
          </a:p>
        </p:txBody>
      </p:sp>
    </p:spTree>
    <p:extLst>
      <p:ext uri="{BB962C8B-B14F-4D97-AF65-F5344CB8AC3E}">
        <p14:creationId xmlns:p14="http://schemas.microsoft.com/office/powerpoint/2010/main" val="31442750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まず最初に</a:t>
            </a:r>
            <a:r>
              <a:rPr kumimoji="1" lang="en-US" altLang="ja-JP" dirty="0" smtClean="0"/>
              <a:t>NICU</a:t>
            </a:r>
            <a:r>
              <a:rPr kumimoji="1" lang="ja-JP" altLang="en-US" dirty="0" smtClean="0"/>
              <a:t>について簡単にご紹介します。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NICU</a:t>
            </a:r>
            <a:r>
              <a:rPr kumimoji="1" lang="ja-JP" altLang="en-US" dirty="0" smtClean="0"/>
              <a:t>とは直訳すれば新生児集中治療室であり、その名の通り、あかちゃんの救命、集中治療を行う場所です。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写真は</a:t>
            </a:r>
            <a:r>
              <a:rPr kumimoji="1" lang="en-US" altLang="ja-JP" dirty="0" smtClean="0"/>
              <a:t>NICU</a:t>
            </a:r>
            <a:r>
              <a:rPr kumimoji="1" lang="ja-JP" altLang="en-US" dirty="0" smtClean="0"/>
              <a:t>の風景ですが、あかちゃんのいる保育器の周囲には人工呼吸器や、生体モニター、薬剤投与のためのシリンジポンプなどが配置されています。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1781484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NICU</a:t>
            </a:r>
            <a:r>
              <a:rPr kumimoji="1" lang="ja-JP" altLang="en-US" dirty="0" smtClean="0"/>
              <a:t>と小児科でスタッフが異なるため、ケアに指導方法が異なるなどのトラブルがあった事から、現在は共通の連絡表を用いて情報共有を行っている。</a:t>
            </a:r>
            <a:endParaRPr kumimoji="1" lang="ja-JP" altLang="en-US" dirty="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t>11</a:t>
            </a:fld>
            <a:endParaRPr kumimoji="1" lang="ja-JP" altLang="en-US"/>
          </a:p>
        </p:txBody>
      </p:sp>
    </p:spTree>
    <p:extLst>
      <p:ext uri="{BB962C8B-B14F-4D97-AF65-F5344CB8AC3E}">
        <p14:creationId xmlns:p14="http://schemas.microsoft.com/office/powerpoint/2010/main" val="58959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指導に用いるパンフレットや指導の進捗状況を記録するチェックリストも同一のものを用いて、家族が</a:t>
            </a:r>
            <a:r>
              <a:rPr kumimoji="1" lang="en-US" altLang="ja-JP" dirty="0" smtClean="0"/>
              <a:t>NICU</a:t>
            </a:r>
            <a:r>
              <a:rPr kumimoji="1" lang="ja-JP" altLang="en-US" dirty="0" smtClean="0"/>
              <a:t>から小児科に移行する際に障害が起きない工夫をしている。</a:t>
            </a:r>
            <a:endParaRPr kumimoji="1" lang="en-US" altLang="ja-JP" dirty="0" smtClean="0"/>
          </a:p>
          <a:p>
            <a:r>
              <a:rPr kumimoji="1" lang="ja-JP" altLang="en-US" dirty="0" smtClean="0"/>
              <a:t>どの指導を</a:t>
            </a:r>
            <a:r>
              <a:rPr kumimoji="1" lang="en-US" altLang="ja-JP" dirty="0" smtClean="0"/>
              <a:t>NICU</a:t>
            </a:r>
            <a:r>
              <a:rPr kumimoji="1" lang="ja-JP" altLang="en-US" dirty="0" smtClean="0"/>
              <a:t>で行い、どの指導を小児科で行うという原則を用いる事で最近では</a:t>
            </a:r>
            <a:r>
              <a:rPr kumimoji="1" lang="en-US" altLang="ja-JP" dirty="0" smtClean="0"/>
              <a:t>NICU</a:t>
            </a:r>
            <a:r>
              <a:rPr kumimoji="1" lang="ja-JP" altLang="en-US" dirty="0" smtClean="0"/>
              <a:t>から小児科病棟に移行する際の指導方法に関する混乱はおきなくなってきている。</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t>12</a:t>
            </a:fld>
            <a:endParaRPr kumimoji="1" lang="ja-JP" altLang="en-US"/>
          </a:p>
        </p:txBody>
      </p:sp>
    </p:spTree>
    <p:extLst>
      <p:ext uri="{BB962C8B-B14F-4D97-AF65-F5344CB8AC3E}">
        <p14:creationId xmlns:p14="http://schemas.microsoft.com/office/powerpoint/2010/main" val="1528309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具体例をお示しする。</a:t>
            </a:r>
            <a:endParaRPr kumimoji="1" lang="en-US" altLang="ja-JP" dirty="0" smtClean="0"/>
          </a:p>
          <a:p>
            <a:r>
              <a:rPr kumimoji="1" lang="ja-JP" altLang="en-US" dirty="0" smtClean="0"/>
              <a:t>症例</a:t>
            </a:r>
            <a:r>
              <a:rPr kumimoji="1" lang="en-US" altLang="ja-JP" dirty="0" smtClean="0"/>
              <a:t>1</a:t>
            </a:r>
            <a:r>
              <a:rPr kumimoji="1" lang="ja-JP" altLang="en-US" dirty="0" smtClean="0"/>
              <a:t>は里帰り分娩のため他県で出生したが、在宅医療が必要であると判断され居住地である当院に在宅移行目的で搬送された。</a:t>
            </a:r>
            <a:endParaRPr kumimoji="1" lang="en-US" altLang="ja-JP" dirty="0" smtClean="0"/>
          </a:p>
          <a:p>
            <a:r>
              <a:rPr kumimoji="1" lang="ja-JP" altLang="ja-JP" dirty="0" smtClean="0"/>
              <a:t>　</a:t>
            </a:r>
            <a:endParaRPr kumimoji="1" lang="en-US" altLang="ja-JP" dirty="0" smtClean="0"/>
          </a:p>
          <a:p>
            <a:r>
              <a:rPr kumimoji="1" lang="ja-JP" altLang="en-US" dirty="0" smtClean="0"/>
              <a:t>状態としては、自発呼吸はあるが有効な体動や嚥下は認められず気管挿管、十二指腸チューブによる持続栄養を行われていた。</a:t>
            </a:r>
            <a:endParaRPr kumimoji="1" lang="en-US" altLang="ja-JP" dirty="0" smtClean="0"/>
          </a:p>
          <a:p>
            <a:r>
              <a:rPr kumimoji="1" lang="ja-JP" altLang="en-US" dirty="0" smtClean="0"/>
              <a:t>両親は当院転院の時点で在宅移行を充分見据えておられ、当院では全身管理を行いながら、在宅医療に必要な処置の検討を開始した。</a:t>
            </a:r>
            <a:endParaRPr kumimoji="1" lang="ja-JP" altLang="en-US" dirty="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t>13</a:t>
            </a:fld>
            <a:endParaRPr kumimoji="1" lang="ja-JP" altLang="en-US"/>
          </a:p>
        </p:txBody>
      </p:sp>
    </p:spTree>
    <p:extLst>
      <p:ext uri="{BB962C8B-B14F-4D97-AF65-F5344CB8AC3E}">
        <p14:creationId xmlns:p14="http://schemas.microsoft.com/office/powerpoint/2010/main" val="3417664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スライドに示すように、各病態に応じて治療方針を家族とともに決定している。</a:t>
            </a:r>
            <a:endParaRPr kumimoji="1" lang="en-US" altLang="ja-JP" dirty="0" smtClean="0"/>
          </a:p>
          <a:p>
            <a:r>
              <a:rPr kumimoji="1" lang="ja-JP" altLang="en-US" dirty="0" smtClean="0"/>
              <a:t>児は唾液の嚥下も困難で気管切開だけでは気管内への唾液のたれ込みが起こり、気管内吸引の頻度が高くなる可能性をお話しし、喉頭気管分離と気管切開との選択をご家族にお示ししたところ、声が出る可能性を残してあげたいという強い希望があり、吸引頻度が在宅医療困難なほど頻回であれば再度手術も考慮するという方針とした。</a:t>
            </a:r>
            <a:endParaRPr kumimoji="1" lang="en-US" altLang="ja-JP" dirty="0" smtClean="0"/>
          </a:p>
          <a:p>
            <a:r>
              <a:rPr kumimoji="1" lang="ja-JP" altLang="en-US" dirty="0" smtClean="0"/>
              <a:t>本症例では、医学的な観点から有意な発声が得られる可能性は低いと考えられ、より家族の負担を減らすためには喉頭気管分離が有効と考えられたが、吸引が頻回になる事を認識した上でも家族の希望は気管切開であったため、今回は気管切開を選択した。</a:t>
            </a:r>
            <a:endParaRPr kumimoji="1" lang="en-US" altLang="ja-JP" dirty="0" smtClean="0"/>
          </a:p>
          <a:p>
            <a:r>
              <a:rPr kumimoji="1" lang="ja-JP" altLang="ja-JP" dirty="0" smtClean="0"/>
              <a:t>　</a:t>
            </a:r>
            <a:endParaRPr kumimoji="1" lang="en-US" altLang="ja-JP" dirty="0" smtClean="0"/>
          </a:p>
          <a:p>
            <a:r>
              <a:rPr kumimoji="1" lang="ja-JP" altLang="en-US" dirty="0" smtClean="0"/>
              <a:t>家族が幸せかつ快適に暮らすための外科的処置であり、小さな子どもたちの在宅移行においては、このような家族の希望も可能な限り尊重する事は大事であると考える。</a:t>
            </a:r>
            <a:endParaRPr kumimoji="1" lang="en-US" altLang="ja-JP" dirty="0" smtClean="0"/>
          </a:p>
          <a:p>
            <a:r>
              <a:rPr kumimoji="1" lang="ja-JP" altLang="ja-JP" dirty="0" smtClean="0"/>
              <a:t>　</a:t>
            </a:r>
            <a:endParaRPr kumimoji="1" lang="en-US" altLang="ja-JP" dirty="0" smtClean="0"/>
          </a:p>
          <a:p>
            <a:r>
              <a:rPr kumimoji="1" lang="ja-JP" altLang="en-US" dirty="0" smtClean="0"/>
              <a:t>胃管挿入はかなり困難な児であり、家族もその事を認識されていたため、食道裂肛ヘルニアの根治術、胃瘻造設に対しては同意を頂けた。</a:t>
            </a:r>
            <a:endParaRPr kumimoji="1" lang="en-US" altLang="ja-JP" dirty="0" smtClean="0"/>
          </a:p>
          <a:p>
            <a:r>
              <a:rPr kumimoji="1" lang="ja-JP" altLang="en-US" dirty="0" smtClean="0"/>
              <a:t>手術待機中には口腔内吸引など可能な手技取得をおこなってもらい、これらの外科的処置を終了した後に具体的に在宅移行準備を開始した。</a:t>
            </a:r>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t>14</a:t>
            </a:fld>
            <a:endParaRPr kumimoji="1" lang="ja-JP" altLang="en-US"/>
          </a:p>
        </p:txBody>
      </p:sp>
    </p:spTree>
    <p:extLst>
      <p:ext uri="{BB962C8B-B14F-4D97-AF65-F5344CB8AC3E}">
        <p14:creationId xmlns:p14="http://schemas.microsoft.com/office/powerpoint/2010/main" val="3767499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在宅に必要な手技をスライドに示すようなものと判断し、それぞれ対応する職種によるケアの指導を開始した。</a:t>
            </a:r>
            <a:endParaRPr kumimoji="1" lang="en-US" altLang="ja-JP" dirty="0" smtClean="0"/>
          </a:p>
          <a:p>
            <a:r>
              <a:rPr kumimoji="1" lang="ja-JP" altLang="en-US" dirty="0" smtClean="0"/>
              <a:t>それぞれの担当者が指導を行い、新生児科、小児科共通のチェックリストに基づき進捗状況を把握する。適宜小児科新生児科合同会議で情報を共有する。</a:t>
            </a:r>
            <a:endParaRPr kumimoji="1" lang="ja-JP" altLang="en-US" dirty="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t>15</a:t>
            </a:fld>
            <a:endParaRPr kumimoji="1" lang="ja-JP" altLang="en-US"/>
          </a:p>
        </p:txBody>
      </p:sp>
    </p:spTree>
    <p:extLst>
      <p:ext uri="{BB962C8B-B14F-4D97-AF65-F5344CB8AC3E}">
        <p14:creationId xmlns:p14="http://schemas.microsoft.com/office/powerpoint/2010/main" val="2217948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症例</a:t>
            </a:r>
            <a:r>
              <a:rPr kumimoji="1" lang="en-US" altLang="ja-JP" dirty="0" smtClean="0"/>
              <a:t>2</a:t>
            </a:r>
            <a:r>
              <a:rPr kumimoji="1" lang="ja-JP" altLang="en-US" dirty="0" smtClean="0"/>
              <a:t>は</a:t>
            </a:r>
            <a:r>
              <a:rPr kumimoji="1" lang="en-US" altLang="ja-JP" dirty="0" smtClean="0"/>
              <a:t>18</a:t>
            </a:r>
            <a:r>
              <a:rPr kumimoji="1" lang="ja-JP" altLang="en-US" dirty="0" smtClean="0"/>
              <a:t>トリソミーの児である。</a:t>
            </a:r>
            <a:endParaRPr kumimoji="1" lang="en-US" altLang="ja-JP" dirty="0" smtClean="0"/>
          </a:p>
          <a:p>
            <a:r>
              <a:rPr kumimoji="1" lang="ja-JP" altLang="en-US" dirty="0" smtClean="0"/>
              <a:t>スライドに示す心臓奇形、不整脈、食道閉鎖などの合併症をかかえている。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t>16</a:t>
            </a:fld>
            <a:endParaRPr kumimoji="1" lang="ja-JP" altLang="en-US"/>
          </a:p>
        </p:txBody>
      </p:sp>
    </p:spTree>
    <p:extLst>
      <p:ext uri="{BB962C8B-B14F-4D97-AF65-F5344CB8AC3E}">
        <p14:creationId xmlns:p14="http://schemas.microsoft.com/office/powerpoint/2010/main" val="3190291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この児は生後間もなく、食道閉鎖に対する胃瘻造設術を受け、消化の問題はクリアされており、心奇形は外科的介入なしで状態は安定、呼吸は</a:t>
            </a:r>
            <a:r>
              <a:rPr kumimoji="1" lang="en-US" altLang="ja-JP" dirty="0" err="1" smtClean="0"/>
              <a:t>nasalCPAP</a:t>
            </a:r>
            <a:r>
              <a:rPr kumimoji="1" lang="ja-JP" altLang="en-US" dirty="0" smtClean="0"/>
              <a:t>という鼻にマスクをかぶせる形の呼吸器による呼吸介助で全身状態が保てていたため、早期に在宅移行準備を進めた。初回の地域の外部機関も含めた退院調整会議を行った後に、呼吸不全から心停止を起こし、気管挿管などで蘇生された。</a:t>
            </a:r>
            <a:endParaRPr kumimoji="1" lang="en-US" altLang="ja-JP" dirty="0" smtClean="0"/>
          </a:p>
          <a:p>
            <a:r>
              <a:rPr kumimoji="1" lang="ja-JP" altLang="en-US" dirty="0" smtClean="0"/>
              <a:t>この事から、もう一度家族と在宅移行にむけて話し合いを持ち、気管切開、食道閉鎖根治術など可能な限りの外科処置を行った後に在宅移行する事にした。</a:t>
            </a:r>
            <a:endParaRPr kumimoji="1" lang="en-US" altLang="ja-JP" dirty="0" smtClean="0"/>
          </a:p>
          <a:p>
            <a:r>
              <a:rPr kumimoji="1" lang="ja-JP" altLang="en-US" dirty="0" smtClean="0"/>
              <a:t>すべての処置を終え、小児科病棟に転棟した。</a:t>
            </a:r>
            <a:endParaRPr kumimoji="1" lang="ja-JP" altLang="en-US" dirty="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t>17</a:t>
            </a:fld>
            <a:endParaRPr kumimoji="1" lang="ja-JP" altLang="en-US"/>
          </a:p>
        </p:txBody>
      </p:sp>
    </p:spTree>
    <p:extLst>
      <p:ext uri="{BB962C8B-B14F-4D97-AF65-F5344CB8AC3E}">
        <p14:creationId xmlns:p14="http://schemas.microsoft.com/office/powerpoint/2010/main" val="566844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t>18</a:t>
            </a:fld>
            <a:endParaRPr kumimoji="1" lang="ja-JP" altLang="en-US"/>
          </a:p>
        </p:txBody>
      </p:sp>
    </p:spTree>
    <p:extLst>
      <p:ext uri="{BB962C8B-B14F-4D97-AF65-F5344CB8AC3E}">
        <p14:creationId xmlns:p14="http://schemas.microsoft.com/office/powerpoint/2010/main" val="3063612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t>19</a:t>
            </a:fld>
            <a:endParaRPr kumimoji="1" lang="ja-JP" altLang="en-US"/>
          </a:p>
        </p:txBody>
      </p:sp>
    </p:spTree>
    <p:extLst>
      <p:ext uri="{BB962C8B-B14F-4D97-AF65-F5344CB8AC3E}">
        <p14:creationId xmlns:p14="http://schemas.microsoft.com/office/powerpoint/2010/main" val="2594862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t>20</a:t>
            </a:fld>
            <a:endParaRPr kumimoji="1" lang="ja-JP" altLang="en-US"/>
          </a:p>
        </p:txBody>
      </p:sp>
    </p:spTree>
    <p:extLst>
      <p:ext uri="{BB962C8B-B14F-4D97-AF65-F5344CB8AC3E}">
        <p14:creationId xmlns:p14="http://schemas.microsoft.com/office/powerpoint/2010/main" val="84413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NICU</a:t>
            </a:r>
            <a:r>
              <a:rPr kumimoji="1" lang="ja-JP" altLang="en-US" dirty="0" smtClean="0"/>
              <a:t>では、生まれたばかりの「赤ちゃん」のあらゆる病態に対応します。出生体重</a:t>
            </a:r>
            <a:r>
              <a:rPr kumimoji="1" lang="en-US" altLang="ja-JP" dirty="0" smtClean="0"/>
              <a:t>300g</a:t>
            </a:r>
            <a:r>
              <a:rPr kumimoji="1" lang="ja-JP" altLang="en-US" dirty="0" smtClean="0"/>
              <a:t>台の超早産児から、体重</a:t>
            </a:r>
            <a:r>
              <a:rPr kumimoji="1" lang="en-US" altLang="ja-JP" dirty="0" smtClean="0"/>
              <a:t>3kg</a:t>
            </a:r>
            <a:r>
              <a:rPr kumimoji="1" lang="ja-JP" altLang="en-US" dirty="0" smtClean="0"/>
              <a:t>をこえる重症新生児仮死の児、その他外科疾患や、生後の感染症など扱う疾患は多岐にわたります。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solidFill>
                  <a:prstClr val="black"/>
                </a:solidFill>
              </a:rPr>
              <a:pPr/>
              <a:t>2</a:t>
            </a:fld>
            <a:endParaRPr kumimoji="1" lang="ja-JP" altLang="en-US">
              <a:solidFill>
                <a:prstClr val="black"/>
              </a:solidFill>
            </a:endParaRPr>
          </a:p>
        </p:txBody>
      </p:sp>
    </p:spTree>
    <p:extLst>
      <p:ext uri="{BB962C8B-B14F-4D97-AF65-F5344CB8AC3E}">
        <p14:creationId xmlns:p14="http://schemas.microsoft.com/office/powerpoint/2010/main" val="1781484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727AAB8-E114-4558-8E69-418F471EE1FE}" type="slidenum">
              <a:rPr kumimoji="1" lang="ja-JP" altLang="en-US" smtClean="0"/>
              <a:t>21</a:t>
            </a:fld>
            <a:endParaRPr kumimoji="1" lang="ja-JP" altLang="en-US"/>
          </a:p>
        </p:txBody>
      </p:sp>
    </p:spTree>
    <p:extLst>
      <p:ext uri="{BB962C8B-B14F-4D97-AF65-F5344CB8AC3E}">
        <p14:creationId xmlns:p14="http://schemas.microsoft.com/office/powerpoint/2010/main" val="674934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t>22</a:t>
            </a:fld>
            <a:endParaRPr kumimoji="1" lang="ja-JP" altLang="en-US"/>
          </a:p>
        </p:txBody>
      </p:sp>
    </p:spTree>
    <p:extLst>
      <p:ext uri="{BB962C8B-B14F-4D97-AF65-F5344CB8AC3E}">
        <p14:creationId xmlns:p14="http://schemas.microsoft.com/office/powerpoint/2010/main" val="769679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t>23</a:t>
            </a:fld>
            <a:endParaRPr kumimoji="1" lang="ja-JP" altLang="en-US"/>
          </a:p>
        </p:txBody>
      </p:sp>
    </p:spTree>
    <p:extLst>
      <p:ext uri="{BB962C8B-B14F-4D97-AF65-F5344CB8AC3E}">
        <p14:creationId xmlns:p14="http://schemas.microsoft.com/office/powerpoint/2010/main" val="231349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どのような疾患をかかえた児であっても、新たな家族の誕生は祝福されるべきであり、そこから始まる家族の生活の支援も</a:t>
            </a:r>
            <a:r>
              <a:rPr kumimoji="1" lang="en-US" altLang="ja-JP" dirty="0" smtClean="0"/>
              <a:t>NICU</a:t>
            </a:r>
            <a:r>
              <a:rPr kumimoji="1" lang="ja-JP" altLang="en-US" dirty="0" smtClean="0"/>
              <a:t>スタッフの大切な仕事のひとつです。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solidFill>
                  <a:prstClr val="black"/>
                </a:solidFill>
              </a:rPr>
              <a:pPr/>
              <a:t>3</a:t>
            </a:fld>
            <a:endParaRPr kumimoji="1" lang="ja-JP" altLang="en-US">
              <a:solidFill>
                <a:prstClr val="black"/>
              </a:solidFill>
            </a:endParaRPr>
          </a:p>
        </p:txBody>
      </p:sp>
    </p:spTree>
    <p:extLst>
      <p:ext uri="{BB962C8B-B14F-4D97-AF65-F5344CB8AC3E}">
        <p14:creationId xmlns:p14="http://schemas.microsoft.com/office/powerpoint/2010/main" val="1781484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救命治療あるいは集中治療の技術は著しく進歩し、かつては救命できなかった重篤な児も救命される様になりました。この事を背景に、家庭での生活にも医療的ケアを必要とする子どもたちが増えている事も</a:t>
            </a:r>
            <a:r>
              <a:rPr kumimoji="1" lang="en-US" altLang="ja-JP" dirty="0" smtClean="0"/>
              <a:t>NICU</a:t>
            </a:r>
            <a:r>
              <a:rPr kumimoji="1" lang="ja-JP" altLang="en-US" dirty="0" smtClean="0"/>
              <a:t>における現実です。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solidFill>
                  <a:prstClr val="black"/>
                </a:solidFill>
              </a:rPr>
              <a:pPr/>
              <a:t>4</a:t>
            </a:fld>
            <a:endParaRPr kumimoji="1" lang="ja-JP" altLang="en-US">
              <a:solidFill>
                <a:prstClr val="black"/>
              </a:solidFill>
            </a:endParaRPr>
          </a:p>
        </p:txBody>
      </p:sp>
    </p:spTree>
    <p:extLst>
      <p:ext uri="{BB962C8B-B14F-4D97-AF65-F5344CB8AC3E}">
        <p14:creationId xmlns:p14="http://schemas.microsoft.com/office/powerpoint/2010/main" val="405732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どのような治療の手を尽くしても、自宅退院が不可能な子もいます。その子たちと家族ににとって</a:t>
            </a:r>
            <a:r>
              <a:rPr kumimoji="1" lang="en-US" altLang="ja-JP" dirty="0" smtClean="0"/>
              <a:t>NICU</a:t>
            </a:r>
            <a:r>
              <a:rPr kumimoji="1" lang="ja-JP" altLang="en-US" dirty="0" smtClean="0"/>
              <a:t>内で一緒に過ごしてもらう事も行います。</a:t>
            </a:r>
            <a:endParaRPr kumimoji="1" lang="en-US" altLang="ja-JP" dirty="0" smtClean="0"/>
          </a:p>
          <a:p>
            <a:r>
              <a:rPr kumimoji="1" lang="ja-JP" altLang="en-US" dirty="0" smtClean="0"/>
              <a:t>時に、</a:t>
            </a:r>
            <a:r>
              <a:rPr kumimoji="1" lang="en-US" altLang="ja-JP" dirty="0" smtClean="0"/>
              <a:t>NICU</a:t>
            </a:r>
            <a:r>
              <a:rPr kumimoji="1" lang="ja-JP" altLang="en-US" dirty="0" smtClean="0"/>
              <a:t>はターミナルケアの場にもなります。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solidFill>
                  <a:prstClr val="black"/>
                </a:solidFill>
              </a:rPr>
              <a:pPr/>
              <a:t>5</a:t>
            </a:fld>
            <a:endParaRPr kumimoji="1" lang="ja-JP" altLang="en-US">
              <a:solidFill>
                <a:prstClr val="black"/>
              </a:solidFill>
            </a:endParaRPr>
          </a:p>
        </p:txBody>
      </p:sp>
    </p:spTree>
    <p:extLst>
      <p:ext uri="{BB962C8B-B14F-4D97-AF65-F5344CB8AC3E}">
        <p14:creationId xmlns:p14="http://schemas.microsoft.com/office/powerpoint/2010/main" val="89567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NICU</a:t>
            </a:r>
            <a:r>
              <a:rPr kumimoji="1" lang="ja-JP" altLang="en-US" dirty="0" smtClean="0"/>
              <a:t>から在宅療養に移行する子どもたちは大きく分けて３つに分けられます。</a:t>
            </a:r>
            <a:endParaRPr kumimoji="1" lang="en-US" altLang="ja-JP" dirty="0" smtClean="0"/>
          </a:p>
          <a:p>
            <a:r>
              <a:rPr kumimoji="1" lang="ja-JP" altLang="en-US" dirty="0" smtClean="0"/>
              <a:t>先天奇形や染色体異常などの先天性疾患の場合、近年は胎児期に診断されている事も稀ではありません。このような場合、私たちと家族との関わりは児の出生前から始まります。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重症新生児仮死、一部の早産児など、分娩時の異常に基づく問題の場合、本来喜びのみの瞬間であるはずの児の誕生が、大きな不安や時に怒りに包まれてしまいます。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また、出生後早期の感染症や頭蓋内出血などが原因の場合、一時は元気な姿であかちゃんの誕生を喜んだ家族が、</a:t>
            </a:r>
            <a:r>
              <a:rPr kumimoji="1" lang="ja-JP" altLang="ja-JP" dirty="0" smtClean="0"/>
              <a:t>　</a:t>
            </a:r>
            <a:r>
              <a:rPr kumimoji="1" lang="ja-JP" altLang="en-US" dirty="0" smtClean="0"/>
              <a:t>児の後障害を受け入れなければならなくなります。</a:t>
            </a:r>
            <a:endParaRPr kumimoji="1" lang="en-US" altLang="ja-JP" dirty="0" smtClean="0"/>
          </a:p>
          <a:p>
            <a:r>
              <a:rPr kumimoji="1" lang="ja-JP" altLang="en-US" dirty="0" smtClean="0"/>
              <a:t>障害の発生時期や基礎疾患が異なるという事は、家族にとっての出発点がそれぞれ異なっていると言う事であり、家族の障害の受容の過程での寄り添いのさいに、重要なポイントであると考えられます。</a:t>
            </a:r>
            <a:endParaRPr kumimoji="1" lang="en-US" altLang="ja-JP" dirty="0" smtClean="0"/>
          </a:p>
          <a:p>
            <a:r>
              <a:rPr kumimoji="1" lang="ja-JP" altLang="en-US" dirty="0" smtClean="0"/>
              <a:t>生まれる前から在宅医療の必要性が認識できるか否か、一旦元気な赤ちゃんに触れているか否かなどで家族が受容から在宅医療への意思にいたるのに要する期間は様々です。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t>6</a:t>
            </a:fld>
            <a:endParaRPr kumimoji="1" lang="ja-JP" altLang="en-US"/>
          </a:p>
        </p:txBody>
      </p:sp>
    </p:spTree>
    <p:extLst>
      <p:ext uri="{BB962C8B-B14F-4D97-AF65-F5344CB8AC3E}">
        <p14:creationId xmlns:p14="http://schemas.microsoft.com/office/powerpoint/2010/main" val="141491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出生あるいは出生前から在宅医療に移行するまでの当院における大まかな経過を示す。</a:t>
            </a:r>
            <a:endParaRPr kumimoji="1" lang="en-US" altLang="ja-JP" dirty="0" smtClean="0"/>
          </a:p>
          <a:p>
            <a:r>
              <a:rPr kumimoji="1" lang="ja-JP" altLang="ja-JP" dirty="0" smtClean="0"/>
              <a:t>　</a:t>
            </a:r>
            <a:endParaRPr kumimoji="1" lang="en-US" altLang="ja-JP" dirty="0" smtClean="0"/>
          </a:p>
          <a:p>
            <a:r>
              <a:rPr kumimoji="1" lang="ja-JP" altLang="en-US" dirty="0" smtClean="0"/>
              <a:t>近年は、重篤な染色体異常や先天奇形は出生前診断が行われている事も多い。</a:t>
            </a:r>
            <a:endParaRPr kumimoji="1" lang="en-US" altLang="ja-JP" dirty="0" smtClean="0"/>
          </a:p>
          <a:p>
            <a:r>
              <a:rPr kumimoji="1" lang="ja-JP" altLang="en-US" dirty="0" smtClean="0"/>
              <a:t>出生時に胎外環境に順応できず、何らかの救命処置が必要になりそうなケースでは、その処置の必要性と、救命処置を行わなかった場合の想定される経過、一旦気管内挿管などを行って蘇生した場合、経過によってはその医療行為が在宅でも必要になる可能性などをすべてお話しし、家族と出生後の治療やケアについて充分お話しして出産に望んでいる。</a:t>
            </a:r>
            <a:endParaRPr kumimoji="1" lang="en-US" altLang="ja-JP" dirty="0" smtClean="0"/>
          </a:p>
          <a:p>
            <a:r>
              <a:rPr kumimoji="1" lang="ja-JP" altLang="en-US" dirty="0" smtClean="0"/>
              <a:t>一方で、予期しない早産や生後の感染症などの影響で後遺症が残り在宅医療が必要になるケースもあり、これらはまず救命、続いて後障害を最小限にとどめる治療が行われた後に、最終的な病態を判断して在宅移行を行う事になる。</a:t>
            </a:r>
            <a:endParaRPr kumimoji="1" lang="en-US" altLang="ja-JP" dirty="0" smtClean="0"/>
          </a:p>
          <a:p>
            <a:r>
              <a:rPr kumimoji="1" lang="ja-JP" altLang="ja-JP" dirty="0" smtClean="0"/>
              <a:t>　</a:t>
            </a:r>
            <a:endParaRPr kumimoji="1" lang="en-US" altLang="ja-JP" dirty="0" smtClean="0"/>
          </a:p>
          <a:p>
            <a:r>
              <a:rPr kumimoji="1" lang="ja-JP" altLang="en-US" dirty="0" smtClean="0"/>
              <a:t>いずれの場合も家族の愛着形成と障害の受容を待ち、在宅医療の意思を確認しながら、一方で医学的に病態を把握し必要な加療を継続する。</a:t>
            </a:r>
            <a:endParaRPr kumimoji="1" lang="en-US" altLang="ja-JP" dirty="0" smtClean="0"/>
          </a:p>
          <a:p>
            <a:r>
              <a:rPr kumimoji="1" lang="ja-JP" altLang="en-US" dirty="0" smtClean="0"/>
              <a:t>症状が安定した場合は、在宅に必要なケアを選択し、家族にそのケア技術を習得してもらう事になる、</a:t>
            </a:r>
            <a:endParaRPr kumimoji="1" lang="en-US" altLang="ja-JP" dirty="0" smtClean="0"/>
          </a:p>
          <a:p>
            <a:r>
              <a:rPr kumimoji="1" lang="ja-JP" altLang="en-US" baseline="0" dirty="0" smtClean="0"/>
              <a:t>家族に基礎的なケアを習得していただき、家族のスタイルに合わせて、適切な期間小児科で付き添い入院の形をとっていただき、より家庭に近い状態で家族に児と過ごしていただいて退院としている。</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t>7</a:t>
            </a:fld>
            <a:endParaRPr kumimoji="1" lang="ja-JP" altLang="en-US"/>
          </a:p>
        </p:txBody>
      </p:sp>
    </p:spTree>
    <p:extLst>
      <p:ext uri="{BB962C8B-B14F-4D97-AF65-F5344CB8AC3E}">
        <p14:creationId xmlns:p14="http://schemas.microsoft.com/office/powerpoint/2010/main" val="2893297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NICU</a:t>
            </a:r>
            <a:r>
              <a:rPr kumimoji="1" lang="ja-JP" altLang="en-US" dirty="0" smtClean="0"/>
              <a:t>から在宅に移行する際の、大きなポイントのひとつは、</a:t>
            </a:r>
            <a:endParaRPr kumimoji="1" lang="en-US" altLang="ja-JP" dirty="0" smtClean="0"/>
          </a:p>
          <a:p>
            <a:r>
              <a:rPr kumimoji="1" lang="ja-JP" altLang="en-US" dirty="0" smtClean="0"/>
              <a:t>我々医療者が治療として行っている処置を、家庭で児が生活するために必要なケアに移行していく事である。</a:t>
            </a:r>
            <a:endParaRPr kumimoji="1" lang="en-US" altLang="ja-JP" dirty="0" smtClean="0"/>
          </a:p>
          <a:p>
            <a:r>
              <a:rPr kumimoji="1" lang="ja-JP" altLang="ja-JP" dirty="0" smtClean="0"/>
              <a:t>　</a:t>
            </a:r>
            <a:endParaRPr kumimoji="1" lang="en-US" altLang="ja-JP" dirty="0" smtClean="0"/>
          </a:p>
          <a:p>
            <a:r>
              <a:rPr kumimoji="1" lang="ja-JP" altLang="en-US" dirty="0" smtClean="0"/>
              <a:t>具体的にはシリンジポンプを使って定時きっかりに与える経管栄養や、特殊なデバイスを用いて完全な無菌状態で行う気管内吸引などの医療行為言い換えれば治療を、家庭でも出来る医療的なケアにしていく事である。</a:t>
            </a:r>
            <a:endParaRPr kumimoji="1" lang="en-US" altLang="ja-JP" dirty="0" smtClean="0"/>
          </a:p>
          <a:p>
            <a:r>
              <a:rPr kumimoji="1" lang="ja-JP" altLang="ja-JP" dirty="0" smtClean="0"/>
              <a:t>　</a:t>
            </a:r>
            <a:endParaRPr kumimoji="1" lang="en-US" altLang="ja-JP" dirty="0" smtClean="0"/>
          </a:p>
          <a:p>
            <a:r>
              <a:rPr kumimoji="1" lang="ja-JP" altLang="en-US" dirty="0" smtClean="0"/>
              <a:t>家族の中には医師や看護師が行っている医学的治療行為を家族だけで家庭でしなければならないという認識に至り、在宅移行に抵抗を示す家族がいるのも事実である。</a:t>
            </a:r>
            <a:endParaRPr kumimoji="1" lang="en-US" altLang="ja-JP" dirty="0" smtClean="0"/>
          </a:p>
          <a:p>
            <a:r>
              <a:rPr kumimoji="1" lang="ja-JP" altLang="en-US" dirty="0" smtClean="0"/>
              <a:t>その場合も、医療行為から児の生活に必要なケアというに少しずつ変化させ、その際には家族のライフスタイルなどにも配慮した工夫が必要である。</a:t>
            </a:r>
            <a:endParaRPr kumimoji="1" lang="en-US" altLang="ja-JP" dirty="0" smtClean="0"/>
          </a:p>
          <a:p>
            <a:r>
              <a:rPr kumimoji="1" lang="ja-JP" altLang="ja-JP" dirty="0" smtClean="0"/>
              <a:t>　</a:t>
            </a:r>
            <a:endParaRPr kumimoji="1" lang="en-US" altLang="ja-JP" dirty="0" smtClean="0"/>
          </a:p>
          <a:p>
            <a:r>
              <a:rPr kumimoji="1" lang="ja-JP" altLang="en-US" dirty="0" smtClean="0"/>
              <a:t>当然、</a:t>
            </a:r>
            <a:r>
              <a:rPr kumimoji="1" lang="en-US" altLang="ja-JP" dirty="0" smtClean="0"/>
              <a:t>NICU</a:t>
            </a:r>
            <a:r>
              <a:rPr kumimoji="1" lang="ja-JP" altLang="en-US" dirty="0" smtClean="0"/>
              <a:t>や小児科を退院した後も児の成長や家族のライフスタイルに合わせてケアの変更を行っていく必要があり、これには病院スタッフのみならず、訪問看護師、ヘルパー、保健師、教育関係者、相談支援専門員など様々な職種の関わりが必要になってくる。</a:t>
            </a:r>
            <a:endParaRPr kumimoji="1" lang="ja-JP" altLang="en-US" dirty="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t>8</a:t>
            </a:fld>
            <a:endParaRPr kumimoji="1" lang="ja-JP" altLang="en-US"/>
          </a:p>
        </p:txBody>
      </p:sp>
    </p:spTree>
    <p:extLst>
      <p:ext uri="{BB962C8B-B14F-4D97-AF65-F5344CB8AC3E}">
        <p14:creationId xmlns:p14="http://schemas.microsoft.com/office/powerpoint/2010/main" val="2388308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医療行為を家庭で児が生活するためのケアに変遷するという事の例をお示しする。</a:t>
            </a:r>
            <a:endParaRPr kumimoji="1" lang="en-US" altLang="ja-JP" dirty="0" smtClean="0"/>
          </a:p>
          <a:p>
            <a:r>
              <a:rPr kumimoji="1" lang="ja-JP" altLang="ja-JP" dirty="0" smtClean="0"/>
              <a:t>　</a:t>
            </a:r>
            <a:endParaRPr kumimoji="1" lang="en-US" altLang="ja-JP" dirty="0" smtClean="0"/>
          </a:p>
          <a:p>
            <a:r>
              <a:rPr kumimoji="1" lang="ja-JP" altLang="en-US" dirty="0" smtClean="0"/>
              <a:t>ここでは完全無菌という状態は問わず、吸引チューブの長さを決めて挿入するという事を最重要としている。</a:t>
            </a:r>
            <a:endParaRPr kumimoji="1" lang="en-US" altLang="ja-JP" dirty="0" smtClean="0"/>
          </a:p>
          <a:p>
            <a:r>
              <a:rPr kumimoji="1" lang="ja-JP" altLang="en-US" dirty="0" smtClean="0"/>
              <a:t>それ以外は家庭で可能な形に変遷していく。</a:t>
            </a:r>
            <a:endParaRPr kumimoji="1" lang="ja-JP" altLang="en-US" dirty="0"/>
          </a:p>
        </p:txBody>
      </p:sp>
      <p:sp>
        <p:nvSpPr>
          <p:cNvPr id="4" name="スライド番号プレースホルダー 3"/>
          <p:cNvSpPr>
            <a:spLocks noGrp="1"/>
          </p:cNvSpPr>
          <p:nvPr>
            <p:ph type="sldNum" sz="quarter" idx="10"/>
          </p:nvPr>
        </p:nvSpPr>
        <p:spPr/>
        <p:txBody>
          <a:bodyPr/>
          <a:lstStyle/>
          <a:p>
            <a:fld id="{D3444F60-7041-3747-A71B-26706E162ACF}" type="slidenum">
              <a:rPr kumimoji="1" lang="ja-JP" altLang="en-US" smtClean="0"/>
              <a:t>9</a:t>
            </a:fld>
            <a:endParaRPr kumimoji="1" lang="ja-JP" altLang="en-US"/>
          </a:p>
        </p:txBody>
      </p:sp>
    </p:spTree>
    <p:extLst>
      <p:ext uri="{BB962C8B-B14F-4D97-AF65-F5344CB8AC3E}">
        <p14:creationId xmlns:p14="http://schemas.microsoft.com/office/powerpoint/2010/main" val="1786026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5A26A0B-BAE0-1F44-BAD5-BEECCA938ED5}" type="datetime1">
              <a:rPr lang="ja-JP" altLang="en-US" smtClean="0"/>
              <a:t>2016/5/9</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ja-JP" altLang="en-US" smtClean="0"/>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C9B2F851-8070-AD48-AE81-EC94C3BC2F2C}" type="datetime1">
              <a:rPr lang="ja-JP" altLang="en-US" smtClean="0"/>
              <a:t>2016/5/9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DB61364-675E-2C4B-A92B-07147D9D841F}" type="datetime1">
              <a:rPr lang="ja-JP" altLang="en-US" smtClean="0"/>
              <a:t>2016/5/9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タイトル 8"/>
          <p:cNvSpPr>
            <a:spLocks noGrp="1"/>
          </p:cNvSpPr>
          <p:nvPr>
            <p:ph type="ctrTitle"/>
          </p:nvPr>
        </p:nvSpPr>
        <p:spPr>
          <a:xfrm>
            <a:off x="685800" y="1752605"/>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grpSp>
        <p:nvGrpSpPr>
          <p:cNvPr id="2" name="グループ化 1"/>
          <p:cNvGrpSpPr/>
          <p:nvPr/>
        </p:nvGrpSpPr>
        <p:grpSpPr>
          <a:xfrm>
            <a:off x="-3764"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a typeface="ＭＳ Ｐゴシック" charset="-128"/>
              </a:endParaRPr>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a typeface="ＭＳ Ｐゴシック" charset="-128"/>
              </a:endParaRPr>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endParaRPr lang="en-US" altLang="ja-JP">
              <a:solidFill>
                <a:srgbClr val="000000"/>
              </a:solidFill>
            </a:endParaRPr>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endParaRPr lang="en-US" altLang="ja-JP">
              <a:solidFill>
                <a:srgbClr val="000000"/>
              </a:solidFill>
            </a:endParaRPr>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fld id="{3916328E-6D65-4AC6-AED3-A57AB5A8C1C2}"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63810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13DE2959-4469-48E6-BA76-FB55B6F6B932}" type="slidenum">
              <a:rPr lang="en-US" altLang="ja-JP" smtClean="0">
                <a:solidFill>
                  <a:srgbClr val="000000"/>
                </a:solidFill>
              </a:rPr>
              <a:pPr/>
              <a:t>‹#›</a:t>
            </a:fld>
            <a:endParaRPr lang="en-US" altLang="ja-JP">
              <a:solidFill>
                <a:srgbClr val="000000"/>
              </a:solidFill>
            </a:endParaRPr>
          </a:p>
        </p:txBody>
      </p:sp>
      <p:sp>
        <p:nvSpPr>
          <p:cNvPr id="7" name="タイトル 6"/>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35690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0A7CE1D0-5355-41B5-B98E-D73C9CE5E466}" type="slidenum">
              <a:rPr lang="en-US" altLang="ja-JP" smtClean="0">
                <a:solidFill>
                  <a:srgbClr val="000000"/>
                </a:solidFill>
              </a:rPr>
              <a:pPr/>
              <a:t>‹#›</a:t>
            </a:fld>
            <a:endParaRPr lang="en-US" altLang="ja-JP">
              <a:solidFill>
                <a:srgbClr val="000000"/>
              </a:solidFill>
            </a:endParaRPr>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59172435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extLst/>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extLst/>
          </a:lstStyle>
          <a:p>
            <a:fld id="{3CE2758A-97DF-4B8C-86C5-D2B9CA8214C6}" type="slidenum">
              <a:rPr lang="en-US" altLang="ja-JP" smtClean="0">
                <a:solidFill>
                  <a:srgbClr val="000000"/>
                </a:solidFill>
              </a:rPr>
              <a:pPr/>
              <a:t>‹#›</a:t>
            </a:fld>
            <a:endParaRPr lang="en-US" altLang="ja-JP">
              <a:solidFill>
                <a:srgbClr val="000000"/>
              </a:solidFill>
            </a:endParaRPr>
          </a:p>
        </p:txBody>
      </p:sp>
      <p:sp>
        <p:nvSpPr>
          <p:cNvPr id="8" name="タイトル 7"/>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122233359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1444298"/>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45027" y="1444298"/>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extLst/>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extLst/>
          </a:lstStyle>
          <a:p>
            <a:fld id="{713C96AB-BBE1-4417-B921-BC6F0C486974}"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5931056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extLst/>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extLst/>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extLst/>
          </a:lstStyle>
          <a:p>
            <a:fld id="{E1505E7C-A9A5-4D6A-8F31-360AAF54F5A8}" type="slidenum">
              <a:rPr lang="en-US" altLang="ja-JP" smtClean="0">
                <a:solidFill>
                  <a:srgbClr val="000000"/>
                </a:solidFill>
              </a:rPr>
              <a:pPr/>
              <a:t>‹#›</a:t>
            </a:fld>
            <a:endParaRPr lang="en-US" altLang="ja-JP">
              <a:solidFill>
                <a:srgbClr val="000000"/>
              </a:solidFill>
            </a:endParaRPr>
          </a:p>
        </p:txBody>
      </p:sp>
      <p:sp>
        <p:nvSpPr>
          <p:cNvPr id="6" name="タイトル 5"/>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12837742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extLst/>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extLst/>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extLst/>
          </a:lstStyle>
          <a:p>
            <a:fld id="{ECAEB814-199D-4ECB-A84C-1F4E4EF7FD05}"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19232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extLst/>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extLst/>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extLst/>
          </a:lstStyle>
          <a:p>
            <a:fld id="{20919500-454F-40F8-8A5C-6C3E6BAC6501}"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8751708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5E7E998E-4349-4A49-A61E-1985677BAE39}" type="datetime1">
              <a:rPr lang="ja-JP" altLang="en-US" smtClean="0"/>
              <a:t>2016/5/9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smtClean="0"/>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endParaRPr lang="en-US" altLang="ja-JP">
              <a:solidFill>
                <a:srgbClr val="000000"/>
              </a:solidFill>
            </a:endParaRPr>
          </a:p>
        </p:txBody>
      </p:sp>
      <p:sp>
        <p:nvSpPr>
          <p:cNvPr id="6" name="フッター プレースホルダー 5"/>
          <p:cNvSpPr>
            <a:spLocks noGrp="1"/>
          </p:cNvSpPr>
          <p:nvPr>
            <p:ph type="ftr" sz="quarter" idx="11"/>
          </p:nvPr>
        </p:nvSpPr>
        <p:spPr>
          <a:xfrm>
            <a:off x="4380074" y="6407948"/>
            <a:ext cx="2350681" cy="365125"/>
          </a:xfrm>
        </p:spPr>
        <p:txBody>
          <a:bodyPr/>
          <a:lstStyle>
            <a:lvl1pPr>
              <a:defRPr>
                <a:solidFill>
                  <a:schemeClr val="tx1"/>
                </a:solidFill>
              </a:defRPr>
            </a:lvl1pPr>
            <a:extLst/>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fld id="{0561A651-D6BB-46B0-A50C-5F78583329A8}" type="slidenum">
              <a:rPr lang="en-US" altLang="ja-JP" smtClean="0">
                <a:solidFill>
                  <a:srgbClr val="000000"/>
                </a:solidFill>
              </a:rPr>
              <a:pPr/>
              <a:t>‹#›</a:t>
            </a:fld>
            <a:endParaRPr lang="en-US" altLang="ja-JP">
              <a:solidFill>
                <a:srgbClr val="000000"/>
              </a:solidFill>
            </a:endParaRPr>
          </a:p>
        </p:txBody>
      </p:sp>
      <p:sp>
        <p:nvSpPr>
          <p:cNvPr id="2" name="タイトル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マスター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a typeface="ＭＳ Ｐゴシック" charset="-128"/>
            </a:endParaRPr>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a typeface="ＭＳ Ｐゴシック" charset="-128"/>
            </a:endParaRPr>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直線コネクタ 10"/>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43331162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33"/>
            <a:ext cx="8229600" cy="4386071"/>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B7781E98-12D4-4D4B-A93A-05903818980B}"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52099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4"/>
            <a:ext cx="1777470" cy="5592761"/>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116C8A52-8AAF-4982-B6CC-776C64B016BB}"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669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AA00BA6-16A0-FC48-94ED-FE6AB60B16CB}" type="datetime1">
              <a:rPr lang="ja-JP" altLang="en-US" smtClean="0"/>
              <a:t>2016/5/9</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ja-JP" altLang="en-US" smtClean="0"/>
              <a:t>マスター タイトルの書式設定</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A98142F-460E-C944-A6C3-D38279343699}" type="datetime1">
              <a:rPr lang="ja-JP" altLang="en-US" smtClean="0"/>
              <a:t>2016/5/9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50D2741-DB22-484F-A7FA-CBD35B90209D}" type="datetime1">
              <a:rPr lang="ja-JP" altLang="en-US" smtClean="0"/>
              <a:t>2016/5/9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61434D3C-D8DB-7E48-A282-446CEC2AE235}" type="datetime1">
              <a:rPr lang="ja-JP" altLang="en-US" smtClean="0"/>
              <a:t>2016/5/9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1C7F66A-2EFA-7841-B106-354E44486D71}" type="datetime1">
              <a:rPr lang="ja-JP" altLang="en-US" smtClean="0"/>
              <a:t>2016/5/9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96F6AC8-50E6-1E40-AC2C-67787002887C}" type="datetime1">
              <a:rPr lang="ja-JP" altLang="en-US" smtClean="0"/>
              <a:t>2016/5/9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ja-JP" altLang="en-US" smtClean="0"/>
              <a:t>マスター タイトルの書式設定</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5" name="Date Placeholder 4"/>
          <p:cNvSpPr>
            <a:spLocks noGrp="1"/>
          </p:cNvSpPr>
          <p:nvPr>
            <p:ph type="dt" sz="half" idx="10"/>
          </p:nvPr>
        </p:nvSpPr>
        <p:spPr/>
        <p:txBody>
          <a:bodyPr/>
          <a:lstStyle/>
          <a:p>
            <a:fld id="{E22C8844-7EE6-A947-B0D8-A1464F00BFD3}" type="datetime1">
              <a:rPr lang="ja-JP" altLang="en-US" smtClean="0"/>
              <a:t>2016/5/9</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ja-JP" altLang="en-US" smtClean="0"/>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6D8ECEB-6B1A-F747-B573-06A2CF717F61}" type="datetime1">
              <a:rPr lang="ja-JP" altLang="en-US" smtClean="0"/>
              <a:t>2016/5/9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ftr="0" dt="0"/>
  <p:txStyles>
    <p:titleStyle>
      <a:lvl1pPr algn="ctr" defTabSz="914400" rtl="0" eaLnBrk="1" latinLnBrk="0" hangingPunct="1">
        <a:spcBef>
          <a:spcPct val="0"/>
        </a:spcBef>
        <a:buNone/>
        <a:defRPr kumimoji="1"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a typeface="ＭＳ Ｐゴシック" charset="-128"/>
            </a:endParaRPr>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a typeface="ＭＳ Ｐゴシック" charset="-128"/>
            </a:endParaRPr>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直線コネクタ 14"/>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ja-JP" altLang="en-US" smtClean="0"/>
              <a:t>マスター タイトルの書式設定</a:t>
            </a:r>
            <a:endParaRPr kumimoji="0" lang="en-US"/>
          </a:p>
        </p:txBody>
      </p:sp>
      <p:sp>
        <p:nvSpPr>
          <p:cNvPr id="30" name="テキスト プレースホルダー 29"/>
          <p:cNvSpPr>
            <a:spLocks noGrp="1"/>
          </p:cNvSpPr>
          <p:nvPr>
            <p:ph type="body" idx="1"/>
          </p:nvPr>
        </p:nvSpPr>
        <p:spPr>
          <a:xfrm>
            <a:off x="457200" y="1481332"/>
            <a:ext cx="8229600" cy="4525963"/>
          </a:xfrm>
          <a:prstGeom prst="rect">
            <a:avLst/>
          </a:prstGeom>
        </p:spPr>
        <p:txBody>
          <a:bodyPr vert="horz">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ー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pPr>
            <a:endParaRPr lang="en-US" altLang="ja-JP">
              <a:solidFill>
                <a:srgbClr val="000000"/>
              </a:solidFill>
            </a:endParaRPr>
          </a:p>
        </p:txBody>
      </p:sp>
      <p:sp>
        <p:nvSpPr>
          <p:cNvPr id="22" name="フッター プレースホルダー 21"/>
          <p:cNvSpPr>
            <a:spLocks noGrp="1"/>
          </p:cNvSpPr>
          <p:nvPr>
            <p:ph type="ftr" sz="quarter" idx="3"/>
          </p:nvPr>
        </p:nvSpPr>
        <p:spPr>
          <a:xfrm>
            <a:off x="4380074" y="6407948"/>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pPr>
            <a:endParaRPr lang="en-US" altLang="ja-JP">
              <a:solidFill>
                <a:srgbClr val="000000"/>
              </a:solidFill>
            </a:endParaRPr>
          </a:p>
        </p:txBody>
      </p:sp>
      <p:sp>
        <p:nvSpPr>
          <p:cNvPr id="18" name="スライド番号プレースホルダー 17"/>
          <p:cNvSpPr>
            <a:spLocks noGrp="1"/>
          </p:cNvSpPr>
          <p:nvPr>
            <p:ph type="sldNum" sz="quarter" idx="4"/>
          </p:nvPr>
        </p:nvSpPr>
        <p:spPr>
          <a:xfrm>
            <a:off x="8647272" y="6407948"/>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pPr>
            <a:fld id="{789D6384-06A6-4BDD-8CDC-F375C988D69E}" type="slidenum">
              <a:rPr lang="en-US" altLang="ja-JP" smtClean="0">
                <a:solidFill>
                  <a:srgbClr val="000000"/>
                </a:solidFill>
              </a:rPr>
              <a:pPr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86708156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555" y="3337242"/>
            <a:ext cx="8446477" cy="1662825"/>
          </a:xfrm>
        </p:spPr>
        <p:txBody>
          <a:bodyPr>
            <a:normAutofit fontScale="90000"/>
          </a:bodyPr>
          <a:lstStyle/>
          <a:p>
            <a:pPr algn="l"/>
            <a:r>
              <a:rPr lang="ja-JP" altLang="en-US" sz="2400" dirty="0" smtClean="0"/>
              <a:t>重症心身障害児者等</a:t>
            </a:r>
            <a:r>
              <a:rPr lang="en-US" altLang="ja-JP" sz="2400" dirty="0" smtClean="0"/>
              <a:t/>
            </a:r>
            <a:br>
              <a:rPr lang="en-US" altLang="ja-JP" sz="2400" dirty="0" smtClean="0"/>
            </a:br>
            <a:r>
              <a:rPr lang="ja-JP" altLang="en-US" sz="2400" dirty="0" smtClean="0"/>
              <a:t>支援者育成研修テキスト</a:t>
            </a:r>
            <a:r>
              <a:rPr lang="en-US" altLang="ja-JP" sz="4400" dirty="0" smtClean="0"/>
              <a:t/>
            </a:r>
            <a:br>
              <a:rPr lang="en-US" altLang="ja-JP" sz="4400" dirty="0" smtClean="0"/>
            </a:br>
            <a:r>
              <a:rPr lang="en-US" altLang="ja-JP" sz="4400" dirty="0"/>
              <a:t/>
            </a:r>
            <a:br>
              <a:rPr lang="en-US" altLang="ja-JP" sz="4400" dirty="0"/>
            </a:br>
            <a:r>
              <a:rPr lang="en-US" altLang="ja-JP" sz="4400" dirty="0" smtClean="0"/>
              <a:t/>
            </a:r>
            <a:br>
              <a:rPr lang="en-US" altLang="ja-JP" sz="4400" dirty="0" smtClean="0"/>
            </a:br>
            <a:r>
              <a:rPr lang="en-US" altLang="ja-JP" sz="4400" dirty="0"/>
              <a:t/>
            </a:r>
            <a:br>
              <a:rPr lang="en-US" altLang="ja-JP" sz="4400" dirty="0"/>
            </a:br>
            <a:r>
              <a:rPr lang="ja-JP" altLang="en-US" sz="4400" dirty="0" smtClean="0"/>
              <a:t>５</a:t>
            </a:r>
            <a:r>
              <a:rPr lang="ja-JP" altLang="en-US" sz="4400" dirty="0" smtClean="0"/>
              <a:t>　ライフステージにおける</a:t>
            </a:r>
            <a:r>
              <a:rPr lang="ja-JP" altLang="en-US" sz="4400" dirty="0" smtClean="0"/>
              <a:t>支援</a:t>
            </a:r>
            <a:r>
              <a:rPr lang="ja-JP" altLang="en-US" sz="4400" dirty="0"/>
              <a:t>②</a:t>
            </a:r>
            <a:r>
              <a:rPr lang="en-US" altLang="ja-JP" sz="4400" dirty="0" smtClean="0"/>
              <a:t/>
            </a:r>
            <a:br>
              <a:rPr lang="en-US" altLang="ja-JP" sz="4400" dirty="0" smtClean="0"/>
            </a:br>
            <a:r>
              <a:rPr lang="ja-JP" altLang="en-US" sz="4400" dirty="0"/>
              <a:t>　</a:t>
            </a:r>
            <a:r>
              <a:rPr lang="ja-JP" altLang="en-US" sz="4400" dirty="0" smtClean="0"/>
              <a:t>　　　　　　　　　　　　　　　　　　　　　</a:t>
            </a:r>
            <a:r>
              <a:rPr lang="ja-JP" altLang="en-US" sz="4400" dirty="0"/>
              <a:t>　</a:t>
            </a:r>
            <a:r>
              <a:rPr lang="ja-JP" altLang="en-US" sz="4400" dirty="0" smtClean="0"/>
              <a:t>　　　　　　　　　　　　</a:t>
            </a:r>
            <a:r>
              <a:rPr lang="en-US" altLang="ja-JP" sz="4400" dirty="0" smtClean="0"/>
              <a:t/>
            </a:r>
            <a:br>
              <a:rPr lang="en-US" altLang="ja-JP" sz="4400" dirty="0" smtClean="0"/>
            </a:br>
            <a:r>
              <a:rPr lang="ja-JP" altLang="en-US" sz="4400" dirty="0" smtClean="0"/>
              <a:t>　　　　　　　　　　　</a:t>
            </a:r>
            <a:r>
              <a:rPr lang="ja-JP" altLang="en-US" sz="4400" dirty="0" smtClean="0"/>
              <a:t>ＮＩＣＵから移行支援</a:t>
            </a:r>
            <a:r>
              <a:rPr lang="ja-JP" altLang="en-US" sz="4400" dirty="0" smtClean="0"/>
              <a:t>　　　　　　　　　　　　　　　　　</a:t>
            </a:r>
            <a:endParaRPr kumimoji="1" lang="ja-JP" altLang="en-US" sz="5300" dirty="0"/>
          </a:p>
        </p:txBody>
      </p:sp>
      <p:sp>
        <p:nvSpPr>
          <p:cNvPr id="5" name="スライド番号プレースホルダー 4"/>
          <p:cNvSpPr>
            <a:spLocks noGrp="1"/>
          </p:cNvSpPr>
          <p:nvPr>
            <p:ph type="sldNum" sz="quarter" idx="12"/>
          </p:nvPr>
        </p:nvSpPr>
        <p:spPr/>
        <p:txBody>
          <a:bodyPr/>
          <a:lstStyle/>
          <a:p>
            <a:fld id="{667E3D7A-13B8-45DE-9B11-587D56CF72EE}" type="slidenum">
              <a:rPr kumimoji="1" lang="ja-JP" altLang="en-US" smtClean="0"/>
              <a:pPr/>
              <a:t>0</a:t>
            </a:fld>
            <a:endParaRPr kumimoji="1" lang="ja-JP" altLang="en-US"/>
          </a:p>
        </p:txBody>
      </p:sp>
    </p:spTree>
    <p:extLst>
      <p:ext uri="{BB962C8B-B14F-4D97-AF65-F5344CB8AC3E}">
        <p14:creationId xmlns:p14="http://schemas.microsoft.com/office/powerpoint/2010/main" val="24082055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100" dirty="0"/>
              <a:t>治療行為から生活手段としての医療的ケアへの</a:t>
            </a:r>
            <a:r>
              <a:rPr lang="ja-JP" altLang="en-US" sz="3100" dirty="0" smtClean="0"/>
              <a:t>変換</a:t>
            </a:r>
            <a:r>
              <a:rPr lang="en-US" altLang="ja-JP" sz="3600" dirty="0" smtClean="0"/>
              <a:t/>
            </a:r>
            <a:br>
              <a:rPr lang="en-US" altLang="ja-JP" sz="3600" dirty="0" smtClean="0"/>
            </a:br>
            <a:r>
              <a:rPr lang="ja-JP" altLang="en-US" dirty="0" smtClean="0"/>
              <a:t>例）　</a:t>
            </a:r>
            <a:r>
              <a:rPr kumimoji="1" lang="ja-JP" altLang="en-US" dirty="0" smtClean="0"/>
              <a:t>気管内吸引</a:t>
            </a:r>
            <a:endParaRPr kumimoji="1" lang="ja-JP" altLang="en-US" dirty="0"/>
          </a:p>
        </p:txBody>
      </p:sp>
      <p:sp>
        <p:nvSpPr>
          <p:cNvPr id="4" name="テキスト プレースホルダー 3"/>
          <p:cNvSpPr>
            <a:spLocks noGrp="1"/>
          </p:cNvSpPr>
          <p:nvPr>
            <p:ph type="body" idx="1"/>
          </p:nvPr>
        </p:nvSpPr>
        <p:spPr/>
        <p:txBody>
          <a:bodyPr/>
          <a:lstStyle/>
          <a:p>
            <a:r>
              <a:rPr lang="en-US" altLang="ja-JP" dirty="0" smtClean="0"/>
              <a:t>NICU</a:t>
            </a:r>
            <a:r>
              <a:rPr kumimoji="1" lang="ja-JP" altLang="en-US" dirty="0" smtClean="0"/>
              <a:t>では</a:t>
            </a:r>
            <a:endParaRPr kumimoji="1" lang="ja-JP" altLang="en-US" dirty="0"/>
          </a:p>
        </p:txBody>
      </p:sp>
      <p:sp>
        <p:nvSpPr>
          <p:cNvPr id="5" name="コンテンツ プレースホルダー 4"/>
          <p:cNvSpPr>
            <a:spLocks noGrp="1"/>
          </p:cNvSpPr>
          <p:nvPr>
            <p:ph sz="half" idx="2"/>
          </p:nvPr>
        </p:nvSpPr>
        <p:spPr/>
        <p:txBody>
          <a:bodyPr/>
          <a:lstStyle/>
          <a:p>
            <a:r>
              <a:rPr kumimoji="1" lang="ja-JP" altLang="en-US" dirty="0" smtClean="0"/>
              <a:t>吸引チューブの長さを決めて挿入</a:t>
            </a:r>
            <a:endParaRPr kumimoji="1" lang="en-US" altLang="ja-JP" dirty="0" smtClean="0"/>
          </a:p>
          <a:p>
            <a:r>
              <a:rPr kumimoji="1" lang="ja-JP" altLang="en-US" dirty="0" smtClean="0"/>
              <a:t>閉鎖式の吸引システムで</a:t>
            </a:r>
            <a:endParaRPr kumimoji="1" lang="en-US" altLang="ja-JP" dirty="0" smtClean="0"/>
          </a:p>
          <a:p>
            <a:r>
              <a:rPr lang="ja-JP" altLang="en-US" dirty="0" smtClean="0"/>
              <a:t>あるいは滅菌手袋をして滅菌された吸引チューブを一回ずつ使い捨て</a:t>
            </a:r>
            <a:endParaRPr lang="en-US" altLang="ja-JP" dirty="0" smtClean="0"/>
          </a:p>
          <a:p>
            <a:r>
              <a:rPr kumimoji="1" lang="ja-JP" altLang="en-US" dirty="0" smtClean="0"/>
              <a:t>完全に無菌操作としての医療行為</a:t>
            </a:r>
            <a:endParaRPr kumimoji="1" lang="ja-JP" altLang="en-US" dirty="0"/>
          </a:p>
        </p:txBody>
      </p:sp>
      <p:sp>
        <p:nvSpPr>
          <p:cNvPr id="6" name="テキスト プレースホルダー 5"/>
          <p:cNvSpPr>
            <a:spLocks noGrp="1"/>
          </p:cNvSpPr>
          <p:nvPr>
            <p:ph type="body" sz="quarter" idx="3"/>
          </p:nvPr>
        </p:nvSpPr>
        <p:spPr/>
        <p:txBody>
          <a:bodyPr/>
          <a:lstStyle/>
          <a:p>
            <a:r>
              <a:rPr kumimoji="1" lang="ja-JP" altLang="en-US" dirty="0" smtClean="0"/>
              <a:t>おうちでは</a:t>
            </a:r>
            <a:endParaRPr kumimoji="1" lang="ja-JP" altLang="en-US" dirty="0"/>
          </a:p>
        </p:txBody>
      </p:sp>
      <p:sp>
        <p:nvSpPr>
          <p:cNvPr id="7" name="コンテンツ プレースホルダー 6"/>
          <p:cNvSpPr>
            <a:spLocks noGrp="1"/>
          </p:cNvSpPr>
          <p:nvPr>
            <p:ph sz="quarter" idx="4"/>
          </p:nvPr>
        </p:nvSpPr>
        <p:spPr/>
        <p:txBody>
          <a:bodyPr/>
          <a:lstStyle/>
          <a:p>
            <a:r>
              <a:rPr kumimoji="1" lang="ja-JP" altLang="en-US" dirty="0" smtClean="0"/>
              <a:t>吸引チューブの長さを決めて挿入</a:t>
            </a:r>
            <a:endParaRPr kumimoji="1" lang="en-US" altLang="ja-JP" dirty="0" smtClean="0"/>
          </a:p>
          <a:p>
            <a:r>
              <a:rPr lang="ja-JP" altLang="en-US" dirty="0" smtClean="0"/>
              <a:t>吸引する前には手を洗うあるいは手指をアルコール消毒をして</a:t>
            </a:r>
            <a:endParaRPr lang="en-US" altLang="ja-JP" dirty="0" smtClean="0"/>
          </a:p>
          <a:p>
            <a:r>
              <a:rPr kumimoji="1" lang="ja-JP" altLang="en-US" dirty="0" smtClean="0"/>
              <a:t>吸引チューブは煮沸した水道水をすって、アルコール綿で拭いて保管して再利用</a:t>
            </a:r>
            <a:endParaRPr kumimoji="1" lang="ja-JP" altLang="en-US" dirty="0"/>
          </a:p>
        </p:txBody>
      </p:sp>
      <p:sp>
        <p:nvSpPr>
          <p:cNvPr id="3" name="スライド番号プレースホルダー 2"/>
          <p:cNvSpPr>
            <a:spLocks noGrp="1"/>
          </p:cNvSpPr>
          <p:nvPr>
            <p:ph type="sldNum" sz="quarter" idx="12"/>
          </p:nvPr>
        </p:nvSpPr>
        <p:spPr/>
        <p:txBody>
          <a:bodyPr/>
          <a:lstStyle/>
          <a:p>
            <a:fld id="{FA84A37A-AFC2-4A01-80A1-FC20F2C0D5BB}" type="slidenum">
              <a:rPr lang="en-US" smtClean="0"/>
              <a:pPr/>
              <a:t>9</a:t>
            </a:fld>
            <a:endParaRPr lang="en-US"/>
          </a:p>
        </p:txBody>
      </p:sp>
    </p:spTree>
    <p:extLst>
      <p:ext uri="{BB962C8B-B14F-4D97-AF65-F5344CB8AC3E}">
        <p14:creationId xmlns:p14="http://schemas.microsoft.com/office/powerpoint/2010/main" val="543039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79999" y="133566"/>
            <a:ext cx="464431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ja-JP" altLang="en-US" dirty="0" smtClean="0"/>
              <a:t>在宅医療が必要な児のリストアップ</a:t>
            </a:r>
            <a:endParaRPr kumimoji="1" lang="en-US" altLang="ja-JP" dirty="0" smtClean="0"/>
          </a:p>
          <a:p>
            <a:r>
              <a:rPr kumimoji="1" lang="en-US" altLang="ja-JP" dirty="0" smtClean="0"/>
              <a:t>NICU</a:t>
            </a:r>
            <a:r>
              <a:rPr kumimoji="1" lang="ja-JP" altLang="en-US" dirty="0" smtClean="0"/>
              <a:t>スタッフの意識づけ</a:t>
            </a:r>
            <a:endParaRPr lang="ja-JP" altLang="en-US" dirty="0"/>
          </a:p>
        </p:txBody>
      </p:sp>
      <p:sp>
        <p:nvSpPr>
          <p:cNvPr id="3" name="テキスト ボックス 2"/>
          <p:cNvSpPr txBox="1"/>
          <p:nvPr/>
        </p:nvSpPr>
        <p:spPr>
          <a:xfrm>
            <a:off x="2675326" y="980728"/>
            <a:ext cx="444384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lvl="0"/>
            <a:r>
              <a:rPr lang="ja-JP" altLang="en-US" dirty="0"/>
              <a:t>家族の愛着形成と受容の過程への寄り添い</a:t>
            </a:r>
          </a:p>
          <a:p>
            <a:pPr lvl="0"/>
            <a:r>
              <a:rPr lang="ja-JP" altLang="en-US" dirty="0"/>
              <a:t>在宅意思の</a:t>
            </a:r>
            <a:r>
              <a:rPr lang="ja-JP" altLang="en-US" dirty="0" smtClean="0"/>
              <a:t>確認</a:t>
            </a:r>
            <a:endParaRPr lang="ja-JP" altLang="en-US" dirty="0"/>
          </a:p>
        </p:txBody>
      </p:sp>
      <p:sp>
        <p:nvSpPr>
          <p:cNvPr id="4" name="テキスト ボックス 3"/>
          <p:cNvSpPr txBox="1"/>
          <p:nvPr/>
        </p:nvSpPr>
        <p:spPr>
          <a:xfrm>
            <a:off x="1123122" y="2441739"/>
            <a:ext cx="3951723"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r>
              <a:rPr lang="ja-JP" altLang="en-US" dirty="0"/>
              <a:t>必要な医療的ケアの</a:t>
            </a:r>
            <a:r>
              <a:rPr lang="ja-JP" altLang="en-US" dirty="0" smtClean="0"/>
              <a:t>選択</a:t>
            </a:r>
            <a:endParaRPr lang="en-US" altLang="ja-JP" dirty="0" smtClean="0"/>
          </a:p>
          <a:p>
            <a:pPr lvl="0"/>
            <a:r>
              <a:rPr lang="ja-JP" altLang="en-US" dirty="0" smtClean="0"/>
              <a:t>ケアの簡素化</a:t>
            </a:r>
            <a:endParaRPr lang="en-US" altLang="ja-JP" dirty="0" smtClean="0"/>
          </a:p>
          <a:p>
            <a:pPr lvl="0"/>
            <a:r>
              <a:rPr lang="ja-JP" altLang="en-US" dirty="0" smtClean="0"/>
              <a:t>日常的ケア、医療的</a:t>
            </a:r>
            <a:r>
              <a:rPr lang="ja-JP" altLang="en-US" dirty="0"/>
              <a:t>ケアの</a:t>
            </a:r>
            <a:r>
              <a:rPr lang="ja-JP" altLang="en-US" dirty="0" smtClean="0"/>
              <a:t>指導など</a:t>
            </a:r>
            <a:endParaRPr lang="en-US" altLang="ja-JP" dirty="0" smtClean="0"/>
          </a:p>
        </p:txBody>
      </p:sp>
      <p:sp>
        <p:nvSpPr>
          <p:cNvPr id="5" name="テキスト ボックス 4"/>
          <p:cNvSpPr txBox="1"/>
          <p:nvPr/>
        </p:nvSpPr>
        <p:spPr>
          <a:xfrm>
            <a:off x="5292727" y="2441739"/>
            <a:ext cx="3570208"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ja-JP" altLang="en-US" smtClean="0"/>
              <a:t>多職種合同カンファレンス</a:t>
            </a:r>
            <a:endParaRPr kumimoji="1" lang="en-US" altLang="ja-JP" dirty="0" smtClean="0"/>
          </a:p>
          <a:p>
            <a:pPr lvl="0"/>
            <a:r>
              <a:rPr lang="ja-JP" altLang="en-US" dirty="0" smtClean="0"/>
              <a:t>家族や生活の情報の収集</a:t>
            </a:r>
            <a:endParaRPr lang="en-US" altLang="ja-JP" dirty="0" smtClean="0"/>
          </a:p>
          <a:p>
            <a:pPr lvl="0"/>
            <a:r>
              <a:rPr lang="ja-JP" altLang="en-US" dirty="0" smtClean="0"/>
              <a:t>家庭</a:t>
            </a:r>
            <a:r>
              <a:rPr lang="ja-JP" altLang="en-US" dirty="0"/>
              <a:t>生活のスケジュール表の</a:t>
            </a:r>
            <a:r>
              <a:rPr lang="ja-JP" altLang="en-US" dirty="0" smtClean="0"/>
              <a:t>作成</a:t>
            </a:r>
            <a:endParaRPr lang="en-US" altLang="ja-JP" dirty="0" smtClean="0"/>
          </a:p>
          <a:p>
            <a:pPr lvl="0"/>
            <a:r>
              <a:rPr lang="ja-JP" altLang="en-US" dirty="0" smtClean="0"/>
              <a:t>各</a:t>
            </a:r>
            <a:r>
              <a:rPr lang="ja-JP" altLang="en-US" dirty="0"/>
              <a:t>制度</a:t>
            </a:r>
            <a:r>
              <a:rPr lang="ja-JP" altLang="en-US" dirty="0" smtClean="0"/>
              <a:t>の申請手続きなど</a:t>
            </a:r>
            <a:endParaRPr kumimoji="1" lang="en-US" altLang="ja-JP" dirty="0" smtClean="0"/>
          </a:p>
        </p:txBody>
      </p:sp>
      <p:sp>
        <p:nvSpPr>
          <p:cNvPr id="6" name="テキスト ボックス 5"/>
          <p:cNvSpPr txBox="1"/>
          <p:nvPr/>
        </p:nvSpPr>
        <p:spPr>
          <a:xfrm>
            <a:off x="317450" y="2164740"/>
            <a:ext cx="461665"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none" rtlCol="0">
            <a:spAutoFit/>
          </a:bodyPr>
          <a:lstStyle/>
          <a:p>
            <a:r>
              <a:rPr kumimoji="1" lang="ja-JP" altLang="en-US" dirty="0" smtClean="0"/>
              <a:t>在宅移行準備</a:t>
            </a:r>
            <a:endParaRPr kumimoji="1" lang="ja-JP" altLang="en-US" dirty="0"/>
          </a:p>
        </p:txBody>
      </p:sp>
      <p:sp>
        <p:nvSpPr>
          <p:cNvPr id="7" name="テキスト ボックス 6"/>
          <p:cNvSpPr txBox="1"/>
          <p:nvPr/>
        </p:nvSpPr>
        <p:spPr>
          <a:xfrm>
            <a:off x="1123123" y="4005063"/>
            <a:ext cx="3951723"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kumimoji="1" lang="ja-JP" altLang="en-US" dirty="0" smtClean="0"/>
              <a:t>家族が</a:t>
            </a:r>
            <a:r>
              <a:rPr kumimoji="1" lang="en-US" altLang="ja-JP" dirty="0" smtClean="0"/>
              <a:t>24</a:t>
            </a:r>
            <a:r>
              <a:rPr kumimoji="1" lang="ja-JP" altLang="en-US" dirty="0" smtClean="0"/>
              <a:t>時間介護する経験</a:t>
            </a:r>
            <a:endParaRPr kumimoji="1" lang="en-US" altLang="ja-JP" dirty="0" smtClean="0"/>
          </a:p>
          <a:p>
            <a:r>
              <a:rPr kumimoji="1" lang="ja-JP" altLang="en-US" dirty="0" smtClean="0"/>
              <a:t>日常的ケア、医療的ケアの手技の確認</a:t>
            </a:r>
            <a:endParaRPr kumimoji="1" lang="en-US" altLang="ja-JP" dirty="0" smtClean="0"/>
          </a:p>
          <a:p>
            <a:r>
              <a:rPr lang="ja-JP" altLang="en-US" dirty="0" smtClean="0"/>
              <a:t>移動用バギーの改造と移乗練習</a:t>
            </a:r>
            <a:endParaRPr lang="en-US" altLang="ja-JP" dirty="0" smtClean="0"/>
          </a:p>
          <a:p>
            <a:r>
              <a:rPr kumimoji="1" lang="ja-JP" altLang="en-US" dirty="0" smtClean="0"/>
              <a:t>蘇生法実技など</a:t>
            </a:r>
            <a:endParaRPr kumimoji="1" lang="en-US" altLang="ja-JP" dirty="0" smtClean="0"/>
          </a:p>
        </p:txBody>
      </p:sp>
      <p:sp>
        <p:nvSpPr>
          <p:cNvPr id="8" name="テキスト ボックス 7"/>
          <p:cNvSpPr txBox="1"/>
          <p:nvPr/>
        </p:nvSpPr>
        <p:spPr>
          <a:xfrm>
            <a:off x="314587" y="4005064"/>
            <a:ext cx="461665" cy="12464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none" rtlCol="0">
            <a:spAutoFit/>
          </a:bodyPr>
          <a:lstStyle/>
          <a:p>
            <a:r>
              <a:rPr lang="ja-JP" altLang="en-US" dirty="0" smtClean="0"/>
              <a:t>小児科病棟</a:t>
            </a:r>
            <a:endParaRPr kumimoji="1" lang="en-US" altLang="ja-JP" dirty="0" smtClean="0"/>
          </a:p>
        </p:txBody>
      </p:sp>
      <p:sp>
        <p:nvSpPr>
          <p:cNvPr id="9" name="テキスト ボックス 8"/>
          <p:cNvSpPr txBox="1"/>
          <p:nvPr/>
        </p:nvSpPr>
        <p:spPr>
          <a:xfrm>
            <a:off x="5292727" y="3989272"/>
            <a:ext cx="3570208"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dirty="0" smtClean="0"/>
              <a:t>外部機関との退院調整会議</a:t>
            </a:r>
            <a:endParaRPr lang="en-US" altLang="ja-JP" dirty="0" smtClean="0"/>
          </a:p>
          <a:p>
            <a:r>
              <a:rPr lang="ja-JP" altLang="en-US" dirty="0" smtClean="0"/>
              <a:t>相談</a:t>
            </a:r>
            <a:r>
              <a:rPr lang="ja-JP" altLang="en-US" dirty="0"/>
              <a:t>支援</a:t>
            </a:r>
            <a:r>
              <a:rPr lang="ja-JP" altLang="en-US" dirty="0" smtClean="0"/>
              <a:t>専門員</a:t>
            </a:r>
            <a:r>
              <a:rPr lang="ja-JP" altLang="en-US" dirty="0"/>
              <a:t>、</a:t>
            </a:r>
            <a:r>
              <a:rPr lang="ja-JP" altLang="en-US" dirty="0" smtClean="0"/>
              <a:t>訪問</a:t>
            </a:r>
            <a:r>
              <a:rPr lang="ja-JP" altLang="en-US" dirty="0"/>
              <a:t>看護師</a:t>
            </a:r>
            <a:r>
              <a:rPr lang="ja-JP" altLang="en-US" dirty="0" smtClean="0"/>
              <a:t>、</a:t>
            </a:r>
            <a:endParaRPr lang="en-US" altLang="ja-JP" dirty="0" smtClean="0"/>
          </a:p>
          <a:p>
            <a:r>
              <a:rPr lang="ja-JP" altLang="en-US" dirty="0" smtClean="0"/>
              <a:t>保健師</a:t>
            </a:r>
            <a:r>
              <a:rPr lang="ja-JP" altLang="en-US" dirty="0"/>
              <a:t>達との</a:t>
            </a:r>
            <a:r>
              <a:rPr lang="ja-JP" altLang="en-US" dirty="0" smtClean="0"/>
              <a:t>面会</a:t>
            </a:r>
            <a:endParaRPr lang="en-US" altLang="ja-JP" dirty="0" smtClean="0"/>
          </a:p>
          <a:p>
            <a:r>
              <a:rPr lang="ja-JP" altLang="en-US" dirty="0" smtClean="0"/>
              <a:t>地域のかかりつけ医との連携</a:t>
            </a:r>
            <a:endParaRPr lang="en-US" altLang="ja-JP" dirty="0" smtClean="0"/>
          </a:p>
          <a:p>
            <a:r>
              <a:rPr lang="ja-JP" altLang="en-US" dirty="0" smtClean="0"/>
              <a:t>レスパイト</a:t>
            </a:r>
            <a:r>
              <a:rPr lang="ja-JP" altLang="en-US" dirty="0"/>
              <a:t>施設と</a:t>
            </a:r>
            <a:r>
              <a:rPr lang="ja-JP" altLang="en-US" dirty="0" smtClean="0"/>
              <a:t>の</a:t>
            </a:r>
            <a:r>
              <a:rPr lang="ja-JP" altLang="en-US" dirty="0"/>
              <a:t>連携</a:t>
            </a:r>
          </a:p>
        </p:txBody>
      </p:sp>
      <p:sp>
        <p:nvSpPr>
          <p:cNvPr id="10" name="テキスト ボックス 9"/>
          <p:cNvSpPr txBox="1"/>
          <p:nvPr/>
        </p:nvSpPr>
        <p:spPr>
          <a:xfrm>
            <a:off x="212410" y="261407"/>
            <a:ext cx="2698175"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800" dirty="0" smtClean="0"/>
              <a:t>在宅</a:t>
            </a:r>
            <a:r>
              <a:rPr lang="ja-JP" altLang="en-US" sz="2800" dirty="0"/>
              <a:t>移行</a:t>
            </a:r>
            <a:r>
              <a:rPr lang="ja-JP" altLang="en-US" sz="2800" dirty="0" smtClean="0"/>
              <a:t>の</a:t>
            </a:r>
            <a:r>
              <a:rPr lang="ja-JP" altLang="en-US" sz="2800" dirty="0"/>
              <a:t>手順</a:t>
            </a:r>
            <a:endParaRPr kumimoji="1" lang="ja-JP" altLang="en-US" sz="2800" dirty="0"/>
          </a:p>
        </p:txBody>
      </p:sp>
      <p:sp>
        <p:nvSpPr>
          <p:cNvPr id="11" name="テキスト ボックス 10"/>
          <p:cNvSpPr txBox="1"/>
          <p:nvPr/>
        </p:nvSpPr>
        <p:spPr>
          <a:xfrm>
            <a:off x="317450" y="5936973"/>
            <a:ext cx="461665" cy="5539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wrap="none" rtlCol="0">
            <a:spAutoFit/>
          </a:bodyPr>
          <a:lstStyle/>
          <a:p>
            <a:r>
              <a:rPr kumimoji="1" lang="ja-JP" altLang="en-US" dirty="0" smtClean="0"/>
              <a:t>在宅</a:t>
            </a:r>
            <a:endParaRPr kumimoji="1" lang="ja-JP" altLang="en-US" dirty="0"/>
          </a:p>
        </p:txBody>
      </p:sp>
      <p:sp>
        <p:nvSpPr>
          <p:cNvPr id="12" name="テキスト ボックス 11"/>
          <p:cNvSpPr txBox="1"/>
          <p:nvPr/>
        </p:nvSpPr>
        <p:spPr>
          <a:xfrm>
            <a:off x="5292727" y="5936973"/>
            <a:ext cx="357020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ja-JP" altLang="en-US" dirty="0" smtClean="0"/>
              <a:t>相談支援専門員や保健師による</a:t>
            </a:r>
            <a:endParaRPr kumimoji="1" lang="en-US" altLang="ja-JP" dirty="0" smtClean="0"/>
          </a:p>
          <a:p>
            <a:r>
              <a:rPr lang="ja-JP" altLang="en-US" dirty="0" smtClean="0"/>
              <a:t>支援会議</a:t>
            </a:r>
            <a:endParaRPr kumimoji="1" lang="ja-JP" altLang="en-US" dirty="0"/>
          </a:p>
        </p:txBody>
      </p:sp>
      <p:sp>
        <p:nvSpPr>
          <p:cNvPr id="13" name="テキスト ボックス 12"/>
          <p:cNvSpPr txBox="1"/>
          <p:nvPr/>
        </p:nvSpPr>
        <p:spPr>
          <a:xfrm>
            <a:off x="1123123" y="5936973"/>
            <a:ext cx="395172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ja-JP" altLang="en-US" dirty="0" smtClean="0"/>
              <a:t>定期受診、ケアの見直し</a:t>
            </a:r>
            <a:endParaRPr kumimoji="1" lang="en-US" altLang="ja-JP" dirty="0" smtClean="0"/>
          </a:p>
          <a:p>
            <a:r>
              <a:rPr kumimoji="1" lang="ja-JP" altLang="en-US" dirty="0" smtClean="0"/>
              <a:t>急病時の受け入れ</a:t>
            </a:r>
            <a:endParaRPr kumimoji="1" lang="ja-JP" altLang="en-US" dirty="0"/>
          </a:p>
        </p:txBody>
      </p:sp>
      <p:sp>
        <p:nvSpPr>
          <p:cNvPr id="14" name="テキスト ボックス 13"/>
          <p:cNvSpPr txBox="1"/>
          <p:nvPr/>
        </p:nvSpPr>
        <p:spPr>
          <a:xfrm>
            <a:off x="2339752" y="1901216"/>
            <a:ext cx="1386918"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ja-JP" altLang="en-US" dirty="0" smtClean="0"/>
              <a:t>医療スタッフ</a:t>
            </a:r>
            <a:endParaRPr kumimoji="1" lang="ja-JP" altLang="en-US" dirty="0"/>
          </a:p>
        </p:txBody>
      </p:sp>
      <p:sp>
        <p:nvSpPr>
          <p:cNvPr id="15" name="テキスト ボックス 14"/>
          <p:cNvSpPr txBox="1"/>
          <p:nvPr/>
        </p:nvSpPr>
        <p:spPr>
          <a:xfrm>
            <a:off x="5740766" y="1887741"/>
            <a:ext cx="2635658"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kumimoji="1" lang="ja-JP" altLang="en-US" dirty="0" smtClean="0"/>
              <a:t>在宅医療を支える多職種</a:t>
            </a:r>
            <a:endParaRPr kumimoji="1" lang="ja-JP" altLang="en-US" dirty="0"/>
          </a:p>
        </p:txBody>
      </p:sp>
      <p:cxnSp>
        <p:nvCxnSpPr>
          <p:cNvPr id="18" name="直線矢印コネクタ 17"/>
          <p:cNvCxnSpPr/>
          <p:nvPr/>
        </p:nvCxnSpPr>
        <p:spPr>
          <a:xfrm>
            <a:off x="5292728" y="779897"/>
            <a:ext cx="0" cy="200831"/>
          </a:xfrm>
          <a:prstGeom prst="straightConnector1">
            <a:avLst/>
          </a:prstGeom>
          <a:ln w="444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4897249" y="1627059"/>
            <a:ext cx="2161346" cy="260682"/>
          </a:xfrm>
          <a:prstGeom prst="straightConnector1">
            <a:avLst/>
          </a:prstGeom>
          <a:ln w="444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3098983" y="3399641"/>
            <a:ext cx="0" cy="639995"/>
          </a:xfrm>
          <a:prstGeom prst="straightConnector1">
            <a:avLst/>
          </a:prstGeom>
          <a:ln w="4445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5" idx="2"/>
            <a:endCxn id="9" idx="0"/>
          </p:cNvCxnSpPr>
          <p:nvPr/>
        </p:nvCxnSpPr>
        <p:spPr>
          <a:xfrm>
            <a:off x="7077831" y="3642068"/>
            <a:ext cx="0" cy="347204"/>
          </a:xfrm>
          <a:prstGeom prst="straightConnector1">
            <a:avLst/>
          </a:prstGeom>
          <a:ln w="444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3098983" y="5223170"/>
            <a:ext cx="0" cy="685414"/>
          </a:xfrm>
          <a:prstGeom prst="straightConnector1">
            <a:avLst/>
          </a:prstGeom>
          <a:ln w="4445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7119171" y="5482392"/>
            <a:ext cx="0" cy="454581"/>
          </a:xfrm>
          <a:prstGeom prst="straightConnector1">
            <a:avLst/>
          </a:prstGeom>
          <a:ln w="444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3" idx="2"/>
            <a:endCxn id="14" idx="0"/>
          </p:cNvCxnSpPr>
          <p:nvPr/>
        </p:nvCxnSpPr>
        <p:spPr>
          <a:xfrm flipH="1">
            <a:off x="3033211" y="1627059"/>
            <a:ext cx="1864038" cy="274157"/>
          </a:xfrm>
          <a:prstGeom prst="straightConnector1">
            <a:avLst/>
          </a:prstGeom>
          <a:ln w="444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71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kumimoji="1" lang="ja-JP" altLang="en-US" dirty="0" smtClean="0"/>
              <a:t>当院で使用している情報交換用紙</a:t>
            </a:r>
            <a:r>
              <a:rPr kumimoji="1" lang="en-US" altLang="ja-JP" dirty="0" smtClean="0"/>
              <a:t/>
            </a:r>
            <a:br>
              <a:rPr kumimoji="1" lang="en-US" altLang="ja-JP" dirty="0" smtClean="0"/>
            </a:br>
            <a:r>
              <a:rPr lang="ja-JP" altLang="en-US" dirty="0" smtClean="0"/>
              <a:t>新生児科　小児科同じ形式で</a:t>
            </a:r>
            <a:r>
              <a:rPr kumimoji="1" lang="en-US" altLang="ja-JP" dirty="0" smtClean="0"/>
              <a:t> </a:t>
            </a:r>
            <a:endParaRPr kumimoji="1" lang="ja-JP" altLang="en-US" dirty="0"/>
          </a:p>
        </p:txBody>
      </p:sp>
      <p:pic>
        <p:nvPicPr>
          <p:cNvPr id="5" name="図プレースホルダー 4"/>
          <p:cNvPicPr>
            <a:picLocks noGrp="1" noChangeAspect="1"/>
          </p:cNvPicPr>
          <p:nvPr>
            <p:ph sz="half" idx="1"/>
          </p:nvPr>
        </p:nvPicPr>
        <p:blipFill>
          <a:blip r:embed="rId3"/>
          <a:srcRect l="-14034" r="-14034"/>
          <a:stretch>
            <a:fillRect/>
          </a:stretch>
        </p:blipFill>
        <p:spPr>
          <a:xfrm>
            <a:off x="-64959" y="1575132"/>
            <a:ext cx="4775220" cy="5211296"/>
          </a:xfrm>
        </p:spPr>
      </p:pic>
      <p:pic>
        <p:nvPicPr>
          <p:cNvPr id="8" name="コンテンツ プレースホルダー 7"/>
          <p:cNvPicPr>
            <a:picLocks noGrp="1" noChangeAspect="1"/>
          </p:cNvPicPr>
          <p:nvPr>
            <p:ph sz="half" idx="2"/>
          </p:nvPr>
        </p:nvPicPr>
        <p:blipFill>
          <a:blip r:embed="rId4"/>
          <a:srcRect l="-13027" r="-13027"/>
          <a:stretch>
            <a:fillRect/>
          </a:stretch>
        </p:blipFill>
        <p:spPr>
          <a:xfrm>
            <a:off x="4157113" y="1575132"/>
            <a:ext cx="4775220" cy="5211296"/>
          </a:xfrm>
        </p:spPr>
      </p:pic>
      <p:sp>
        <p:nvSpPr>
          <p:cNvPr id="9" name="角丸四角形 8"/>
          <p:cNvSpPr/>
          <p:nvPr/>
        </p:nvSpPr>
        <p:spPr>
          <a:xfrm>
            <a:off x="1964265" y="1710604"/>
            <a:ext cx="2158980" cy="39793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dirty="0" smtClean="0"/>
              <a:t>NICU</a:t>
            </a:r>
            <a:r>
              <a:rPr kumimoji="1" lang="ja-JP" altLang="en-US" dirty="0" smtClean="0"/>
              <a:t>から小児科へ</a:t>
            </a:r>
            <a:endParaRPr kumimoji="1" lang="ja-JP" altLang="en-US" dirty="0"/>
          </a:p>
        </p:txBody>
      </p:sp>
      <p:sp>
        <p:nvSpPr>
          <p:cNvPr id="10" name="角丸四角形 9"/>
          <p:cNvSpPr/>
          <p:nvPr/>
        </p:nvSpPr>
        <p:spPr>
          <a:xfrm>
            <a:off x="6688693" y="1710604"/>
            <a:ext cx="2158980" cy="39793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小児科での完成形</a:t>
            </a:r>
            <a:endParaRPr kumimoji="1" lang="ja-JP" altLang="en-US" dirty="0"/>
          </a:p>
        </p:txBody>
      </p:sp>
      <p:sp>
        <p:nvSpPr>
          <p:cNvPr id="2" name="スライド番号プレースホルダー 1"/>
          <p:cNvSpPr>
            <a:spLocks noGrp="1"/>
          </p:cNvSpPr>
          <p:nvPr>
            <p:ph type="sldNum" sz="quarter" idx="12"/>
          </p:nvPr>
        </p:nvSpPr>
        <p:spPr/>
        <p:txBody>
          <a:bodyPr/>
          <a:lstStyle/>
          <a:p>
            <a:fld id="{FA84A37A-AFC2-4A01-80A1-FC20F2C0D5BB}" type="slidenum">
              <a:rPr lang="en-US" smtClean="0"/>
              <a:pPr/>
              <a:t>11</a:t>
            </a:fld>
            <a:endParaRPr lang="en-US"/>
          </a:p>
        </p:txBody>
      </p:sp>
    </p:spTree>
    <p:extLst>
      <p:ext uri="{BB962C8B-B14F-4D97-AF65-F5344CB8AC3E}">
        <p14:creationId xmlns:p14="http://schemas.microsoft.com/office/powerpoint/2010/main" val="2307142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NICU</a:t>
            </a:r>
            <a:r>
              <a:rPr lang="ja-JP" altLang="en-US" dirty="0" smtClean="0"/>
              <a:t>と小児科で一貫したケア指導方法を</a:t>
            </a:r>
            <a:r>
              <a:rPr lang="en-US" altLang="ja-JP" dirty="0" smtClean="0"/>
              <a:t/>
            </a:r>
            <a:br>
              <a:rPr lang="en-US" altLang="ja-JP" dirty="0" smtClean="0"/>
            </a:br>
            <a:r>
              <a:rPr lang="ja-JP" altLang="en-US" dirty="0" smtClean="0"/>
              <a:t>共通のパンフレット、チェックリストの導入</a:t>
            </a:r>
            <a:endParaRPr kumimoji="1" lang="ja-JP" altLang="en-US" dirty="0"/>
          </a:p>
        </p:txBody>
      </p:sp>
      <p:pic>
        <p:nvPicPr>
          <p:cNvPr id="6" name="コンテンツ プレースホルダー 5"/>
          <p:cNvPicPr>
            <a:picLocks noGrp="1" noChangeAspect="1"/>
          </p:cNvPicPr>
          <p:nvPr>
            <p:ph sz="half" idx="1"/>
          </p:nvPr>
        </p:nvPicPr>
        <p:blipFill>
          <a:blip r:embed="rId3"/>
          <a:srcRect l="-10838" r="-10838"/>
          <a:stretch>
            <a:fillRect/>
          </a:stretch>
        </p:blipFill>
        <p:spPr>
          <a:xfrm>
            <a:off x="425450" y="1719263"/>
            <a:ext cx="4038600" cy="4406900"/>
          </a:xfrm>
        </p:spPr>
      </p:pic>
      <p:pic>
        <p:nvPicPr>
          <p:cNvPr id="11" name="コンテンツ プレースホルダー 10"/>
          <p:cNvPicPr>
            <a:picLocks noGrp="1" noChangeAspect="1"/>
          </p:cNvPicPr>
          <p:nvPr>
            <p:ph sz="half" idx="2"/>
          </p:nvPr>
        </p:nvPicPr>
        <p:blipFill>
          <a:blip r:embed="rId4"/>
          <a:srcRect l="-13008" r="-13008"/>
          <a:stretch>
            <a:fillRect/>
          </a:stretch>
        </p:blipFill>
        <p:spPr/>
      </p:pic>
      <p:sp>
        <p:nvSpPr>
          <p:cNvPr id="3" name="スライド番号プレースホルダー 2"/>
          <p:cNvSpPr>
            <a:spLocks noGrp="1"/>
          </p:cNvSpPr>
          <p:nvPr>
            <p:ph type="sldNum" sz="quarter" idx="12"/>
          </p:nvPr>
        </p:nvSpPr>
        <p:spPr/>
        <p:txBody>
          <a:bodyPr/>
          <a:lstStyle/>
          <a:p>
            <a:fld id="{FA84A37A-AFC2-4A01-80A1-FC20F2C0D5BB}" type="slidenum">
              <a:rPr lang="en-US" smtClean="0"/>
              <a:pPr/>
              <a:t>12</a:t>
            </a:fld>
            <a:endParaRPr lang="en-US"/>
          </a:p>
        </p:txBody>
      </p:sp>
    </p:spTree>
    <p:extLst>
      <p:ext uri="{BB962C8B-B14F-4D97-AF65-F5344CB8AC3E}">
        <p14:creationId xmlns:p14="http://schemas.microsoft.com/office/powerpoint/2010/main" val="2070284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症例１）低酸素性虚血性脳症</a:t>
            </a:r>
            <a:endParaRPr kumimoji="1" lang="ja-JP" altLang="en-US" dirty="0"/>
          </a:p>
        </p:txBody>
      </p:sp>
      <p:sp>
        <p:nvSpPr>
          <p:cNvPr id="5" name="コンテンツ プレースホルダー 4"/>
          <p:cNvSpPr>
            <a:spLocks noGrp="1"/>
          </p:cNvSpPr>
          <p:nvPr>
            <p:ph sz="half" idx="1"/>
          </p:nvPr>
        </p:nvSpPr>
        <p:spPr/>
        <p:txBody>
          <a:bodyPr>
            <a:normAutofit fontScale="70000" lnSpcReduction="20000"/>
          </a:bodyPr>
          <a:lstStyle/>
          <a:p>
            <a:r>
              <a:rPr kumimoji="1" lang="ja-JP" altLang="en-US" dirty="0" smtClean="0"/>
              <a:t>他県で出生、自宅は当県</a:t>
            </a:r>
            <a:endParaRPr kumimoji="1" lang="en-US" altLang="ja-JP" dirty="0" smtClean="0"/>
          </a:p>
          <a:p>
            <a:r>
              <a:rPr lang="ja-JP" altLang="en-US" dirty="0" smtClean="0"/>
              <a:t>早産極低出生体重児</a:t>
            </a:r>
            <a:endParaRPr kumimoji="1" lang="en-US" altLang="ja-JP" dirty="0" smtClean="0"/>
          </a:p>
          <a:p>
            <a:r>
              <a:rPr lang="ja-JP" altLang="en-US" dirty="0"/>
              <a:t>子宮内低酸素性虚血性脳症に伴う、多発性関節拘縮、嚥下障害、呼吸不全と</a:t>
            </a:r>
            <a:r>
              <a:rPr lang="ja-JP" altLang="en-US" dirty="0" smtClean="0"/>
              <a:t>診断</a:t>
            </a:r>
            <a:endParaRPr lang="en-US" altLang="ja-JP" dirty="0"/>
          </a:p>
          <a:p>
            <a:r>
              <a:rPr lang="ja-JP" altLang="en-US" dirty="0" smtClean="0"/>
              <a:t>経口気管挿管による人工呼吸管理、十二指腸チューブからの持続経腸栄養の状態で生後</a:t>
            </a:r>
            <a:r>
              <a:rPr lang="en-US" altLang="ja-JP" dirty="0" smtClean="0"/>
              <a:t>4</a:t>
            </a:r>
            <a:r>
              <a:rPr lang="ja-JP" altLang="en-US" dirty="0" smtClean="0"/>
              <a:t>か月（修正</a:t>
            </a:r>
            <a:r>
              <a:rPr lang="en-US" altLang="ja-JP" dirty="0" smtClean="0"/>
              <a:t>2</a:t>
            </a:r>
            <a:r>
              <a:rPr lang="ja-JP" altLang="en-US" dirty="0" smtClean="0"/>
              <a:t>か月）体重</a:t>
            </a:r>
            <a:r>
              <a:rPr lang="en-US" altLang="ja-JP" dirty="0" smtClean="0"/>
              <a:t>4kg</a:t>
            </a:r>
            <a:r>
              <a:rPr lang="ja-JP" altLang="en-US" dirty="0" smtClean="0"/>
              <a:t>で当院に転院</a:t>
            </a:r>
            <a:endParaRPr lang="en-US" altLang="ja-JP" dirty="0" smtClean="0"/>
          </a:p>
          <a:p>
            <a:r>
              <a:rPr lang="ja-JP" altLang="en-US" dirty="0" smtClean="0"/>
              <a:t>自発呼吸あり、嚥下不能、体動は刺激による四肢体幹の筋緊張亢進のみ</a:t>
            </a:r>
            <a:endParaRPr lang="en-US" altLang="ja-JP" dirty="0" smtClean="0"/>
          </a:p>
          <a:p>
            <a:r>
              <a:rPr kumimoji="1" lang="ja-JP" altLang="en-US" dirty="0" smtClean="0"/>
              <a:t>両親に在宅療養の意思あり</a:t>
            </a:r>
            <a:endParaRPr kumimoji="1" lang="en-US" altLang="ja-JP" dirty="0" smtClean="0"/>
          </a:p>
          <a:p>
            <a:r>
              <a:rPr lang="ja-JP" altLang="en-US" dirty="0" smtClean="0"/>
              <a:t>同胞なし、核家族</a:t>
            </a:r>
            <a:endParaRPr kumimoji="1" lang="en-US" altLang="ja-JP" dirty="0" smtClean="0"/>
          </a:p>
        </p:txBody>
      </p:sp>
      <p:pic>
        <p:nvPicPr>
          <p:cNvPr id="9" name="コンテンツ プレースホルダー 8" descr="HIE.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22755" b="-22755"/>
          <a:stretch>
            <a:fillRect/>
          </a:stretch>
        </p:blipFill>
        <p:spPr/>
      </p:pic>
      <p:sp>
        <p:nvSpPr>
          <p:cNvPr id="3" name="スライド番号プレースホルダー 2"/>
          <p:cNvSpPr>
            <a:spLocks noGrp="1"/>
          </p:cNvSpPr>
          <p:nvPr>
            <p:ph type="sldNum" sz="quarter" idx="12"/>
          </p:nvPr>
        </p:nvSpPr>
        <p:spPr/>
        <p:txBody>
          <a:bodyPr/>
          <a:lstStyle/>
          <a:p>
            <a:fld id="{FA84A37A-AFC2-4A01-80A1-FC20F2C0D5BB}" type="slidenum">
              <a:rPr lang="en-US" smtClean="0"/>
              <a:pPr/>
              <a:t>13</a:t>
            </a:fld>
            <a:endParaRPr lang="en-US"/>
          </a:p>
        </p:txBody>
      </p:sp>
    </p:spTree>
    <p:extLst>
      <p:ext uri="{BB962C8B-B14F-4D97-AF65-F5344CB8AC3E}">
        <p14:creationId xmlns:p14="http://schemas.microsoft.com/office/powerpoint/2010/main" val="2550722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lang="ja-JP" altLang="en-US" sz="2700" dirty="0" smtClean="0"/>
              <a:t>症例</a:t>
            </a:r>
            <a:r>
              <a:rPr lang="en-US" altLang="ja-JP" sz="2700" dirty="0" smtClean="0"/>
              <a:t>1</a:t>
            </a:r>
            <a:r>
              <a:rPr lang="ja-JP" altLang="en-US" sz="2700" dirty="0" smtClean="0"/>
              <a:t>）　在宅にむけて</a:t>
            </a:r>
            <a:r>
              <a:rPr lang="en-US" altLang="ja-JP" sz="2700" dirty="0"/>
              <a:t>NICU</a:t>
            </a:r>
            <a:r>
              <a:rPr lang="ja-JP" altLang="en-US" sz="2700" dirty="0"/>
              <a:t>での</a:t>
            </a:r>
            <a:r>
              <a:rPr lang="en-US" altLang="ja-JP" sz="2700" dirty="0" smtClean="0"/>
              <a:t>Step </a:t>
            </a:r>
            <a:br>
              <a:rPr lang="en-US" altLang="ja-JP" sz="2700" dirty="0" smtClean="0"/>
            </a:br>
            <a:r>
              <a:rPr lang="ja-JP" altLang="en-US" dirty="0" smtClean="0"/>
              <a:t>医学的評価と在宅移行を目的とした治療方針</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8579494"/>
              </p:ext>
            </p:extLst>
          </p:nvPr>
        </p:nvGraphicFramePr>
        <p:xfrm>
          <a:off x="457200" y="1752600"/>
          <a:ext cx="8229600" cy="487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角丸四角形 1"/>
          <p:cNvSpPr/>
          <p:nvPr/>
        </p:nvSpPr>
        <p:spPr>
          <a:xfrm>
            <a:off x="6273230" y="2998702"/>
            <a:ext cx="2004375" cy="91797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喉頭気管分離の同意は得られず</a:t>
            </a:r>
            <a:endParaRPr kumimoji="1" lang="en-US" altLang="ja-JP" dirty="0" smtClean="0"/>
          </a:p>
        </p:txBody>
      </p:sp>
      <p:sp>
        <p:nvSpPr>
          <p:cNvPr id="3" name="スライド番号プレースホルダー 2"/>
          <p:cNvSpPr>
            <a:spLocks noGrp="1"/>
          </p:cNvSpPr>
          <p:nvPr>
            <p:ph type="sldNum" sz="quarter" idx="12"/>
          </p:nvPr>
        </p:nvSpPr>
        <p:spPr/>
        <p:txBody>
          <a:bodyPr/>
          <a:lstStyle/>
          <a:p>
            <a:fld id="{FA84A37A-AFC2-4A01-80A1-FC20F2C0D5BB}" type="slidenum">
              <a:rPr lang="en-US" smtClean="0"/>
              <a:pPr/>
              <a:t>14</a:t>
            </a:fld>
            <a:endParaRPr lang="en-US"/>
          </a:p>
        </p:txBody>
      </p:sp>
    </p:spTree>
    <p:extLst>
      <p:ext uri="{BB962C8B-B14F-4D97-AF65-F5344CB8AC3E}">
        <p14:creationId xmlns:p14="http://schemas.microsoft.com/office/powerpoint/2010/main" val="885234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2700" dirty="0"/>
              <a:t>症例</a:t>
            </a:r>
            <a:r>
              <a:rPr lang="en-US" altLang="ja-JP" sz="2700" dirty="0"/>
              <a:t>1</a:t>
            </a:r>
            <a:r>
              <a:rPr lang="ja-JP" altLang="en-US" sz="2700" dirty="0"/>
              <a:t>）　</a:t>
            </a:r>
            <a:r>
              <a:rPr lang="ja-JP" altLang="en-US" sz="2700" dirty="0" smtClean="0"/>
              <a:t>在宅にむけて</a:t>
            </a:r>
            <a:r>
              <a:rPr lang="en-US" altLang="ja-JP" sz="2700" dirty="0" smtClean="0"/>
              <a:t> NICU</a:t>
            </a:r>
            <a:r>
              <a:rPr lang="ja-JP" altLang="en-US" sz="2700" dirty="0" smtClean="0"/>
              <a:t>での</a:t>
            </a:r>
            <a:r>
              <a:rPr lang="en-US" altLang="ja-JP" sz="2700" dirty="0" smtClean="0"/>
              <a:t>Step 2</a:t>
            </a:r>
            <a:br>
              <a:rPr lang="en-US" altLang="ja-JP" sz="2700" dirty="0" smtClean="0"/>
            </a:br>
            <a:r>
              <a:rPr lang="ja-JP" altLang="en-US" dirty="0" smtClean="0"/>
              <a:t>在宅に必要な医療的ケアの選択と多職種協働でのケア手技獲得</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442100978"/>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8" name="図形グループ 57"/>
          <p:cNvGrpSpPr/>
          <p:nvPr/>
        </p:nvGrpSpPr>
        <p:grpSpPr>
          <a:xfrm>
            <a:off x="4282009" y="2089664"/>
            <a:ext cx="4446300" cy="4124177"/>
            <a:chOff x="4282009" y="2089664"/>
            <a:chExt cx="4446300" cy="4124177"/>
          </a:xfrm>
        </p:grpSpPr>
        <p:grpSp>
          <p:nvGrpSpPr>
            <p:cNvPr id="21" name="図形グループ 20"/>
            <p:cNvGrpSpPr/>
            <p:nvPr/>
          </p:nvGrpSpPr>
          <p:grpSpPr>
            <a:xfrm>
              <a:off x="4282009" y="2089664"/>
              <a:ext cx="3047188" cy="472320"/>
              <a:chOff x="411480" y="52701"/>
              <a:chExt cx="3409654" cy="472320"/>
            </a:xfrm>
          </p:grpSpPr>
          <p:sp>
            <p:nvSpPr>
              <p:cNvPr id="37" name="角丸四角形 36"/>
              <p:cNvSpPr/>
              <p:nvPr/>
            </p:nvSpPr>
            <p:spPr>
              <a:xfrm>
                <a:off x="411480" y="52701"/>
                <a:ext cx="3409654" cy="472320"/>
              </a:xfrm>
              <a:prstGeom prst="roundRect">
                <a:avLst/>
              </a:prstGeom>
            </p:spPr>
            <p:style>
              <a:lnRef idx="1">
                <a:schemeClr val="accent2"/>
              </a:lnRef>
              <a:fillRef idx="3">
                <a:schemeClr val="accent2"/>
              </a:fillRef>
              <a:effectRef idx="2">
                <a:schemeClr val="accent2"/>
              </a:effectRef>
              <a:fontRef idx="minor">
                <a:schemeClr val="lt1"/>
              </a:fontRef>
            </p:style>
          </p:sp>
          <p:sp>
            <p:nvSpPr>
              <p:cNvPr id="38" name="角丸四角形 4"/>
              <p:cNvSpPr/>
              <p:nvPr/>
            </p:nvSpPr>
            <p:spPr>
              <a:xfrm>
                <a:off x="434537" y="75758"/>
                <a:ext cx="3363540" cy="426206"/>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ja-JP" altLang="en-US" sz="1600" dirty="0" smtClean="0"/>
                  <a:t>気切</a:t>
                </a:r>
                <a:r>
                  <a:rPr lang="ja-JP" altLang="en-US" sz="1600" kern="1200" dirty="0" smtClean="0"/>
                  <a:t>ケア、カニューレ交換</a:t>
                </a:r>
                <a:endParaRPr lang="ja-JP" altLang="en-US" sz="1600" kern="1200" dirty="0"/>
              </a:p>
            </p:txBody>
          </p:sp>
        </p:grpSp>
        <p:grpSp>
          <p:nvGrpSpPr>
            <p:cNvPr id="22" name="図形グループ 21"/>
            <p:cNvGrpSpPr/>
            <p:nvPr/>
          </p:nvGrpSpPr>
          <p:grpSpPr>
            <a:xfrm>
              <a:off x="4282009" y="2815424"/>
              <a:ext cx="3047188" cy="472320"/>
              <a:chOff x="411480" y="778461"/>
              <a:chExt cx="3409654" cy="472320"/>
            </a:xfrm>
          </p:grpSpPr>
          <p:sp>
            <p:nvSpPr>
              <p:cNvPr id="35" name="角丸四角形 34"/>
              <p:cNvSpPr/>
              <p:nvPr/>
            </p:nvSpPr>
            <p:spPr>
              <a:xfrm>
                <a:off x="411480" y="778461"/>
                <a:ext cx="3409654" cy="472320"/>
              </a:xfrm>
              <a:prstGeom prst="roundRect">
                <a:avLst/>
              </a:prstGeom>
            </p:spPr>
            <p:style>
              <a:lnRef idx="1">
                <a:schemeClr val="accent2"/>
              </a:lnRef>
              <a:fillRef idx="3">
                <a:schemeClr val="accent2"/>
              </a:fillRef>
              <a:effectRef idx="2">
                <a:schemeClr val="accent2"/>
              </a:effectRef>
              <a:fontRef idx="minor">
                <a:schemeClr val="lt1"/>
              </a:fontRef>
            </p:style>
          </p:sp>
          <p:sp>
            <p:nvSpPr>
              <p:cNvPr id="36" name="角丸四角形 6"/>
              <p:cNvSpPr/>
              <p:nvPr/>
            </p:nvSpPr>
            <p:spPr>
              <a:xfrm>
                <a:off x="434537" y="801518"/>
                <a:ext cx="3363540" cy="426206"/>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ja-JP" altLang="en-US" sz="1600" kern="1200" dirty="0" smtClean="0"/>
                  <a:t>人工呼吸器取り扱い</a:t>
                </a:r>
                <a:endParaRPr lang="ja-JP" altLang="en-US" sz="1600" kern="1200" dirty="0"/>
              </a:p>
            </p:txBody>
          </p:sp>
        </p:grpSp>
        <p:grpSp>
          <p:nvGrpSpPr>
            <p:cNvPr id="23" name="図形グループ 22"/>
            <p:cNvGrpSpPr/>
            <p:nvPr/>
          </p:nvGrpSpPr>
          <p:grpSpPr>
            <a:xfrm>
              <a:off x="4282009" y="3541184"/>
              <a:ext cx="3047188" cy="472320"/>
              <a:chOff x="411480" y="1504221"/>
              <a:chExt cx="3409654" cy="472320"/>
            </a:xfrm>
          </p:grpSpPr>
          <p:sp>
            <p:nvSpPr>
              <p:cNvPr id="33" name="角丸四角形 32"/>
              <p:cNvSpPr/>
              <p:nvPr/>
            </p:nvSpPr>
            <p:spPr>
              <a:xfrm>
                <a:off x="411480" y="1504221"/>
                <a:ext cx="3409654" cy="472320"/>
              </a:xfrm>
              <a:prstGeom prst="roundRect">
                <a:avLst/>
              </a:prstGeom>
            </p:spPr>
            <p:style>
              <a:lnRef idx="1">
                <a:schemeClr val="accent2"/>
              </a:lnRef>
              <a:fillRef idx="3">
                <a:schemeClr val="accent2"/>
              </a:fillRef>
              <a:effectRef idx="2">
                <a:schemeClr val="accent2"/>
              </a:effectRef>
              <a:fontRef idx="minor">
                <a:schemeClr val="lt1"/>
              </a:fontRef>
            </p:style>
          </p:sp>
          <p:sp>
            <p:nvSpPr>
              <p:cNvPr id="34" name="角丸四角形 8"/>
              <p:cNvSpPr/>
              <p:nvPr/>
            </p:nvSpPr>
            <p:spPr>
              <a:xfrm>
                <a:off x="434537" y="1527278"/>
                <a:ext cx="3363540" cy="426206"/>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ja-JP" altLang="en-US" sz="1600" dirty="0" smtClean="0"/>
                  <a:t>吸引手技</a:t>
                </a:r>
                <a:endParaRPr lang="ja-JP" altLang="en-US" sz="1600" kern="1200" dirty="0"/>
              </a:p>
            </p:txBody>
          </p:sp>
        </p:grpSp>
        <p:grpSp>
          <p:nvGrpSpPr>
            <p:cNvPr id="25" name="図形グループ 24"/>
            <p:cNvGrpSpPr/>
            <p:nvPr/>
          </p:nvGrpSpPr>
          <p:grpSpPr>
            <a:xfrm>
              <a:off x="4282009" y="4992704"/>
              <a:ext cx="3047188" cy="472320"/>
              <a:chOff x="411480" y="2955741"/>
              <a:chExt cx="3409654" cy="472320"/>
            </a:xfrm>
          </p:grpSpPr>
          <p:sp>
            <p:nvSpPr>
              <p:cNvPr id="29" name="角丸四角形 28"/>
              <p:cNvSpPr/>
              <p:nvPr/>
            </p:nvSpPr>
            <p:spPr>
              <a:xfrm>
                <a:off x="411480" y="2955741"/>
                <a:ext cx="3409654" cy="472320"/>
              </a:xfrm>
              <a:prstGeom prst="roundRect">
                <a:avLst/>
              </a:prstGeom>
            </p:spPr>
            <p:style>
              <a:lnRef idx="1">
                <a:schemeClr val="accent2"/>
              </a:lnRef>
              <a:fillRef idx="3">
                <a:schemeClr val="accent2"/>
              </a:fillRef>
              <a:effectRef idx="2">
                <a:schemeClr val="accent2"/>
              </a:effectRef>
              <a:fontRef idx="minor">
                <a:schemeClr val="lt1"/>
              </a:fontRef>
            </p:style>
          </p:sp>
          <p:sp>
            <p:nvSpPr>
              <p:cNvPr id="30" name="角丸四角形 12"/>
              <p:cNvSpPr/>
              <p:nvPr/>
            </p:nvSpPr>
            <p:spPr>
              <a:xfrm>
                <a:off x="434537" y="2978798"/>
                <a:ext cx="3363540" cy="426206"/>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ja-JP" altLang="en-US" sz="1600" kern="1200" dirty="0" smtClean="0"/>
                  <a:t>胃瘻</a:t>
                </a:r>
                <a:r>
                  <a:rPr lang="ja-JP" altLang="en-US" sz="1600" dirty="0" smtClean="0"/>
                  <a:t>ケア、経管栄養手技</a:t>
                </a:r>
                <a:endParaRPr lang="ja-JP" altLang="en-US" sz="1600" kern="1200" dirty="0"/>
              </a:p>
            </p:txBody>
          </p:sp>
        </p:grpSp>
        <p:grpSp>
          <p:nvGrpSpPr>
            <p:cNvPr id="26" name="図形グループ 25"/>
            <p:cNvGrpSpPr/>
            <p:nvPr/>
          </p:nvGrpSpPr>
          <p:grpSpPr>
            <a:xfrm>
              <a:off x="4282009" y="5718464"/>
              <a:ext cx="3047188" cy="472320"/>
              <a:chOff x="411480" y="3681501"/>
              <a:chExt cx="3409654" cy="472320"/>
            </a:xfrm>
          </p:grpSpPr>
          <p:sp>
            <p:nvSpPr>
              <p:cNvPr id="27" name="角丸四角形 26"/>
              <p:cNvSpPr/>
              <p:nvPr/>
            </p:nvSpPr>
            <p:spPr>
              <a:xfrm>
                <a:off x="411480" y="3681501"/>
                <a:ext cx="3409654" cy="472320"/>
              </a:xfrm>
              <a:prstGeom prst="roundRect">
                <a:avLst/>
              </a:prstGeom>
            </p:spPr>
            <p:style>
              <a:lnRef idx="1">
                <a:schemeClr val="accent2"/>
              </a:lnRef>
              <a:fillRef idx="3">
                <a:schemeClr val="accent2"/>
              </a:fillRef>
              <a:effectRef idx="2">
                <a:schemeClr val="accent2"/>
              </a:effectRef>
              <a:fontRef idx="minor">
                <a:schemeClr val="lt1"/>
              </a:fontRef>
            </p:style>
          </p:sp>
          <p:sp>
            <p:nvSpPr>
              <p:cNvPr id="28" name="角丸四角形 14"/>
              <p:cNvSpPr/>
              <p:nvPr/>
            </p:nvSpPr>
            <p:spPr>
              <a:xfrm>
                <a:off x="434537" y="3704558"/>
                <a:ext cx="3363540" cy="426206"/>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ja-JP" altLang="en-US" sz="1600" kern="1200" dirty="0" smtClean="0"/>
                  <a:t>体位交換、良肢位保持手技</a:t>
                </a:r>
                <a:endParaRPr lang="ja-JP" altLang="en-US" sz="1600" kern="1200" dirty="0"/>
              </a:p>
            </p:txBody>
          </p:sp>
        </p:grpSp>
        <p:sp>
          <p:nvSpPr>
            <p:cNvPr id="40" name="角丸四角形 39"/>
            <p:cNvSpPr/>
            <p:nvPr/>
          </p:nvSpPr>
          <p:spPr>
            <a:xfrm>
              <a:off x="7448214" y="2112721"/>
              <a:ext cx="1280095" cy="47232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r>
                <a:rPr lang="ja-JP" altLang="en-US" sz="1600" dirty="0" smtClean="0"/>
                <a:t>耳鼻科医</a:t>
              </a:r>
              <a:endParaRPr lang="ja-JP" altLang="en-US" sz="1600" dirty="0"/>
            </a:p>
          </p:txBody>
        </p:sp>
        <p:sp>
          <p:nvSpPr>
            <p:cNvPr id="43" name="角丸四角形 42"/>
            <p:cNvSpPr/>
            <p:nvPr/>
          </p:nvSpPr>
          <p:spPr>
            <a:xfrm>
              <a:off x="7448214" y="2838481"/>
              <a:ext cx="1280095" cy="47232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lvl="0"/>
              <a:r>
                <a:rPr lang="en-US" altLang="ja-JP" sz="1600" dirty="0" smtClean="0"/>
                <a:t>ME</a:t>
              </a:r>
              <a:endParaRPr lang="ja-JP" altLang="en-US" sz="1600" dirty="0"/>
            </a:p>
          </p:txBody>
        </p:sp>
        <p:sp>
          <p:nvSpPr>
            <p:cNvPr id="46" name="角丸四角形 45"/>
            <p:cNvSpPr/>
            <p:nvPr/>
          </p:nvSpPr>
          <p:spPr>
            <a:xfrm>
              <a:off x="7448214" y="3564241"/>
              <a:ext cx="1280095" cy="47232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lvl="0"/>
              <a:r>
                <a:rPr lang="ja-JP" altLang="en-US" sz="1600" dirty="0" smtClean="0"/>
                <a:t>看護師</a:t>
              </a:r>
              <a:endParaRPr lang="ja-JP" altLang="en-US" sz="1600" dirty="0"/>
            </a:p>
          </p:txBody>
        </p:sp>
        <p:sp>
          <p:nvSpPr>
            <p:cNvPr id="52" name="角丸四角形 51"/>
            <p:cNvSpPr/>
            <p:nvPr/>
          </p:nvSpPr>
          <p:spPr>
            <a:xfrm>
              <a:off x="7448214" y="5015761"/>
              <a:ext cx="1280095" cy="472320"/>
            </a:xfrm>
            <a:prstGeom prst="roundRect">
              <a:avLst/>
            </a:prstGeom>
          </p:spPr>
          <p:style>
            <a:lnRef idx="1">
              <a:schemeClr val="accent5"/>
            </a:lnRef>
            <a:fillRef idx="3">
              <a:schemeClr val="accent5"/>
            </a:fillRef>
            <a:effectRef idx="2">
              <a:schemeClr val="accent5"/>
            </a:effectRef>
            <a:fontRef idx="minor">
              <a:schemeClr val="lt1"/>
            </a:fontRef>
          </p:style>
          <p:txBody>
            <a:bodyPr anchor="ctr" anchorCtr="1">
              <a:noAutofit/>
            </a:bodyPr>
            <a:lstStyle/>
            <a:p>
              <a:pPr lvl="0"/>
              <a:r>
                <a:rPr lang="ja-JP" altLang="en-US" sz="1600" dirty="0"/>
                <a:t>小児</a:t>
              </a:r>
              <a:r>
                <a:rPr lang="ja-JP" altLang="en-US" sz="1600" dirty="0" smtClean="0"/>
                <a:t>外科医</a:t>
              </a:r>
              <a:endParaRPr lang="ja-JP" altLang="en-US" sz="1600" dirty="0"/>
            </a:p>
          </p:txBody>
        </p:sp>
        <p:sp>
          <p:nvSpPr>
            <p:cNvPr id="55" name="角丸四角形 54"/>
            <p:cNvSpPr/>
            <p:nvPr/>
          </p:nvSpPr>
          <p:spPr>
            <a:xfrm>
              <a:off x="7448214" y="5741521"/>
              <a:ext cx="1280095" cy="47232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r>
                <a:rPr lang="en-US" altLang="ja-JP" sz="1600" dirty="0" smtClean="0"/>
                <a:t>PT</a:t>
              </a:r>
              <a:endParaRPr lang="ja-JP" altLang="en-US" sz="1600" dirty="0"/>
            </a:p>
          </p:txBody>
        </p:sp>
      </p:grpSp>
      <p:sp>
        <p:nvSpPr>
          <p:cNvPr id="3" name="スライド番号プレースホルダー 2"/>
          <p:cNvSpPr>
            <a:spLocks noGrp="1"/>
          </p:cNvSpPr>
          <p:nvPr>
            <p:ph type="sldNum" sz="quarter" idx="12"/>
          </p:nvPr>
        </p:nvSpPr>
        <p:spPr/>
        <p:txBody>
          <a:bodyPr/>
          <a:lstStyle/>
          <a:p>
            <a:fld id="{FA84A37A-AFC2-4A01-80A1-FC20F2C0D5BB}" type="slidenum">
              <a:rPr lang="en-US" smtClean="0"/>
              <a:pPr/>
              <a:t>15</a:t>
            </a:fld>
            <a:endParaRPr lang="en-US"/>
          </a:p>
        </p:txBody>
      </p:sp>
    </p:spTree>
    <p:extLst>
      <p:ext uri="{BB962C8B-B14F-4D97-AF65-F5344CB8AC3E}">
        <p14:creationId xmlns:p14="http://schemas.microsoft.com/office/powerpoint/2010/main" val="443472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症例２）　</a:t>
            </a:r>
            <a:r>
              <a:rPr kumimoji="1" lang="en-US" altLang="ja-JP" dirty="0" smtClean="0"/>
              <a:t>18</a:t>
            </a:r>
            <a:r>
              <a:rPr kumimoji="1" lang="ja-JP" altLang="en-US" dirty="0" smtClean="0"/>
              <a:t>トリソミー</a:t>
            </a:r>
            <a:endParaRPr kumimoji="1" lang="ja-JP" altLang="en-US" dirty="0"/>
          </a:p>
        </p:txBody>
      </p:sp>
      <p:sp>
        <p:nvSpPr>
          <p:cNvPr id="5" name="コンテンツ プレースホルダー 4"/>
          <p:cNvSpPr>
            <a:spLocks noGrp="1"/>
          </p:cNvSpPr>
          <p:nvPr>
            <p:ph sz="half" idx="1"/>
          </p:nvPr>
        </p:nvSpPr>
        <p:spPr/>
        <p:txBody>
          <a:bodyPr/>
          <a:lstStyle/>
          <a:p>
            <a:pPr marL="285750" indent="-285750">
              <a:buFont typeface="Arial"/>
              <a:buChar char="•"/>
            </a:pPr>
            <a:r>
              <a:rPr lang="en-US" altLang="ja-JP" dirty="0"/>
              <a:t>VSD, MS, PDA, CoA</a:t>
            </a:r>
          </a:p>
          <a:p>
            <a:pPr marL="285750" indent="-285750">
              <a:buFont typeface="Arial"/>
              <a:buChar char="•"/>
            </a:pPr>
            <a:r>
              <a:rPr lang="en-US" altLang="ja-JP" dirty="0" err="1"/>
              <a:t>Wenckebach</a:t>
            </a:r>
            <a:r>
              <a:rPr lang="ja-JP" altLang="en-US" dirty="0"/>
              <a:t>型</a:t>
            </a:r>
            <a:r>
              <a:rPr lang="en-US" altLang="ja-JP" dirty="0"/>
              <a:t> AV block</a:t>
            </a:r>
          </a:p>
          <a:p>
            <a:pPr marL="285750" indent="-285750">
              <a:buFont typeface="Arial"/>
              <a:buChar char="•"/>
            </a:pPr>
            <a:r>
              <a:rPr lang="en-US" altLang="ja-JP" dirty="0"/>
              <a:t>Gross C </a:t>
            </a:r>
            <a:r>
              <a:rPr lang="ja-JP" altLang="en-US" dirty="0"/>
              <a:t>食道閉鎖</a:t>
            </a:r>
            <a:endParaRPr lang="en-US" altLang="ja-JP" dirty="0"/>
          </a:p>
          <a:p>
            <a:pPr marL="285750" indent="-285750">
              <a:buFont typeface="Arial"/>
              <a:buChar char="•"/>
            </a:pPr>
            <a:r>
              <a:rPr lang="ja-JP" altLang="en-US" dirty="0"/>
              <a:t>気管軟化症</a:t>
            </a:r>
            <a:endParaRPr lang="en-US" altLang="ja-JP" dirty="0"/>
          </a:p>
          <a:p>
            <a:pPr marL="285750" indent="-285750">
              <a:buFont typeface="Arial"/>
              <a:buChar char="•"/>
            </a:pPr>
            <a:r>
              <a:rPr lang="ja-JP" altLang="en-US" dirty="0"/>
              <a:t>てんかん（部分</a:t>
            </a:r>
            <a:r>
              <a:rPr lang="ja-JP" altLang="en-US" dirty="0" smtClean="0"/>
              <a:t>発作？）</a:t>
            </a:r>
            <a:endParaRPr lang="en-US" altLang="ja-JP" dirty="0"/>
          </a:p>
          <a:p>
            <a:endParaRPr kumimoji="1" lang="ja-JP" altLang="en-US" dirty="0"/>
          </a:p>
        </p:txBody>
      </p:sp>
      <p:pic>
        <p:nvPicPr>
          <p:cNvPr id="7" name="コンテンツ プレースホルダー 6"/>
          <p:cNvPicPr>
            <a:picLocks noGrp="1" noChangeAspect="1"/>
          </p:cNvPicPr>
          <p:nvPr>
            <p:ph sz="half" idx="2"/>
          </p:nvPr>
        </p:nvPicPr>
        <p:blipFill>
          <a:blip r:embed="rId3"/>
          <a:srcRect t="-22755" b="-22755"/>
          <a:stretch>
            <a:fillRect/>
          </a:stretch>
        </p:blipFill>
        <p:spPr>
          <a:prstGeom prst="rect">
            <a:avLst/>
          </a:prstGeom>
        </p:spPr>
      </p:pic>
      <p:sp>
        <p:nvSpPr>
          <p:cNvPr id="3" name="スライド番号プレースホルダー 2"/>
          <p:cNvSpPr>
            <a:spLocks noGrp="1"/>
          </p:cNvSpPr>
          <p:nvPr>
            <p:ph type="sldNum" sz="quarter" idx="12"/>
          </p:nvPr>
        </p:nvSpPr>
        <p:spPr/>
        <p:txBody>
          <a:bodyPr/>
          <a:lstStyle/>
          <a:p>
            <a:fld id="{FA84A37A-AFC2-4A01-80A1-FC20F2C0D5BB}" type="slidenum">
              <a:rPr lang="en-US" smtClean="0"/>
              <a:pPr/>
              <a:t>16</a:t>
            </a:fld>
            <a:endParaRPr lang="en-US"/>
          </a:p>
        </p:txBody>
      </p:sp>
    </p:spTree>
    <p:extLst>
      <p:ext uri="{BB962C8B-B14F-4D97-AF65-F5344CB8AC3E}">
        <p14:creationId xmlns:p14="http://schemas.microsoft.com/office/powerpoint/2010/main" val="3703510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normAutofit fontScale="90000"/>
          </a:bodyPr>
          <a:lstStyle/>
          <a:p>
            <a:r>
              <a:rPr lang="ja-JP" altLang="en-US" sz="2700" dirty="0" smtClean="0"/>
              <a:t>症例２）</a:t>
            </a:r>
            <a:r>
              <a:rPr lang="ja-JP" altLang="en-US" sz="2700" dirty="0"/>
              <a:t>　在宅にむけて</a:t>
            </a:r>
            <a:r>
              <a:rPr lang="en-US" altLang="ja-JP" sz="2700" dirty="0"/>
              <a:t>NICU</a:t>
            </a:r>
            <a:r>
              <a:rPr lang="ja-JP" altLang="en-US" sz="2700" dirty="0"/>
              <a:t>での</a:t>
            </a:r>
            <a:r>
              <a:rPr lang="en-US" altLang="ja-JP" sz="2700" dirty="0"/>
              <a:t>Step </a:t>
            </a:r>
            <a:r>
              <a:rPr lang="en-US" altLang="ja-JP" sz="3600" dirty="0"/>
              <a:t/>
            </a:r>
            <a:br>
              <a:rPr lang="en-US" altLang="ja-JP" sz="3600" dirty="0"/>
            </a:br>
            <a:r>
              <a:rPr lang="ja-JP" altLang="en-US" sz="3600" dirty="0" smtClean="0"/>
              <a:t>症状に応じた</a:t>
            </a:r>
            <a:r>
              <a:rPr lang="ja-JP" altLang="en-US" dirty="0" smtClean="0"/>
              <a:t>方針の変更</a:t>
            </a:r>
            <a:endParaRPr kumimoji="1" lang="ja-JP" altLang="en-US" dirty="0"/>
          </a:p>
        </p:txBody>
      </p:sp>
      <p:pic>
        <p:nvPicPr>
          <p:cNvPr id="12" name="コンテンツ プレースホルダー 11"/>
          <p:cNvPicPr>
            <a:picLocks noGrp="1" noChangeAspect="1"/>
          </p:cNvPicPr>
          <p:nvPr>
            <p:ph sz="half" idx="2"/>
          </p:nvPr>
        </p:nvPicPr>
        <p:blipFill>
          <a:blip r:embed="rId3"/>
          <a:srcRect t="-6385" b="-6385"/>
          <a:stretch>
            <a:fillRect/>
          </a:stretch>
        </p:blipFill>
        <p:spPr/>
      </p:pic>
      <p:sp>
        <p:nvSpPr>
          <p:cNvPr id="13" name="コンテンツ プレースホルダー 12"/>
          <p:cNvSpPr>
            <a:spLocks noGrp="1"/>
          </p:cNvSpPr>
          <p:nvPr>
            <p:ph sz="half" idx="1"/>
          </p:nvPr>
        </p:nvSpPr>
        <p:spPr/>
        <p:txBody>
          <a:bodyPr>
            <a:normAutofit fontScale="92500" lnSpcReduction="10000"/>
          </a:bodyPr>
          <a:lstStyle/>
          <a:p>
            <a:r>
              <a:rPr lang="ja-JP" altLang="en-US" dirty="0" smtClean="0"/>
              <a:t>生後早期は胃瘻</a:t>
            </a:r>
            <a:r>
              <a:rPr lang="en-US" altLang="ja-JP" dirty="0" smtClean="0"/>
              <a:t>NCPAP</a:t>
            </a:r>
            <a:r>
              <a:rPr lang="ja-JP" altLang="en-US" dirty="0" smtClean="0"/>
              <a:t>で在宅移行する方針で調整開始</a:t>
            </a:r>
            <a:endParaRPr lang="en-US" altLang="ja-JP" dirty="0" smtClean="0"/>
          </a:p>
          <a:p>
            <a:r>
              <a:rPr lang="ja-JP" altLang="en-US" dirty="0" smtClean="0"/>
              <a:t>日齢</a:t>
            </a:r>
            <a:r>
              <a:rPr lang="en-US" altLang="ja-JP" dirty="0" smtClean="0"/>
              <a:t>67</a:t>
            </a:r>
            <a:r>
              <a:rPr lang="ja-JP" altLang="en-US" dirty="0" smtClean="0"/>
              <a:t>に呼吸イベントから心停止</a:t>
            </a:r>
            <a:endParaRPr lang="en-US" altLang="ja-JP" dirty="0" smtClean="0"/>
          </a:p>
          <a:p>
            <a:r>
              <a:rPr lang="ja-JP" altLang="en-US" dirty="0" smtClean="0"/>
              <a:t>家族と話し合いを重ね在宅療養を安心して過ごすために必要な外科治療を選択</a:t>
            </a:r>
            <a:endParaRPr lang="en-US" altLang="ja-JP" dirty="0" smtClean="0"/>
          </a:p>
          <a:p>
            <a:r>
              <a:rPr lang="ja-JP" altLang="en-US" dirty="0" smtClean="0"/>
              <a:t>再度退院調整後小児科転科</a:t>
            </a:r>
            <a:endParaRPr lang="en-US" altLang="ja-JP" dirty="0" smtClean="0"/>
          </a:p>
        </p:txBody>
      </p:sp>
      <p:sp>
        <p:nvSpPr>
          <p:cNvPr id="14" name="下矢印 13"/>
          <p:cNvSpPr/>
          <p:nvPr/>
        </p:nvSpPr>
        <p:spPr>
          <a:xfrm>
            <a:off x="6608111" y="5875980"/>
            <a:ext cx="301347" cy="25049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069991" y="6126479"/>
            <a:ext cx="1388349" cy="4167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小児科へ</a:t>
            </a:r>
            <a:endParaRPr kumimoji="1" lang="ja-JP" altLang="en-US" dirty="0"/>
          </a:p>
        </p:txBody>
      </p:sp>
      <p:sp>
        <p:nvSpPr>
          <p:cNvPr id="2" name="スライド番号プレースホルダー 1"/>
          <p:cNvSpPr>
            <a:spLocks noGrp="1"/>
          </p:cNvSpPr>
          <p:nvPr>
            <p:ph type="sldNum" sz="quarter" idx="12"/>
          </p:nvPr>
        </p:nvSpPr>
        <p:spPr/>
        <p:txBody>
          <a:bodyPr/>
          <a:lstStyle/>
          <a:p>
            <a:fld id="{FA84A37A-AFC2-4A01-80A1-FC20F2C0D5BB}" type="slidenum">
              <a:rPr lang="en-US" smtClean="0"/>
              <a:pPr/>
              <a:t>17</a:t>
            </a:fld>
            <a:endParaRPr lang="en-US"/>
          </a:p>
        </p:txBody>
      </p:sp>
    </p:spTree>
    <p:extLst>
      <p:ext uri="{BB962C8B-B14F-4D97-AF65-F5344CB8AC3E}">
        <p14:creationId xmlns:p14="http://schemas.microsoft.com/office/powerpoint/2010/main" val="1698123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症例２）　</a:t>
            </a:r>
            <a:r>
              <a:rPr lang="ja-JP" altLang="en-US" sz="3600" dirty="0" smtClean="0"/>
              <a:t>小児科転棟後</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症例２は小児科病棟転棟後まもなく、呼吸不全から再び心停止を起こした</a:t>
            </a:r>
            <a:endParaRPr kumimoji="1" lang="en-US" altLang="ja-JP" dirty="0" smtClean="0"/>
          </a:p>
          <a:p>
            <a:r>
              <a:rPr kumimoji="1" lang="ja-JP" altLang="en-US" dirty="0" smtClean="0"/>
              <a:t>直ちに蘇生処置が施され救命された</a:t>
            </a:r>
            <a:endParaRPr lang="en-US" altLang="ja-JP" dirty="0"/>
          </a:p>
          <a:p>
            <a:endParaRPr lang="en-US" altLang="ja-JP" dirty="0" smtClean="0"/>
          </a:p>
          <a:p>
            <a:r>
              <a:rPr lang="ja-JP" altLang="en-US" dirty="0" smtClean="0"/>
              <a:t>この症例が</a:t>
            </a:r>
            <a:r>
              <a:rPr lang="en-US" altLang="ja-JP" dirty="0" smtClean="0"/>
              <a:t>NICU</a:t>
            </a:r>
            <a:r>
              <a:rPr lang="ja-JP" altLang="en-US" dirty="0" smtClean="0"/>
              <a:t>から直接自宅に退院していたら、もしかしたらこの子は救命できていなかったかもしれない</a:t>
            </a:r>
            <a:endParaRPr lang="en-US" altLang="ja-JP" dirty="0" smtClean="0"/>
          </a:p>
          <a:p>
            <a:endParaRPr lang="en-US" altLang="ja-JP" dirty="0"/>
          </a:p>
          <a:p>
            <a:r>
              <a:rPr lang="ja-JP" altLang="en-US" dirty="0"/>
              <a:t>症例２の様な染色体異常や、重篤な症状をかかえて在宅へ移行する児はちょっとした環境の変化で急変</a:t>
            </a:r>
            <a:r>
              <a:rPr lang="ja-JP" altLang="en-US" dirty="0" smtClean="0"/>
              <a:t>する</a:t>
            </a:r>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FA84A37A-AFC2-4A01-80A1-FC20F2C0D5BB}" type="slidenum">
              <a:rPr lang="en-US" smtClean="0"/>
              <a:pPr/>
              <a:t>18</a:t>
            </a:fld>
            <a:endParaRPr lang="en-US"/>
          </a:p>
        </p:txBody>
      </p:sp>
    </p:spTree>
    <p:extLst>
      <p:ext uri="{BB962C8B-B14F-4D97-AF65-F5344CB8AC3E}">
        <p14:creationId xmlns:p14="http://schemas.microsoft.com/office/powerpoint/2010/main" val="3934381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NICU</a:t>
            </a:r>
            <a:r>
              <a:rPr kumimoji="1" lang="ja-JP" altLang="en-US" dirty="0" smtClean="0"/>
              <a:t>とは？</a:t>
            </a:r>
            <a:r>
              <a:rPr kumimoji="1" lang="en-US" altLang="ja-JP" dirty="0" smtClean="0"/>
              <a:t/>
            </a:r>
            <a:br>
              <a:rPr kumimoji="1" lang="en-US" altLang="ja-JP" dirty="0" smtClean="0"/>
            </a:br>
            <a:r>
              <a:rPr kumimoji="1" lang="ja-JP" altLang="en-US" dirty="0" smtClean="0"/>
              <a:t>救命・集中治療の場として</a:t>
            </a:r>
            <a:endParaRPr kumimoji="1" lang="ja-JP" altLang="en-US" dirty="0"/>
          </a:p>
        </p:txBody>
      </p:sp>
      <p:pic>
        <p:nvPicPr>
          <p:cNvPr id="9" name="コンテンツ プレースホルダー 13" descr="P1000772.JPG"/>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l="15634" r="15634"/>
          <a:stretch>
            <a:fillRect/>
          </a:stretch>
        </p:blipFill>
        <p:spPr/>
      </p:pic>
      <p:pic>
        <p:nvPicPr>
          <p:cNvPr id="12" name="コンテンツ プレースホルダー 11" descr="P1010180.JP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l="15634" r="15634"/>
          <a:stretch>
            <a:fillRect/>
          </a:stretch>
        </p:blipFill>
        <p:spPr/>
      </p:pic>
      <p:grpSp>
        <p:nvGrpSpPr>
          <p:cNvPr id="26" name="図形グループ 25"/>
          <p:cNvGrpSpPr/>
          <p:nvPr/>
        </p:nvGrpSpPr>
        <p:grpSpPr>
          <a:xfrm>
            <a:off x="5037666" y="1943101"/>
            <a:ext cx="3592690" cy="2717799"/>
            <a:chOff x="5037666" y="1943101"/>
            <a:chExt cx="3592690" cy="2717799"/>
          </a:xfrm>
        </p:grpSpPr>
        <p:sp>
          <p:nvSpPr>
            <p:cNvPr id="6" name="角丸四角形 5"/>
            <p:cNvSpPr/>
            <p:nvPr/>
          </p:nvSpPr>
          <p:spPr>
            <a:xfrm>
              <a:off x="5037666" y="4021667"/>
              <a:ext cx="1255889" cy="4938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smtClean="0">
                  <a:solidFill>
                    <a:prstClr val="black"/>
                  </a:solidFill>
                </a:rPr>
                <a:t>人工呼吸器</a:t>
              </a:r>
              <a:endParaRPr kumimoji="1" lang="ja-JP" altLang="en-US" sz="1600" dirty="0">
                <a:solidFill>
                  <a:prstClr val="black"/>
                </a:solidFill>
              </a:endParaRPr>
            </a:p>
          </p:txBody>
        </p:sp>
        <p:sp>
          <p:nvSpPr>
            <p:cNvPr id="8" name="角丸四角形 7"/>
            <p:cNvSpPr/>
            <p:nvPr/>
          </p:nvSpPr>
          <p:spPr>
            <a:xfrm>
              <a:off x="6790266" y="4167011"/>
              <a:ext cx="1213556" cy="4938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smtClean="0">
                  <a:solidFill>
                    <a:prstClr val="black"/>
                  </a:solidFill>
                </a:rPr>
                <a:t>保育器</a:t>
              </a:r>
              <a:endParaRPr kumimoji="1" lang="ja-JP" altLang="en-US" sz="1600" dirty="0">
                <a:solidFill>
                  <a:prstClr val="black"/>
                </a:solidFill>
              </a:endParaRPr>
            </a:p>
          </p:txBody>
        </p:sp>
        <p:sp>
          <p:nvSpPr>
            <p:cNvPr id="13" name="角丸四角形 12"/>
            <p:cNvSpPr/>
            <p:nvPr/>
          </p:nvSpPr>
          <p:spPr>
            <a:xfrm>
              <a:off x="5475112" y="1943101"/>
              <a:ext cx="1446388" cy="4938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smtClean="0">
                  <a:solidFill>
                    <a:prstClr val="black"/>
                  </a:solidFill>
                </a:rPr>
                <a:t>生体モニター</a:t>
              </a:r>
              <a:endParaRPr kumimoji="1" lang="ja-JP" altLang="en-US" sz="1600" dirty="0">
                <a:solidFill>
                  <a:prstClr val="black"/>
                </a:solidFill>
              </a:endParaRPr>
            </a:p>
          </p:txBody>
        </p:sp>
        <p:sp>
          <p:nvSpPr>
            <p:cNvPr id="14" name="角丸四角形 13"/>
            <p:cNvSpPr/>
            <p:nvPr/>
          </p:nvSpPr>
          <p:spPr>
            <a:xfrm>
              <a:off x="7416800" y="2182988"/>
              <a:ext cx="1213556" cy="4938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smtClean="0">
                  <a:solidFill>
                    <a:prstClr val="black"/>
                  </a:solidFill>
                </a:rPr>
                <a:t>シリンジポンプ</a:t>
              </a:r>
              <a:endParaRPr kumimoji="1" lang="ja-JP" altLang="en-US" sz="1600" dirty="0">
                <a:solidFill>
                  <a:prstClr val="black"/>
                </a:solidFill>
              </a:endParaRPr>
            </a:p>
          </p:txBody>
        </p:sp>
        <p:cxnSp>
          <p:nvCxnSpPr>
            <p:cNvPr id="16" name="直線コネクタ 15"/>
            <p:cNvCxnSpPr>
              <a:stCxn id="6" idx="0"/>
            </p:cNvCxnSpPr>
            <p:nvPr/>
          </p:nvCxnSpPr>
          <p:spPr>
            <a:xfrm flipV="1">
              <a:off x="5665611" y="3739444"/>
              <a:ext cx="317500" cy="282223"/>
            </a:xfrm>
            <a:prstGeom prst="line">
              <a:avLst/>
            </a:prstGeom>
            <a:ln w="38100" cap="flat">
              <a:tailEnd type="stealth" w="lg" len="lg"/>
            </a:ln>
          </p:spPr>
          <p:style>
            <a:lnRef idx="2">
              <a:schemeClr val="accent3"/>
            </a:lnRef>
            <a:fillRef idx="0">
              <a:schemeClr val="accent3"/>
            </a:fillRef>
            <a:effectRef idx="1">
              <a:schemeClr val="accent3"/>
            </a:effectRef>
            <a:fontRef idx="minor">
              <a:schemeClr val="tx1"/>
            </a:fontRef>
          </p:style>
        </p:cxnSp>
        <p:cxnSp>
          <p:nvCxnSpPr>
            <p:cNvPr id="18" name="直線コネクタ 17"/>
            <p:cNvCxnSpPr/>
            <p:nvPr/>
          </p:nvCxnSpPr>
          <p:spPr>
            <a:xfrm flipH="1">
              <a:off x="6293555" y="2436990"/>
              <a:ext cx="310445" cy="239887"/>
            </a:xfrm>
            <a:prstGeom prst="line">
              <a:avLst/>
            </a:prstGeom>
            <a:ln w="38100" cap="flat">
              <a:tailEnd type="stealth" w="lg" len="lg"/>
            </a:ln>
          </p:spPr>
          <p:style>
            <a:lnRef idx="2">
              <a:schemeClr val="accent3"/>
            </a:lnRef>
            <a:fillRef idx="0">
              <a:schemeClr val="accent3"/>
            </a:fillRef>
            <a:effectRef idx="1">
              <a:schemeClr val="accent3"/>
            </a:effectRef>
            <a:fontRef idx="minor">
              <a:schemeClr val="tx1"/>
            </a:fontRef>
          </p:style>
        </p:cxnSp>
        <p:cxnSp>
          <p:nvCxnSpPr>
            <p:cNvPr id="22" name="直線コネクタ 21"/>
            <p:cNvCxnSpPr>
              <a:stCxn id="14" idx="2"/>
            </p:cNvCxnSpPr>
            <p:nvPr/>
          </p:nvCxnSpPr>
          <p:spPr>
            <a:xfrm>
              <a:off x="8023578" y="2676877"/>
              <a:ext cx="330200" cy="455790"/>
            </a:xfrm>
            <a:prstGeom prst="line">
              <a:avLst/>
            </a:prstGeom>
            <a:ln w="38100" cap="flat">
              <a:tailEnd type="stealth" w="lg" len="lg"/>
            </a:ln>
          </p:spPr>
          <p:style>
            <a:lnRef idx="2">
              <a:schemeClr val="accent3"/>
            </a:lnRef>
            <a:fillRef idx="0">
              <a:schemeClr val="accent3"/>
            </a:fillRef>
            <a:effectRef idx="1">
              <a:schemeClr val="accent3"/>
            </a:effectRef>
            <a:fontRef idx="minor">
              <a:schemeClr val="tx1"/>
            </a:fontRef>
          </p:style>
        </p:cxnSp>
      </p:grpSp>
      <p:sp>
        <p:nvSpPr>
          <p:cNvPr id="3" name="スライド番号プレースホルダー 2"/>
          <p:cNvSpPr>
            <a:spLocks noGrp="1"/>
          </p:cNvSpPr>
          <p:nvPr>
            <p:ph type="sldNum" sz="quarter" idx="12"/>
          </p:nvPr>
        </p:nvSpPr>
        <p:spPr/>
        <p:txBody>
          <a:bodyPr/>
          <a:lstStyle/>
          <a:p>
            <a:fld id="{FA84A37A-AFC2-4A01-80A1-FC20F2C0D5BB}" type="slidenum">
              <a:rPr lang="en-US" smtClean="0">
                <a:solidFill>
                  <a:srgbClr val="564B3C"/>
                </a:solidFill>
              </a:rPr>
              <a:pPr/>
              <a:t>1</a:t>
            </a:fld>
            <a:endParaRPr lang="en-US">
              <a:solidFill>
                <a:srgbClr val="564B3C"/>
              </a:solidFill>
            </a:endParaRPr>
          </a:p>
        </p:txBody>
      </p:sp>
    </p:spTree>
    <p:extLst>
      <p:ext uri="{BB962C8B-B14F-4D97-AF65-F5344CB8AC3E}">
        <p14:creationId xmlns:p14="http://schemas.microsoft.com/office/powerpoint/2010/main" val="2155961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小児科病棟における在宅移行支援</a:t>
            </a:r>
            <a:endParaRPr kumimoji="1" lang="ja-JP" altLang="en-US" dirty="0"/>
          </a:p>
        </p:txBody>
      </p:sp>
      <p:sp>
        <p:nvSpPr>
          <p:cNvPr id="3" name="コンテンツ プレースホルダー 2"/>
          <p:cNvSpPr>
            <a:spLocks noGrp="1"/>
          </p:cNvSpPr>
          <p:nvPr>
            <p:ph idx="1"/>
          </p:nvPr>
        </p:nvSpPr>
        <p:spPr/>
        <p:txBody>
          <a:bodyPr/>
          <a:lstStyle/>
          <a:p>
            <a:r>
              <a:rPr lang="en-US" altLang="ja-JP" dirty="0"/>
              <a:t>NICU</a:t>
            </a:r>
            <a:r>
              <a:rPr lang="ja-JP" altLang="en-US" dirty="0"/>
              <a:t>は特殊な環境であり、ケアギバーは常に傍らについている</a:t>
            </a:r>
            <a:r>
              <a:rPr lang="ja-JP" altLang="en-US" dirty="0" smtClean="0"/>
              <a:t>状態</a:t>
            </a:r>
            <a:endParaRPr lang="en-US" altLang="ja-JP" dirty="0"/>
          </a:p>
          <a:p>
            <a:r>
              <a:rPr lang="ja-JP" altLang="en-US" dirty="0" smtClean="0"/>
              <a:t>在宅</a:t>
            </a:r>
            <a:r>
              <a:rPr lang="ja-JP" altLang="en-US" dirty="0"/>
              <a:t>に移行するにあたって</a:t>
            </a:r>
            <a:r>
              <a:rPr lang="ja-JP" altLang="en-US" dirty="0" smtClean="0"/>
              <a:t>の重要な問題点が</a:t>
            </a:r>
            <a:r>
              <a:rPr lang="ja-JP" altLang="en-US" dirty="0"/>
              <a:t>見えない事が</a:t>
            </a:r>
            <a:r>
              <a:rPr lang="ja-JP" altLang="en-US" dirty="0" smtClean="0"/>
              <a:t>ある</a:t>
            </a:r>
            <a:endParaRPr lang="en-US" altLang="ja-JP" dirty="0"/>
          </a:p>
          <a:p>
            <a:r>
              <a:rPr lang="ja-JP" altLang="en-US" dirty="0"/>
              <a:t>より家庭に近い小児科病棟の環境で日常ケア</a:t>
            </a:r>
            <a:r>
              <a:rPr lang="ja-JP" altLang="en-US" dirty="0" smtClean="0"/>
              <a:t>の最終的な見直し</a:t>
            </a:r>
            <a:r>
              <a:rPr lang="ja-JP" altLang="en-US" dirty="0"/>
              <a:t>を</a:t>
            </a:r>
            <a:r>
              <a:rPr lang="ja-JP" altLang="en-US" dirty="0" smtClean="0"/>
              <a:t>図る</a:t>
            </a:r>
            <a:endParaRPr lang="en-US" altLang="ja-JP" dirty="0" smtClean="0"/>
          </a:p>
          <a:p>
            <a:r>
              <a:rPr lang="ja-JP" altLang="en-US" dirty="0" smtClean="0"/>
              <a:t>レスパイトや外部関係機関との連携を図るとともに、退院後の急性疾患や急変時の対応システムを確立する</a:t>
            </a:r>
            <a:endParaRPr lang="en-US" altLang="ja-JP" dirty="0"/>
          </a:p>
        </p:txBody>
      </p:sp>
      <p:sp>
        <p:nvSpPr>
          <p:cNvPr id="4" name="スライド番号プレースホルダー 3"/>
          <p:cNvSpPr>
            <a:spLocks noGrp="1"/>
          </p:cNvSpPr>
          <p:nvPr>
            <p:ph type="sldNum" sz="quarter" idx="12"/>
          </p:nvPr>
        </p:nvSpPr>
        <p:spPr/>
        <p:txBody>
          <a:bodyPr/>
          <a:lstStyle/>
          <a:p>
            <a:fld id="{FA84A37A-AFC2-4A01-80A1-FC20F2C0D5BB}" type="slidenum">
              <a:rPr lang="en-US" smtClean="0"/>
              <a:pPr/>
              <a:t>19</a:t>
            </a:fld>
            <a:endParaRPr lang="en-US"/>
          </a:p>
        </p:txBody>
      </p:sp>
    </p:spTree>
    <p:extLst>
      <p:ext uri="{BB962C8B-B14F-4D97-AF65-F5344CB8AC3E}">
        <p14:creationId xmlns:p14="http://schemas.microsoft.com/office/powerpoint/2010/main" val="1379147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小さな子どもにおける在宅移行の問題点</a:t>
            </a:r>
            <a:endParaRPr kumimoji="1" lang="ja-JP" altLang="en-US" dirty="0"/>
          </a:p>
        </p:txBody>
      </p:sp>
      <p:sp>
        <p:nvSpPr>
          <p:cNvPr id="3" name="コンテンツ プレースホルダー 2"/>
          <p:cNvSpPr>
            <a:spLocks noGrp="1"/>
          </p:cNvSpPr>
          <p:nvPr>
            <p:ph idx="1"/>
          </p:nvPr>
        </p:nvSpPr>
        <p:spPr/>
        <p:txBody>
          <a:bodyPr/>
          <a:lstStyle/>
          <a:p>
            <a:r>
              <a:rPr lang="ja-JP" altLang="en-US" dirty="0"/>
              <a:t>症状が容易に変化</a:t>
            </a:r>
            <a:r>
              <a:rPr lang="ja-JP" altLang="en-US" dirty="0" smtClean="0"/>
              <a:t>する</a:t>
            </a:r>
            <a:endParaRPr kumimoji="1" lang="en-US" altLang="ja-JP" dirty="0" smtClean="0"/>
          </a:p>
          <a:p>
            <a:r>
              <a:rPr kumimoji="1" lang="ja-JP" altLang="en-US" dirty="0" smtClean="0"/>
              <a:t>肢体不自由の障害者認定が早期に受けにくい</a:t>
            </a:r>
            <a:endParaRPr kumimoji="1" lang="en-US" altLang="ja-JP" dirty="0" smtClean="0"/>
          </a:p>
          <a:p>
            <a:r>
              <a:rPr lang="ja-JP" altLang="en-US" dirty="0" smtClean="0"/>
              <a:t>成長する、そして適切に成長させなければならない</a:t>
            </a:r>
            <a:endParaRPr lang="en-US" altLang="ja-JP" dirty="0" smtClean="0"/>
          </a:p>
          <a:p>
            <a:r>
              <a:rPr kumimoji="1" lang="ja-JP" altLang="en-US" dirty="0" smtClean="0"/>
              <a:t>発達という重要なプロセスに対する支援が不十分になりがち</a:t>
            </a:r>
            <a:r>
              <a:rPr kumimoji="1" lang="en-US" altLang="ja-JP" dirty="0" smtClean="0"/>
              <a:t>→</a:t>
            </a:r>
            <a:r>
              <a:rPr kumimoji="1" lang="ja-JP" altLang="en-US" dirty="0" smtClean="0"/>
              <a:t>対応機関が少ない、システムが確立されていない</a:t>
            </a:r>
            <a:endParaRPr kumimoji="1" lang="en-US" altLang="ja-JP" dirty="0" smtClean="0"/>
          </a:p>
          <a:p>
            <a:r>
              <a:rPr lang="ja-JP" altLang="en-US" dirty="0" smtClean="0"/>
              <a:t>幼い兄弟などへの影響も十分考慮しなければならない</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FA84A37A-AFC2-4A01-80A1-FC20F2C0D5BB}" type="slidenum">
              <a:rPr lang="en-US" smtClean="0"/>
              <a:pPr/>
              <a:t>20</a:t>
            </a:fld>
            <a:endParaRPr lang="en-US"/>
          </a:p>
        </p:txBody>
      </p:sp>
    </p:spTree>
    <p:extLst>
      <p:ext uri="{BB962C8B-B14F-4D97-AF65-F5344CB8AC3E}">
        <p14:creationId xmlns:p14="http://schemas.microsoft.com/office/powerpoint/2010/main" val="53916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30719"/>
          </a:xfrm>
        </p:spPr>
        <p:txBody>
          <a:bodyPr>
            <a:normAutofit/>
          </a:bodyPr>
          <a:lstStyle/>
          <a:p>
            <a:r>
              <a:rPr lang="ja-JP" altLang="en-US" sz="3600" smtClean="0"/>
              <a:t>ＮＩＣＵ在宅</a:t>
            </a:r>
            <a:r>
              <a:rPr lang="ja-JP" altLang="en-US" sz="3600" dirty="0" smtClean="0"/>
              <a:t>移行期における退院支援の過程</a:t>
            </a:r>
            <a:endParaRPr kumimoji="1" lang="ja-JP" altLang="en-US" sz="3600"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898534007"/>
              </p:ext>
            </p:extLst>
          </p:nvPr>
        </p:nvGraphicFramePr>
        <p:xfrm>
          <a:off x="50597" y="1033113"/>
          <a:ext cx="8937625" cy="5557940"/>
        </p:xfrm>
        <a:graphic>
          <a:graphicData uri="http://schemas.openxmlformats.org/drawingml/2006/table">
            <a:tbl>
              <a:tblPr firstRow="1">
                <a:tableStyleId>{9D7B26C5-4107-4FEC-AEDC-1716B250A1EF}</a:tableStyleId>
              </a:tblPr>
              <a:tblGrid>
                <a:gridCol w="8937625"/>
              </a:tblGrid>
              <a:tr h="970450">
                <a:tc>
                  <a:txBody>
                    <a:bodyPr/>
                    <a:lstStyle/>
                    <a:p>
                      <a:endParaRPr kumimoji="1" lang="en-US" altLang="ja-JP" dirty="0" smtClean="0"/>
                    </a:p>
                    <a:p>
                      <a:endParaRPr kumimoji="1" lang="ja-JP" altLang="en-US" dirty="0"/>
                    </a:p>
                  </a:txBody>
                  <a:tcPr/>
                </a:tc>
              </a:tr>
              <a:tr h="1392780">
                <a:tc>
                  <a:txBody>
                    <a:bodyPr/>
                    <a:lstStyle/>
                    <a:p>
                      <a:endParaRPr kumimoji="1" lang="en-US" altLang="ja-JP" dirty="0" smtClean="0"/>
                    </a:p>
                    <a:p>
                      <a:endParaRPr kumimoji="1" lang="en-US" altLang="ja-JP" dirty="0" smtClean="0"/>
                    </a:p>
                    <a:p>
                      <a:r>
                        <a:rPr kumimoji="1" lang="ja-JP" altLang="en-US" b="1" dirty="0" smtClean="0"/>
                        <a:t>家族の心理</a:t>
                      </a:r>
                      <a:endParaRPr kumimoji="1" lang="en-US" altLang="ja-JP" b="1" dirty="0" smtClean="0"/>
                    </a:p>
                    <a:p>
                      <a:endParaRPr kumimoji="1" lang="ja-JP" altLang="en-US" sz="1400" b="1" dirty="0"/>
                    </a:p>
                  </a:txBody>
                  <a:tcPr>
                    <a:lnB w="12700" cap="flat" cmpd="sng" algn="ctr">
                      <a:solidFill>
                        <a:schemeClr val="tx1"/>
                      </a:solidFill>
                      <a:prstDash val="solid"/>
                      <a:round/>
                      <a:headEnd type="none" w="med" len="med"/>
                      <a:tailEnd type="none" w="med" len="med"/>
                    </a:lnB>
                  </a:tcPr>
                </a:tc>
              </a:tr>
              <a:tr h="3194710">
                <a:tc>
                  <a:txBody>
                    <a:bodyPr/>
                    <a:lstStyle/>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sz="1400" b="1" dirty="0" smtClean="0"/>
                    </a:p>
                    <a:p>
                      <a:endParaRPr kumimoji="1" lang="en-US" altLang="ja-JP" sz="1400" b="1" dirty="0" smtClean="0"/>
                    </a:p>
                    <a:p>
                      <a:endParaRPr kumimoji="1" lang="en-US" altLang="ja-JP" sz="1400" b="1" dirty="0" smtClean="0"/>
                    </a:p>
                    <a:p>
                      <a:endParaRPr kumimoji="1" lang="en-US" altLang="ja-JP" sz="1400" b="1" dirty="0" smtClean="0"/>
                    </a:p>
                    <a:p>
                      <a:endParaRPr kumimoji="1" lang="en-US" altLang="ja-JP" sz="1400" b="1" dirty="0" smtClean="0"/>
                    </a:p>
                    <a:p>
                      <a:endParaRPr kumimoji="1" lang="en-US" altLang="ja-JP" sz="1400" b="1" dirty="0" smtClean="0"/>
                    </a:p>
                    <a:p>
                      <a:endParaRPr kumimoji="1" lang="en-US" altLang="ja-JP" sz="1400" b="1" dirty="0" smtClean="0"/>
                    </a:p>
                    <a:p>
                      <a:endParaRPr kumimoji="1" lang="en-US" altLang="ja-JP" sz="1400" b="1" dirty="0" smtClean="0"/>
                    </a:p>
                    <a:p>
                      <a:endParaRPr kumimoji="1" lang="ja-JP" altLang="en-US" sz="1400" b="1" dirty="0"/>
                    </a:p>
                  </a:txBody>
                  <a:tcPr>
                    <a:lnT w="12700" cap="flat" cmpd="sng" algn="ctr">
                      <a:solidFill>
                        <a:schemeClr val="tx1"/>
                      </a:solidFill>
                      <a:prstDash val="solid"/>
                      <a:round/>
                      <a:headEnd type="none" w="med" len="med"/>
                      <a:tailEnd type="none" w="med" len="med"/>
                    </a:lnT>
                  </a:tcPr>
                </a:tc>
              </a:tr>
            </a:tbl>
          </a:graphicData>
        </a:graphic>
      </p:graphicFrame>
      <p:sp>
        <p:nvSpPr>
          <p:cNvPr id="9" name="右矢印 8"/>
          <p:cNvSpPr/>
          <p:nvPr/>
        </p:nvSpPr>
        <p:spPr>
          <a:xfrm>
            <a:off x="115888" y="1088219"/>
            <a:ext cx="7944231" cy="888687"/>
          </a:xfrm>
          <a:prstGeom prst="rightArrow">
            <a:avLst/>
          </a:prstGeom>
          <a:ln w="38100"/>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smtClean="0"/>
              <a:t>ＮＩＣＵ入院</a:t>
            </a:r>
            <a:r>
              <a:rPr kumimoji="1" lang="ja-JP" altLang="en-US" b="1" dirty="0" smtClean="0"/>
              <a:t>　　　　　　　　</a:t>
            </a:r>
            <a:r>
              <a:rPr kumimoji="1" lang="ja-JP" altLang="en-US" b="1" smtClean="0"/>
              <a:t>　　　　　　　　　　　　　　　　　　</a:t>
            </a:r>
            <a:r>
              <a:rPr kumimoji="1" lang="ja-JP" altLang="en-US" b="1" dirty="0" smtClean="0"/>
              <a:t>　退院</a:t>
            </a:r>
            <a:endParaRPr kumimoji="1" lang="ja-JP" altLang="en-US" b="1" dirty="0"/>
          </a:p>
        </p:txBody>
      </p:sp>
      <p:sp>
        <p:nvSpPr>
          <p:cNvPr id="10" name="右矢印 9"/>
          <p:cNvSpPr/>
          <p:nvPr/>
        </p:nvSpPr>
        <p:spPr>
          <a:xfrm>
            <a:off x="8067408" y="1126856"/>
            <a:ext cx="978816" cy="772777"/>
          </a:xfrm>
          <a:prstGeom prst="rightArrow">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在宅</a:t>
            </a:r>
            <a:endParaRPr kumimoji="1" lang="ja-JP" altLang="en-US" b="1" dirty="0"/>
          </a:p>
        </p:txBody>
      </p:sp>
      <p:sp>
        <p:nvSpPr>
          <p:cNvPr id="12" name="角丸四角形 11"/>
          <p:cNvSpPr/>
          <p:nvPr/>
        </p:nvSpPr>
        <p:spPr>
          <a:xfrm>
            <a:off x="1724695" y="2044151"/>
            <a:ext cx="2228045" cy="1320086"/>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3" name="角丸四角形 12"/>
          <p:cNvSpPr/>
          <p:nvPr/>
        </p:nvSpPr>
        <p:spPr>
          <a:xfrm>
            <a:off x="4080456" y="2036791"/>
            <a:ext cx="2228045" cy="1320086"/>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4" name="角丸四角形 13"/>
          <p:cNvSpPr/>
          <p:nvPr/>
        </p:nvSpPr>
        <p:spPr>
          <a:xfrm>
            <a:off x="6385774" y="2036791"/>
            <a:ext cx="2635830" cy="1320086"/>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5" name="正方形/長方形 14"/>
          <p:cNvSpPr/>
          <p:nvPr/>
        </p:nvSpPr>
        <p:spPr>
          <a:xfrm>
            <a:off x="1860996" y="2992304"/>
            <a:ext cx="2021983" cy="5251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smtClean="0"/>
              <a:t>退院の見通しがわからない</a:t>
            </a:r>
            <a:endParaRPr kumimoji="1" lang="ja-JP" altLang="en-US" sz="1200" b="1" dirty="0"/>
          </a:p>
        </p:txBody>
      </p:sp>
      <p:sp>
        <p:nvSpPr>
          <p:cNvPr id="16" name="正方形/長方形 15"/>
          <p:cNvSpPr/>
          <p:nvPr/>
        </p:nvSpPr>
        <p:spPr>
          <a:xfrm>
            <a:off x="4080456" y="2887124"/>
            <a:ext cx="2305317" cy="5251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smtClean="0">
                <a:solidFill>
                  <a:srgbClr val="C00000"/>
                </a:solidFill>
              </a:rPr>
              <a:t>在宅に戻るイメージがわかない</a:t>
            </a:r>
            <a:endParaRPr kumimoji="1" lang="ja-JP" altLang="en-US" sz="1200" b="1" dirty="0">
              <a:solidFill>
                <a:srgbClr val="C00000"/>
              </a:solidFill>
            </a:endParaRPr>
          </a:p>
        </p:txBody>
      </p:sp>
      <p:sp>
        <p:nvSpPr>
          <p:cNvPr id="17" name="正方形/長方形 16"/>
          <p:cNvSpPr/>
          <p:nvPr/>
        </p:nvSpPr>
        <p:spPr>
          <a:xfrm>
            <a:off x="6637149" y="2954890"/>
            <a:ext cx="2305317" cy="5251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smtClean="0">
                <a:solidFill>
                  <a:srgbClr val="C00000"/>
                </a:solidFill>
              </a:rPr>
              <a:t>在宅へ円滑に移行できない</a:t>
            </a:r>
            <a:endParaRPr kumimoji="1" lang="ja-JP" altLang="en-US" sz="1200" b="1" dirty="0">
              <a:solidFill>
                <a:srgbClr val="C00000"/>
              </a:solidFill>
            </a:endParaRPr>
          </a:p>
        </p:txBody>
      </p:sp>
      <p:sp>
        <p:nvSpPr>
          <p:cNvPr id="19" name="線吹き出し 1 (枠付き) 18"/>
          <p:cNvSpPr/>
          <p:nvPr/>
        </p:nvSpPr>
        <p:spPr>
          <a:xfrm>
            <a:off x="115888" y="3921955"/>
            <a:ext cx="1596455" cy="1431451"/>
          </a:xfrm>
          <a:prstGeom prst="borderCallout1">
            <a:avLst>
              <a:gd name="adj1" fmla="val -322"/>
              <a:gd name="adj2" fmla="val 50205"/>
              <a:gd name="adj3" fmla="val -143829"/>
              <a:gd name="adj4" fmla="val 75413"/>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smtClean="0"/>
              <a:t>アセスメント</a:t>
            </a:r>
            <a:endParaRPr kumimoji="1" lang="en-US" altLang="ja-JP" sz="1200" b="1" dirty="0" smtClean="0"/>
          </a:p>
          <a:p>
            <a:pPr algn="ctr"/>
            <a:r>
              <a:rPr lang="ja-JP" altLang="en-US" sz="1200" dirty="0"/>
              <a:t>状況</a:t>
            </a:r>
            <a:r>
              <a:rPr lang="ja-JP" altLang="en-US" sz="1200" dirty="0" smtClean="0"/>
              <a:t>の整理</a:t>
            </a:r>
            <a:endParaRPr lang="en-US" altLang="ja-JP" sz="1200" dirty="0" smtClean="0"/>
          </a:p>
          <a:p>
            <a:pPr algn="ctr"/>
            <a:r>
              <a:rPr kumimoji="1" lang="ja-JP" altLang="en-US" sz="1200" dirty="0" smtClean="0"/>
              <a:t>在宅ケア移行</a:t>
            </a:r>
            <a:endParaRPr kumimoji="1" lang="en-US" altLang="ja-JP" sz="1200" dirty="0" smtClean="0"/>
          </a:p>
          <a:p>
            <a:pPr algn="ctr"/>
            <a:r>
              <a:rPr kumimoji="1" lang="ja-JP" altLang="en-US" sz="1200" dirty="0" smtClean="0"/>
              <a:t>支援の必要性</a:t>
            </a:r>
            <a:endParaRPr kumimoji="1" lang="ja-JP" altLang="en-US" sz="1200" dirty="0"/>
          </a:p>
        </p:txBody>
      </p:sp>
      <p:sp>
        <p:nvSpPr>
          <p:cNvPr id="20" name="正方形/長方形 19"/>
          <p:cNvSpPr/>
          <p:nvPr/>
        </p:nvSpPr>
        <p:spPr>
          <a:xfrm>
            <a:off x="1724696" y="3913588"/>
            <a:ext cx="1451384" cy="2319787"/>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smtClean="0"/>
              <a:t>アセスメント</a:t>
            </a:r>
            <a:endParaRPr kumimoji="1" lang="en-US" altLang="ja-JP" sz="1200" b="1" dirty="0" smtClean="0"/>
          </a:p>
          <a:p>
            <a:pPr algn="ctr"/>
            <a:r>
              <a:rPr lang="ja-JP" altLang="en-US" sz="1200" dirty="0" smtClean="0"/>
              <a:t>・在宅</a:t>
            </a:r>
            <a:r>
              <a:rPr lang="ja-JP" altLang="en-US" sz="1200" dirty="0"/>
              <a:t>生活</a:t>
            </a:r>
            <a:r>
              <a:rPr lang="ja-JP" altLang="en-US" sz="1200" dirty="0" smtClean="0"/>
              <a:t>へ向けた認識</a:t>
            </a:r>
            <a:endParaRPr lang="en-US" altLang="ja-JP" sz="1200" dirty="0" smtClean="0"/>
          </a:p>
          <a:p>
            <a:pPr algn="ctr"/>
            <a:r>
              <a:rPr lang="ja-JP" altLang="en-US" sz="1200" dirty="0" smtClean="0"/>
              <a:t>・家族の経済状況</a:t>
            </a:r>
            <a:endParaRPr lang="en-US" altLang="ja-JP" sz="1200" dirty="0" smtClean="0"/>
          </a:p>
          <a:p>
            <a:pPr algn="ctr"/>
            <a:r>
              <a:rPr lang="ja-JP" altLang="en-US" sz="1200" dirty="0" smtClean="0"/>
              <a:t>・地域の資源や特徴の理解</a:t>
            </a:r>
            <a:endParaRPr lang="en-US" altLang="ja-JP" sz="1200" dirty="0" smtClean="0"/>
          </a:p>
          <a:p>
            <a:pPr algn="ctr"/>
            <a:r>
              <a:rPr lang="ja-JP" altLang="en-US" sz="1200" dirty="0" smtClean="0"/>
              <a:t>・退院後予測される事象</a:t>
            </a:r>
            <a:endParaRPr lang="en-US" altLang="ja-JP" sz="1200" dirty="0"/>
          </a:p>
        </p:txBody>
      </p:sp>
      <p:sp>
        <p:nvSpPr>
          <p:cNvPr id="21" name="角丸四角形吹き出し 20"/>
          <p:cNvSpPr/>
          <p:nvPr/>
        </p:nvSpPr>
        <p:spPr>
          <a:xfrm>
            <a:off x="1803042" y="2086330"/>
            <a:ext cx="669702" cy="605355"/>
          </a:xfrm>
          <a:prstGeom prst="wedgeRoundRectCallout">
            <a:avLst>
              <a:gd name="adj1" fmla="val 64348"/>
              <a:gd name="adj2" fmla="val -9883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smtClean="0"/>
              <a:t>治療の</a:t>
            </a:r>
            <a:endParaRPr kumimoji="1" lang="en-US" altLang="ja-JP" sz="1200" dirty="0" smtClean="0"/>
          </a:p>
          <a:p>
            <a:pPr algn="ctr"/>
            <a:r>
              <a:rPr kumimoji="1" lang="ja-JP" altLang="en-US" sz="1200" dirty="0" smtClean="0"/>
              <a:t>開始</a:t>
            </a:r>
            <a:endParaRPr kumimoji="1" lang="ja-JP" altLang="en-US" sz="1200" dirty="0"/>
          </a:p>
        </p:txBody>
      </p:sp>
      <p:sp>
        <p:nvSpPr>
          <p:cNvPr id="22" name="角丸四角形吹き出し 21"/>
          <p:cNvSpPr/>
          <p:nvPr/>
        </p:nvSpPr>
        <p:spPr>
          <a:xfrm>
            <a:off x="2704563" y="2086330"/>
            <a:ext cx="875764" cy="605355"/>
          </a:xfrm>
          <a:prstGeom prst="wedgeRoundRectCallout">
            <a:avLst>
              <a:gd name="adj1" fmla="val -34069"/>
              <a:gd name="adj2" fmla="val -9572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smtClean="0"/>
              <a:t>在宅環境家庭との分離</a:t>
            </a:r>
            <a:endParaRPr kumimoji="1" lang="ja-JP" altLang="en-US" sz="1200" dirty="0"/>
          </a:p>
        </p:txBody>
      </p:sp>
      <p:sp>
        <p:nvSpPr>
          <p:cNvPr id="23" name="角丸四角形吹き出し 22"/>
          <p:cNvSpPr/>
          <p:nvPr/>
        </p:nvSpPr>
        <p:spPr>
          <a:xfrm>
            <a:off x="1918952" y="2691685"/>
            <a:ext cx="1906072" cy="386366"/>
          </a:xfrm>
          <a:prstGeom prst="wedgeRoundRectCallout">
            <a:avLst>
              <a:gd name="adj1" fmla="val -5681"/>
              <a:gd name="adj2" fmla="val -267500"/>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smtClean="0"/>
              <a:t>身体的イメージの</a:t>
            </a:r>
            <a:endParaRPr kumimoji="1" lang="en-US" altLang="ja-JP" sz="1200" dirty="0" smtClean="0"/>
          </a:p>
          <a:p>
            <a:pPr algn="ctr"/>
            <a:r>
              <a:rPr kumimoji="1" lang="ja-JP" altLang="en-US" sz="1200" dirty="0" smtClean="0"/>
              <a:t>急激な変化</a:t>
            </a:r>
            <a:endParaRPr kumimoji="1" lang="ja-JP" altLang="en-US" sz="1200" dirty="0"/>
          </a:p>
        </p:txBody>
      </p:sp>
      <p:sp>
        <p:nvSpPr>
          <p:cNvPr id="24" name="角丸四角形吹き出し 23"/>
          <p:cNvSpPr/>
          <p:nvPr/>
        </p:nvSpPr>
        <p:spPr>
          <a:xfrm>
            <a:off x="4184559" y="2124965"/>
            <a:ext cx="669702" cy="605355"/>
          </a:xfrm>
          <a:prstGeom prst="wedgeRoundRectCallout">
            <a:avLst>
              <a:gd name="adj1" fmla="val 64348"/>
              <a:gd name="adj2" fmla="val -9883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a:t>医療</a:t>
            </a:r>
            <a:r>
              <a:rPr lang="ja-JP" altLang="en-US" sz="1200" dirty="0" smtClean="0"/>
              <a:t>の</a:t>
            </a:r>
            <a:endParaRPr lang="en-US" altLang="ja-JP" sz="1200" dirty="0" smtClean="0"/>
          </a:p>
          <a:p>
            <a:pPr algn="ctr"/>
            <a:r>
              <a:rPr lang="ja-JP" altLang="en-US" sz="1200" dirty="0" smtClean="0"/>
              <a:t>継続</a:t>
            </a:r>
            <a:endParaRPr kumimoji="1" lang="en-US" altLang="ja-JP" sz="1200" dirty="0" smtClean="0"/>
          </a:p>
        </p:txBody>
      </p:sp>
      <p:sp>
        <p:nvSpPr>
          <p:cNvPr id="25" name="角丸四角形吹き出し 24"/>
          <p:cNvSpPr/>
          <p:nvPr/>
        </p:nvSpPr>
        <p:spPr>
          <a:xfrm>
            <a:off x="5099539" y="2124964"/>
            <a:ext cx="875764" cy="605355"/>
          </a:xfrm>
          <a:prstGeom prst="wedgeRoundRectCallout">
            <a:avLst>
              <a:gd name="adj1" fmla="val -57598"/>
              <a:gd name="adj2" fmla="val -106360"/>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smtClean="0"/>
              <a:t>入院</a:t>
            </a:r>
            <a:r>
              <a:rPr lang="ja-JP" altLang="en-US" sz="1200" dirty="0"/>
              <a:t>前</a:t>
            </a:r>
            <a:r>
              <a:rPr lang="ja-JP" altLang="en-US" sz="1200" dirty="0" smtClean="0"/>
              <a:t>の</a:t>
            </a:r>
            <a:r>
              <a:rPr lang="ja-JP" altLang="en-US" sz="1200" dirty="0"/>
              <a:t>状態</a:t>
            </a:r>
            <a:r>
              <a:rPr lang="ja-JP" altLang="en-US" sz="1200" dirty="0" smtClean="0"/>
              <a:t>とのギァップ</a:t>
            </a:r>
            <a:endParaRPr kumimoji="1" lang="ja-JP" altLang="en-US" sz="1200" dirty="0"/>
          </a:p>
        </p:txBody>
      </p:sp>
      <p:sp>
        <p:nvSpPr>
          <p:cNvPr id="26" name="角丸四角形吹き出し 25"/>
          <p:cNvSpPr/>
          <p:nvPr/>
        </p:nvSpPr>
        <p:spPr>
          <a:xfrm>
            <a:off x="7980004" y="2066072"/>
            <a:ext cx="875764" cy="605355"/>
          </a:xfrm>
          <a:prstGeom prst="wedgeRoundRectCallout">
            <a:avLst>
              <a:gd name="adj1" fmla="val -100245"/>
              <a:gd name="adj2" fmla="val -10210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smtClean="0"/>
              <a:t>介護</a:t>
            </a:r>
            <a:r>
              <a:rPr lang="ja-JP" altLang="en-US" sz="1200" dirty="0"/>
              <a:t>ケア</a:t>
            </a:r>
            <a:r>
              <a:rPr lang="ja-JP" altLang="en-US" sz="1200" dirty="0" smtClean="0"/>
              <a:t>の必</a:t>
            </a:r>
            <a:r>
              <a:rPr lang="ja-JP" altLang="en-US" sz="1200" dirty="0"/>
              <a:t>要性</a:t>
            </a:r>
            <a:endParaRPr kumimoji="1" lang="ja-JP" altLang="en-US" sz="1200" dirty="0"/>
          </a:p>
        </p:txBody>
      </p:sp>
      <p:sp>
        <p:nvSpPr>
          <p:cNvPr id="27" name="角丸四角形吹き出し 26"/>
          <p:cNvSpPr/>
          <p:nvPr/>
        </p:nvSpPr>
        <p:spPr>
          <a:xfrm>
            <a:off x="7263682" y="2112505"/>
            <a:ext cx="677686" cy="605355"/>
          </a:xfrm>
          <a:prstGeom prst="wedgeRoundRectCallout">
            <a:avLst>
              <a:gd name="adj1" fmla="val -49589"/>
              <a:gd name="adj2" fmla="val -114870"/>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smtClean="0"/>
              <a:t>通院</a:t>
            </a:r>
            <a:r>
              <a:rPr lang="ja-JP" altLang="en-US" sz="1200" dirty="0"/>
              <a:t>困難</a:t>
            </a:r>
            <a:endParaRPr kumimoji="1" lang="ja-JP" altLang="en-US" sz="1200" dirty="0"/>
          </a:p>
        </p:txBody>
      </p:sp>
      <p:sp>
        <p:nvSpPr>
          <p:cNvPr id="28" name="角丸四角形吹き出し 27"/>
          <p:cNvSpPr/>
          <p:nvPr/>
        </p:nvSpPr>
        <p:spPr>
          <a:xfrm>
            <a:off x="6385773" y="2111546"/>
            <a:ext cx="875764" cy="605355"/>
          </a:xfrm>
          <a:prstGeom prst="wedgeRoundRectCallout">
            <a:avLst>
              <a:gd name="adj1" fmla="val 43872"/>
              <a:gd name="adj2" fmla="val -10423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smtClean="0"/>
              <a:t>在宅環境での医療</a:t>
            </a:r>
            <a:endParaRPr kumimoji="1" lang="ja-JP" altLang="en-US" sz="1200" dirty="0"/>
          </a:p>
        </p:txBody>
      </p:sp>
      <p:sp>
        <p:nvSpPr>
          <p:cNvPr id="29" name="角丸四角形吹き出し 28"/>
          <p:cNvSpPr/>
          <p:nvPr/>
        </p:nvSpPr>
        <p:spPr>
          <a:xfrm>
            <a:off x="6783712" y="2746182"/>
            <a:ext cx="1957822" cy="327355"/>
          </a:xfrm>
          <a:prstGeom prst="wedgeRoundRectCallout">
            <a:avLst>
              <a:gd name="adj1" fmla="val -26833"/>
              <a:gd name="adj2" fmla="val -7605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smtClean="0"/>
              <a:t>入院</a:t>
            </a:r>
            <a:r>
              <a:rPr lang="ja-JP" altLang="en-US" sz="1200" dirty="0"/>
              <a:t>医療</a:t>
            </a:r>
            <a:r>
              <a:rPr lang="ja-JP" altLang="en-US" sz="1200" dirty="0" smtClean="0"/>
              <a:t>との</a:t>
            </a:r>
            <a:r>
              <a:rPr lang="ja-JP" altLang="en-US" sz="1200" dirty="0"/>
              <a:t>ギャップ</a:t>
            </a:r>
            <a:endParaRPr kumimoji="1" lang="ja-JP" altLang="en-US" sz="1200" dirty="0"/>
          </a:p>
        </p:txBody>
      </p:sp>
      <p:sp>
        <p:nvSpPr>
          <p:cNvPr id="30" name="右矢印吹き出し 29"/>
          <p:cNvSpPr/>
          <p:nvPr/>
        </p:nvSpPr>
        <p:spPr>
          <a:xfrm>
            <a:off x="1094704" y="3431482"/>
            <a:ext cx="2350393" cy="482106"/>
          </a:xfrm>
          <a:prstGeom prst="rightArrowCallout">
            <a:avLst>
              <a:gd name="adj1" fmla="val 25000"/>
              <a:gd name="adj2" fmla="val 25000"/>
              <a:gd name="adj3" fmla="val 58980"/>
              <a:gd name="adj4" fmla="val 66323"/>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smtClean="0"/>
              <a:t>退院準備・在宅ケア移行支援の開始</a:t>
            </a:r>
            <a:endParaRPr kumimoji="1" lang="ja-JP" altLang="en-US" sz="1200" b="1" dirty="0"/>
          </a:p>
        </p:txBody>
      </p:sp>
      <p:sp>
        <p:nvSpPr>
          <p:cNvPr id="31" name="上矢印吹き出し 30"/>
          <p:cNvSpPr/>
          <p:nvPr/>
        </p:nvSpPr>
        <p:spPr>
          <a:xfrm>
            <a:off x="3206153" y="3431482"/>
            <a:ext cx="874303" cy="1440861"/>
          </a:xfrm>
          <a:prstGeom prst="upArrowCallout">
            <a:avLst>
              <a:gd name="adj1" fmla="val 25000"/>
              <a:gd name="adj2" fmla="val 25000"/>
              <a:gd name="adj3" fmla="val 25000"/>
              <a:gd name="adj4" fmla="val 73240"/>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200" b="1" dirty="0" smtClean="0"/>
              <a:t>合意形成</a:t>
            </a:r>
            <a:endParaRPr kumimoji="1" lang="en-US" altLang="ja-JP" sz="1200" b="1" dirty="0" smtClean="0"/>
          </a:p>
          <a:p>
            <a:pPr algn="ctr"/>
            <a:r>
              <a:rPr lang="ja-JP" altLang="en-US" sz="1200" dirty="0" smtClean="0"/>
              <a:t>入院期間</a:t>
            </a:r>
            <a:endParaRPr lang="en-US" altLang="ja-JP" sz="1200" dirty="0" smtClean="0"/>
          </a:p>
          <a:p>
            <a:pPr algn="ctr"/>
            <a:r>
              <a:rPr kumimoji="1" lang="ja-JP" altLang="en-US" sz="1200" dirty="0"/>
              <a:t>経過</a:t>
            </a:r>
            <a:r>
              <a:rPr kumimoji="1" lang="ja-JP" altLang="en-US" sz="1200" dirty="0" smtClean="0"/>
              <a:t>の見通しを説明</a:t>
            </a:r>
            <a:endParaRPr kumimoji="1" lang="ja-JP" altLang="en-US" sz="1200" dirty="0"/>
          </a:p>
        </p:txBody>
      </p:sp>
      <p:sp>
        <p:nvSpPr>
          <p:cNvPr id="32" name="正方形/長方形 31"/>
          <p:cNvSpPr/>
          <p:nvPr/>
        </p:nvSpPr>
        <p:spPr>
          <a:xfrm>
            <a:off x="4125411" y="3861763"/>
            <a:ext cx="1839129" cy="2255701"/>
          </a:xfrm>
          <a:prstGeom prst="rect">
            <a:avLst/>
          </a:prstGeom>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smtClean="0"/>
              <a:t>多職種</a:t>
            </a:r>
            <a:r>
              <a:rPr lang="ja-JP" altLang="en-US" sz="1200" b="1" dirty="0"/>
              <a:t>間</a:t>
            </a:r>
            <a:r>
              <a:rPr lang="ja-JP" altLang="en-US" sz="1200" b="1" dirty="0" smtClean="0"/>
              <a:t>の支援調整</a:t>
            </a:r>
            <a:endParaRPr lang="en-US" altLang="ja-JP" sz="1200" b="1" dirty="0" smtClean="0"/>
          </a:p>
          <a:p>
            <a:pPr algn="ctr"/>
            <a:r>
              <a:rPr lang="ja-JP" altLang="en-US" sz="1200" dirty="0" smtClean="0"/>
              <a:t>・アセスメント内容の共有</a:t>
            </a:r>
            <a:endParaRPr lang="en-US" altLang="ja-JP" sz="1200" dirty="0" smtClean="0"/>
          </a:p>
          <a:p>
            <a:r>
              <a:rPr lang="ja-JP" altLang="en-US" sz="1200" dirty="0" smtClean="0"/>
              <a:t>・在宅生活におけるケアの必要性と家族の介護力の見積もり</a:t>
            </a:r>
            <a:endParaRPr lang="en-US" altLang="ja-JP" sz="1200" dirty="0" smtClean="0"/>
          </a:p>
          <a:p>
            <a:r>
              <a:rPr kumimoji="1" lang="ja-JP" altLang="en-US" sz="1200" dirty="0" smtClean="0"/>
              <a:t>・在宅生活へ向けたイメージづくりへの支援</a:t>
            </a:r>
            <a:endParaRPr kumimoji="1" lang="en-US" altLang="ja-JP" sz="1200" dirty="0" smtClean="0"/>
          </a:p>
          <a:p>
            <a:r>
              <a:rPr lang="ja-JP" altLang="en-US" sz="1200" dirty="0" smtClean="0"/>
              <a:t>・在宅生活支援の全体像や流れをイメージする</a:t>
            </a:r>
            <a:endParaRPr lang="en-US" altLang="ja-JP" sz="1200" dirty="0" smtClean="0"/>
          </a:p>
          <a:p>
            <a:r>
              <a:rPr kumimoji="1" lang="ja-JP" altLang="en-US" sz="1200" dirty="0" smtClean="0"/>
              <a:t>・訪看との役割分担</a:t>
            </a:r>
            <a:endParaRPr kumimoji="1" lang="en-US" altLang="ja-JP" sz="1200" dirty="0" smtClean="0"/>
          </a:p>
        </p:txBody>
      </p:sp>
      <p:sp>
        <p:nvSpPr>
          <p:cNvPr id="33" name="上矢印吹き出し 32"/>
          <p:cNvSpPr/>
          <p:nvPr/>
        </p:nvSpPr>
        <p:spPr>
          <a:xfrm>
            <a:off x="5949352" y="3429893"/>
            <a:ext cx="1023892" cy="2687572"/>
          </a:xfrm>
          <a:prstGeom prst="upArrowCallout">
            <a:avLst>
              <a:gd name="adj1" fmla="val 25000"/>
              <a:gd name="adj2" fmla="val 25000"/>
              <a:gd name="adj3" fmla="val 25000"/>
              <a:gd name="adj4" fmla="val 83782"/>
            </a:avLst>
          </a:prstGeom>
          <a:ln w="3810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200" b="1" dirty="0" smtClean="0"/>
              <a:t>合意形成</a:t>
            </a:r>
            <a:endParaRPr kumimoji="1" lang="en-US" altLang="ja-JP" sz="1200" b="1" dirty="0" smtClean="0"/>
          </a:p>
          <a:p>
            <a:pPr algn="ctr"/>
            <a:r>
              <a:rPr lang="ja-JP" altLang="en-US" sz="1200" b="1" dirty="0" smtClean="0"/>
              <a:t>意思決定</a:t>
            </a:r>
            <a:endParaRPr lang="en-US" altLang="ja-JP" sz="1200" b="1" dirty="0" smtClean="0"/>
          </a:p>
          <a:p>
            <a:pPr algn="ctr"/>
            <a:r>
              <a:rPr lang="ja-JP" altLang="en-US" sz="1200" b="1" dirty="0" smtClean="0"/>
              <a:t>支援</a:t>
            </a:r>
            <a:endParaRPr lang="en-US" altLang="ja-JP" sz="1200" b="1" dirty="0" smtClean="0"/>
          </a:p>
          <a:p>
            <a:r>
              <a:rPr lang="ja-JP" altLang="en-US" sz="1200" b="1" dirty="0" smtClean="0"/>
              <a:t>・</a:t>
            </a:r>
            <a:r>
              <a:rPr lang="ja-JP" altLang="en-US" sz="1200" dirty="0" smtClean="0"/>
              <a:t>予後、病状の説明</a:t>
            </a:r>
            <a:endParaRPr lang="en-US" altLang="ja-JP" sz="1200" dirty="0" smtClean="0"/>
          </a:p>
          <a:p>
            <a:r>
              <a:rPr lang="ja-JP" altLang="en-US" sz="1200" dirty="0" smtClean="0"/>
              <a:t>・退院</a:t>
            </a:r>
            <a:r>
              <a:rPr lang="ja-JP" altLang="en-US" sz="1200" dirty="0"/>
              <a:t>時</a:t>
            </a:r>
            <a:r>
              <a:rPr lang="ja-JP" altLang="en-US" sz="1200" dirty="0" smtClean="0"/>
              <a:t>の状態のゴール設定</a:t>
            </a:r>
            <a:endParaRPr lang="en-US" altLang="ja-JP" sz="1200" dirty="0" smtClean="0"/>
          </a:p>
          <a:p>
            <a:r>
              <a:rPr lang="ja-JP" altLang="en-US" sz="1200" dirty="0"/>
              <a:t>・</a:t>
            </a:r>
            <a:r>
              <a:rPr lang="ja-JP" altLang="en-US" sz="1200" dirty="0" smtClean="0"/>
              <a:t>介護可能な医療的ケアのイメージづくり</a:t>
            </a:r>
            <a:endParaRPr lang="en-US" altLang="ja-JP" sz="1200" dirty="0" smtClean="0"/>
          </a:p>
        </p:txBody>
      </p:sp>
      <p:sp>
        <p:nvSpPr>
          <p:cNvPr id="34" name="正方形/長方形 33"/>
          <p:cNvSpPr/>
          <p:nvPr/>
        </p:nvSpPr>
        <p:spPr>
          <a:xfrm>
            <a:off x="7026440" y="3688745"/>
            <a:ext cx="1839129" cy="601426"/>
          </a:xfrm>
          <a:prstGeom prst="rect">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t>シンプル</a:t>
            </a:r>
            <a:r>
              <a:rPr lang="ja-JP" altLang="en-US" sz="1200" b="1" dirty="0" smtClean="0"/>
              <a:t>なケアへの切替</a:t>
            </a:r>
            <a:endParaRPr lang="en-US" altLang="ja-JP" sz="1200" b="1" dirty="0" smtClean="0"/>
          </a:p>
        </p:txBody>
      </p:sp>
      <p:sp>
        <p:nvSpPr>
          <p:cNvPr id="35" name="正方形/長方形 34"/>
          <p:cNvSpPr/>
          <p:nvPr/>
        </p:nvSpPr>
        <p:spPr>
          <a:xfrm>
            <a:off x="7021803" y="4345462"/>
            <a:ext cx="1839129" cy="856434"/>
          </a:xfrm>
          <a:prstGeom prst="rect">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smtClean="0"/>
              <a:t>本人・家族の意向を反映した在宅療養への準備</a:t>
            </a:r>
            <a:endParaRPr lang="en-US" altLang="ja-JP" sz="1200" b="1" dirty="0" smtClean="0"/>
          </a:p>
        </p:txBody>
      </p:sp>
      <p:sp>
        <p:nvSpPr>
          <p:cNvPr id="5" name="正方形/長方形 4"/>
          <p:cNvSpPr/>
          <p:nvPr/>
        </p:nvSpPr>
        <p:spPr>
          <a:xfrm>
            <a:off x="4460305" y="611310"/>
            <a:ext cx="4569525" cy="3023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kumimoji="1" lang="ja-JP" altLang="en-US" sz="1100" smtClean="0"/>
              <a:t>引用文献２谷口</a:t>
            </a:r>
            <a:r>
              <a:rPr kumimoji="1" lang="ja-JP" altLang="en-US" sz="1100" dirty="0" smtClean="0"/>
              <a:t>一部改変</a:t>
            </a:r>
            <a:endParaRPr kumimoji="1" lang="ja-JP" altLang="en-US" sz="1100" dirty="0"/>
          </a:p>
        </p:txBody>
      </p:sp>
      <p:sp>
        <p:nvSpPr>
          <p:cNvPr id="4" name="スライド番号プレースホルダー 3"/>
          <p:cNvSpPr>
            <a:spLocks noGrp="1"/>
          </p:cNvSpPr>
          <p:nvPr>
            <p:ph type="sldNum" sz="quarter" idx="12"/>
          </p:nvPr>
        </p:nvSpPr>
        <p:spPr/>
        <p:txBody>
          <a:bodyPr/>
          <a:lstStyle/>
          <a:p>
            <a:fld id="{6CF0F346-9069-4C1C-BB5F-8AF5DD4CD6EE}" type="slidenum">
              <a:rPr kumimoji="1" lang="ja-JP" altLang="en-US" smtClean="0"/>
              <a:t>21</a:t>
            </a:fld>
            <a:endParaRPr kumimoji="1" lang="ja-JP" altLang="en-US"/>
          </a:p>
        </p:txBody>
      </p:sp>
    </p:spTree>
    <p:extLst>
      <p:ext uri="{BB962C8B-B14F-4D97-AF65-F5344CB8AC3E}">
        <p14:creationId xmlns:p14="http://schemas.microsoft.com/office/powerpoint/2010/main" val="4228537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891257910"/>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A84A37A-AFC2-4A01-80A1-FC20F2C0D5BB}" type="slidenum">
              <a:rPr lang="en-US" smtClean="0"/>
              <a:pPr/>
              <a:t>22</a:t>
            </a:fld>
            <a:endParaRPr lang="en-US"/>
          </a:p>
        </p:txBody>
      </p:sp>
    </p:spTree>
    <p:extLst>
      <p:ext uri="{BB962C8B-B14F-4D97-AF65-F5344CB8AC3E}">
        <p14:creationId xmlns:p14="http://schemas.microsoft.com/office/powerpoint/2010/main" val="4094138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図形グループ 132"/>
          <p:cNvGrpSpPr/>
          <p:nvPr/>
        </p:nvGrpSpPr>
        <p:grpSpPr>
          <a:xfrm>
            <a:off x="109813" y="116632"/>
            <a:ext cx="8913630" cy="6561646"/>
            <a:chOff x="109813" y="116632"/>
            <a:chExt cx="8913630" cy="6561646"/>
          </a:xfrm>
        </p:grpSpPr>
        <p:sp>
          <p:nvSpPr>
            <p:cNvPr id="4" name="正方形/長方形 3"/>
            <p:cNvSpPr/>
            <p:nvPr/>
          </p:nvSpPr>
          <p:spPr>
            <a:xfrm>
              <a:off x="266037" y="5869344"/>
              <a:ext cx="6725407" cy="808934"/>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 name="直線矢印コネクタ 4"/>
            <p:cNvCxnSpPr>
              <a:stCxn id="57" idx="0"/>
              <a:endCxn id="34" idx="4"/>
            </p:cNvCxnSpPr>
            <p:nvPr/>
          </p:nvCxnSpPr>
          <p:spPr>
            <a:xfrm flipH="1" flipV="1">
              <a:off x="3707903" y="4104986"/>
              <a:ext cx="85025" cy="1793695"/>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cxnSp>
          <p:nvCxnSpPr>
            <p:cNvPr id="6" name="直線矢印コネクタ 5"/>
            <p:cNvCxnSpPr>
              <a:stCxn id="114" idx="0"/>
            </p:cNvCxnSpPr>
            <p:nvPr/>
          </p:nvCxnSpPr>
          <p:spPr>
            <a:xfrm flipH="1" flipV="1">
              <a:off x="4019034" y="4104986"/>
              <a:ext cx="1862748" cy="1835920"/>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cxnSp>
          <p:nvCxnSpPr>
            <p:cNvPr id="7" name="直線矢印コネクタ 6"/>
            <p:cNvCxnSpPr>
              <a:stCxn id="113" idx="0"/>
            </p:cNvCxnSpPr>
            <p:nvPr/>
          </p:nvCxnSpPr>
          <p:spPr>
            <a:xfrm flipV="1">
              <a:off x="1564148" y="4016276"/>
              <a:ext cx="1687262" cy="1924630"/>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sp>
          <p:nvSpPr>
            <p:cNvPr id="8" name="円/楕円 7"/>
            <p:cNvSpPr/>
            <p:nvPr/>
          </p:nvSpPr>
          <p:spPr>
            <a:xfrm>
              <a:off x="975774" y="1379168"/>
              <a:ext cx="5160074" cy="4801164"/>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821779" y="622496"/>
              <a:ext cx="2492990" cy="369332"/>
            </a:xfrm>
            <a:prstGeom prst="rect">
              <a:avLst/>
            </a:prstGeom>
            <a:noFill/>
          </p:spPr>
          <p:txBody>
            <a:bodyPr wrap="none" rtlCol="0">
              <a:spAutoFit/>
            </a:bodyPr>
            <a:lstStyle/>
            <a:p>
              <a:r>
                <a:rPr kumimoji="1" lang="ja-JP" altLang="en-US" dirty="0" smtClean="0">
                  <a:solidFill>
                    <a:srgbClr val="000000"/>
                  </a:solidFill>
                </a:rPr>
                <a:t>在宅に向けた意識づけ</a:t>
              </a:r>
              <a:endParaRPr kumimoji="1" lang="ja-JP" altLang="en-US" dirty="0">
                <a:solidFill>
                  <a:srgbClr val="000000"/>
                </a:solidFill>
              </a:endParaRPr>
            </a:p>
          </p:txBody>
        </p:sp>
        <p:sp>
          <p:nvSpPr>
            <p:cNvPr id="16" name="下矢印 15"/>
            <p:cNvSpPr/>
            <p:nvPr/>
          </p:nvSpPr>
          <p:spPr>
            <a:xfrm>
              <a:off x="3581889" y="2052332"/>
              <a:ext cx="252028" cy="118855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solidFill>
                  <a:srgbClr val="000000"/>
                </a:solidFill>
              </a:endParaRPr>
            </a:p>
          </p:txBody>
        </p:sp>
        <p:cxnSp>
          <p:nvCxnSpPr>
            <p:cNvPr id="21" name="直線矢印コネクタ 20"/>
            <p:cNvCxnSpPr>
              <a:stCxn id="65" idx="3"/>
              <a:endCxn id="34" idx="1"/>
            </p:cNvCxnSpPr>
            <p:nvPr/>
          </p:nvCxnSpPr>
          <p:spPr>
            <a:xfrm>
              <a:off x="2204752" y="2595383"/>
              <a:ext cx="943061" cy="772051"/>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cxnSp>
          <p:nvCxnSpPr>
            <p:cNvPr id="24" name="直線矢印コネクタ 23"/>
            <p:cNvCxnSpPr>
              <a:stCxn id="61" idx="3"/>
              <a:endCxn id="34" idx="2"/>
            </p:cNvCxnSpPr>
            <p:nvPr/>
          </p:nvCxnSpPr>
          <p:spPr>
            <a:xfrm flipV="1">
              <a:off x="1889992" y="3672938"/>
              <a:ext cx="1025824" cy="16478"/>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sp>
          <p:nvSpPr>
            <p:cNvPr id="26" name="正方形/長方形 25"/>
            <p:cNvSpPr/>
            <p:nvPr/>
          </p:nvSpPr>
          <p:spPr>
            <a:xfrm>
              <a:off x="2222054" y="1053789"/>
              <a:ext cx="2971699"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solidFill>
                    <a:srgbClr val="000000"/>
                  </a:solidFill>
                </a:rPr>
                <a:t>地域小児中核</a:t>
              </a:r>
              <a:r>
                <a:rPr kumimoji="1" lang="ja-JP" altLang="en-US" dirty="0" smtClean="0">
                  <a:solidFill>
                    <a:srgbClr val="000000"/>
                  </a:solidFill>
                </a:rPr>
                <a:t>病院</a:t>
              </a:r>
              <a:endParaRPr kumimoji="1" lang="en-US" altLang="ja-JP" dirty="0" smtClean="0">
                <a:solidFill>
                  <a:srgbClr val="000000"/>
                </a:solidFill>
              </a:endParaRPr>
            </a:p>
            <a:p>
              <a:pPr algn="ctr"/>
              <a:r>
                <a:rPr lang="ja-JP" altLang="en-US" dirty="0" smtClean="0">
                  <a:solidFill>
                    <a:srgbClr val="000000"/>
                  </a:solidFill>
                </a:rPr>
                <a:t>（</a:t>
              </a:r>
              <a:r>
                <a:rPr lang="ja-JP" altLang="en-US" dirty="0">
                  <a:solidFill>
                    <a:srgbClr val="000000"/>
                  </a:solidFill>
                </a:rPr>
                <a:t>在宅管理病院）</a:t>
              </a:r>
              <a:endParaRPr lang="en-US" altLang="ja-JP" dirty="0">
                <a:solidFill>
                  <a:srgbClr val="000000"/>
                </a:solidFill>
              </a:endParaRPr>
            </a:p>
            <a:p>
              <a:pPr algn="ctr"/>
              <a:r>
                <a:rPr kumimoji="1" lang="ja-JP" altLang="en-US" dirty="0" smtClean="0">
                  <a:solidFill>
                    <a:schemeClr val="accent1">
                      <a:lumMod val="75000"/>
                    </a:schemeClr>
                  </a:solidFill>
                </a:rPr>
                <a:t>在宅</a:t>
              </a:r>
              <a:r>
                <a:rPr kumimoji="1" lang="ja-JP" altLang="en-US" dirty="0">
                  <a:solidFill>
                    <a:schemeClr val="accent1">
                      <a:lumMod val="75000"/>
                    </a:schemeClr>
                  </a:solidFill>
                </a:rPr>
                <a:t>に向けた準備・</a:t>
              </a:r>
              <a:r>
                <a:rPr kumimoji="1" lang="ja-JP" altLang="en-US" dirty="0" smtClean="0">
                  <a:solidFill>
                    <a:schemeClr val="accent1">
                      <a:lumMod val="75000"/>
                    </a:schemeClr>
                  </a:solidFill>
                </a:rPr>
                <a:t>指導</a:t>
              </a:r>
              <a:endParaRPr kumimoji="1" lang="ja-JP" altLang="en-US" dirty="0">
                <a:solidFill>
                  <a:schemeClr val="accent1">
                    <a:lumMod val="75000"/>
                  </a:schemeClr>
                </a:solidFill>
              </a:endParaRPr>
            </a:p>
          </p:txBody>
        </p:sp>
        <p:cxnSp>
          <p:nvCxnSpPr>
            <p:cNvPr id="31" name="直線矢印コネクタ 30"/>
            <p:cNvCxnSpPr>
              <a:stCxn id="34" idx="6"/>
              <a:endCxn id="78" idx="1"/>
            </p:cNvCxnSpPr>
            <p:nvPr/>
          </p:nvCxnSpPr>
          <p:spPr>
            <a:xfrm>
              <a:off x="4499990" y="3672938"/>
              <a:ext cx="1264193" cy="26011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32" name="直線矢印コネクタ 31"/>
            <p:cNvCxnSpPr/>
            <p:nvPr/>
          </p:nvCxnSpPr>
          <p:spPr>
            <a:xfrm>
              <a:off x="5806827" y="3159863"/>
              <a:ext cx="124039" cy="264491"/>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33" name="直線矢印コネクタ 32"/>
            <p:cNvCxnSpPr>
              <a:stCxn id="34" idx="5"/>
            </p:cNvCxnSpPr>
            <p:nvPr/>
          </p:nvCxnSpPr>
          <p:spPr>
            <a:xfrm>
              <a:off x="4267993" y="3978442"/>
              <a:ext cx="1496190" cy="690573"/>
            </a:xfrm>
            <a:prstGeom prst="straightConnector1">
              <a:avLst/>
            </a:prstGeom>
            <a:ln w="38100">
              <a:tailEnd type="arrow"/>
            </a:ln>
          </p:spPr>
          <p:style>
            <a:lnRef idx="1">
              <a:schemeClr val="accent3"/>
            </a:lnRef>
            <a:fillRef idx="0">
              <a:schemeClr val="accent3"/>
            </a:fillRef>
            <a:effectRef idx="0">
              <a:schemeClr val="accent3"/>
            </a:effectRef>
            <a:fontRef idx="minor">
              <a:schemeClr val="tx1"/>
            </a:fontRef>
          </p:style>
        </p:cxnSp>
        <p:sp>
          <p:nvSpPr>
            <p:cNvPr id="34" name="円/楕円 33"/>
            <p:cNvSpPr/>
            <p:nvPr/>
          </p:nvSpPr>
          <p:spPr>
            <a:xfrm>
              <a:off x="2915816" y="3240890"/>
              <a:ext cx="1584174" cy="8640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solidFill>
                    <a:srgbClr val="000000"/>
                  </a:solidFill>
                </a:rPr>
                <a:t>小児在宅</a:t>
              </a:r>
              <a:endParaRPr kumimoji="1" lang="en-US" altLang="ja-JP" dirty="0">
                <a:solidFill>
                  <a:srgbClr val="000000"/>
                </a:solidFill>
              </a:endParaRPr>
            </a:p>
            <a:p>
              <a:pPr algn="ctr"/>
              <a:r>
                <a:rPr kumimoji="1" lang="ja-JP" altLang="en-US" dirty="0">
                  <a:solidFill>
                    <a:srgbClr val="000000"/>
                  </a:solidFill>
                </a:rPr>
                <a:t>医療</a:t>
              </a:r>
              <a:r>
                <a:rPr lang="ja-JP" altLang="en-US" dirty="0" smtClean="0">
                  <a:solidFill>
                    <a:srgbClr val="000000"/>
                  </a:solidFill>
                </a:rPr>
                <a:t>患者</a:t>
              </a:r>
              <a:endParaRPr kumimoji="1" lang="ja-JP" altLang="en-US" dirty="0">
                <a:solidFill>
                  <a:srgbClr val="000000"/>
                </a:solidFill>
              </a:endParaRPr>
            </a:p>
          </p:txBody>
        </p:sp>
        <p:sp>
          <p:nvSpPr>
            <p:cNvPr id="36" name="下矢印 35"/>
            <p:cNvSpPr/>
            <p:nvPr/>
          </p:nvSpPr>
          <p:spPr>
            <a:xfrm>
              <a:off x="3599891" y="619583"/>
              <a:ext cx="234026" cy="46994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7" name="円/楕円 36"/>
            <p:cNvSpPr/>
            <p:nvPr/>
          </p:nvSpPr>
          <p:spPr>
            <a:xfrm>
              <a:off x="2771799" y="116632"/>
              <a:ext cx="2575012" cy="50405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8" name="テキスト ボックス 37"/>
            <p:cNvSpPr txBox="1"/>
            <p:nvPr/>
          </p:nvSpPr>
          <p:spPr>
            <a:xfrm>
              <a:off x="2914732" y="183994"/>
              <a:ext cx="2262158" cy="369332"/>
            </a:xfrm>
            <a:prstGeom prst="rect">
              <a:avLst/>
            </a:prstGeom>
            <a:noFill/>
          </p:spPr>
          <p:txBody>
            <a:bodyPr wrap="none" rtlCol="0">
              <a:spAutoFit/>
            </a:bodyPr>
            <a:lstStyle/>
            <a:p>
              <a:r>
                <a:rPr lang="ja-JP" altLang="en-US" dirty="0" smtClean="0"/>
                <a:t>重症</a:t>
              </a:r>
              <a:r>
                <a:rPr lang="ja-JP" altLang="en-US" dirty="0"/>
                <a:t>心身</a:t>
              </a:r>
              <a:r>
                <a:rPr lang="ja-JP" altLang="en-US" dirty="0" smtClean="0"/>
                <a:t>障害児者等</a:t>
              </a:r>
              <a:endParaRPr kumimoji="1" lang="ja-JP" altLang="en-US" dirty="0">
                <a:solidFill>
                  <a:srgbClr val="000000"/>
                </a:solidFill>
              </a:endParaRPr>
            </a:p>
          </p:txBody>
        </p:sp>
        <p:sp>
          <p:nvSpPr>
            <p:cNvPr id="44" name="角丸四角形 43"/>
            <p:cNvSpPr/>
            <p:nvPr/>
          </p:nvSpPr>
          <p:spPr>
            <a:xfrm>
              <a:off x="109813" y="128544"/>
              <a:ext cx="2123728" cy="9087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b="1" dirty="0"/>
                <a:t>小児在宅医療</a:t>
              </a:r>
              <a:endParaRPr kumimoji="1" lang="en-US" altLang="ja-JP" sz="2400" b="1" dirty="0"/>
            </a:p>
            <a:p>
              <a:pPr algn="ctr"/>
              <a:r>
                <a:rPr kumimoji="1" lang="ja-JP" altLang="en-US" sz="2400" b="1" dirty="0"/>
                <a:t>支援</a:t>
              </a:r>
              <a:r>
                <a:rPr kumimoji="1" lang="ja-JP" altLang="en-US" sz="2400" b="1" dirty="0" smtClean="0"/>
                <a:t>モデル</a:t>
              </a:r>
              <a:endParaRPr kumimoji="1" lang="ja-JP" altLang="en-US" sz="2400" b="1" dirty="0"/>
            </a:p>
          </p:txBody>
        </p:sp>
        <p:grpSp>
          <p:nvGrpSpPr>
            <p:cNvPr id="87" name="図形グループ 86"/>
            <p:cNvGrpSpPr/>
            <p:nvPr/>
          </p:nvGrpSpPr>
          <p:grpSpPr>
            <a:xfrm>
              <a:off x="4169952" y="2300171"/>
              <a:ext cx="4853491" cy="833512"/>
              <a:chOff x="4183907" y="2383913"/>
              <a:chExt cx="4853491" cy="833512"/>
            </a:xfrm>
          </p:grpSpPr>
          <p:sp>
            <p:nvSpPr>
              <p:cNvPr id="9" name="角丸四角形 8"/>
              <p:cNvSpPr/>
              <p:nvPr/>
            </p:nvSpPr>
            <p:spPr>
              <a:xfrm>
                <a:off x="4183907" y="2383913"/>
                <a:ext cx="4853491" cy="833512"/>
              </a:xfrm>
              <a:prstGeom prst="round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solidFill>
                    <a:srgbClr val="000000"/>
                  </a:solidFill>
                </a:endParaRPr>
              </a:p>
            </p:txBody>
          </p:sp>
          <p:sp>
            <p:nvSpPr>
              <p:cNvPr id="28" name="角丸四角形 27"/>
              <p:cNvSpPr/>
              <p:nvPr/>
            </p:nvSpPr>
            <p:spPr>
              <a:xfrm>
                <a:off x="4274842" y="2843036"/>
                <a:ext cx="4665562" cy="2807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srgbClr val="000000"/>
                    </a:solidFill>
                  </a:rPr>
                  <a:t>訪問看護</a:t>
                </a:r>
                <a:r>
                  <a:rPr lang="ja-JP" altLang="en-US" dirty="0" smtClean="0">
                    <a:solidFill>
                      <a:srgbClr val="000000"/>
                    </a:solidFill>
                  </a:rPr>
                  <a:t>ステーション（看護師）</a:t>
                </a:r>
                <a:endParaRPr kumimoji="1" lang="ja-JP" altLang="en-US" dirty="0">
                  <a:solidFill>
                    <a:srgbClr val="000000"/>
                  </a:solidFill>
                </a:endParaRPr>
              </a:p>
            </p:txBody>
          </p:sp>
          <p:sp>
            <p:nvSpPr>
              <p:cNvPr id="48" name="角丸四角形 47"/>
              <p:cNvSpPr/>
              <p:nvPr/>
            </p:nvSpPr>
            <p:spPr>
              <a:xfrm>
                <a:off x="4274842" y="2468901"/>
                <a:ext cx="4665562" cy="32459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rgbClr val="000000"/>
                    </a:solidFill>
                  </a:rPr>
                  <a:t>在宅医療支援</a:t>
                </a:r>
                <a:r>
                  <a:rPr kumimoji="1" lang="ja-JP" altLang="en-US" dirty="0" smtClean="0">
                    <a:solidFill>
                      <a:srgbClr val="000000"/>
                    </a:solidFill>
                  </a:rPr>
                  <a:t>診療所</a:t>
                </a:r>
                <a:r>
                  <a:rPr lang="ja-JP" altLang="en-US" dirty="0" smtClean="0">
                    <a:solidFill>
                      <a:srgbClr val="000000"/>
                    </a:solidFill>
                  </a:rPr>
                  <a:t>（開業</a:t>
                </a:r>
                <a:r>
                  <a:rPr lang="ja-JP" altLang="en-US" dirty="0">
                    <a:solidFill>
                      <a:srgbClr val="000000"/>
                    </a:solidFill>
                  </a:rPr>
                  <a:t>医師・</a:t>
                </a:r>
                <a:r>
                  <a:rPr lang="ja-JP" altLang="en-US" dirty="0" smtClean="0">
                    <a:solidFill>
                      <a:srgbClr val="000000"/>
                    </a:solidFill>
                  </a:rPr>
                  <a:t>看護</a:t>
                </a:r>
                <a:r>
                  <a:rPr kumimoji="1" lang="ja-JP" altLang="en-US" dirty="0" smtClean="0">
                    <a:solidFill>
                      <a:srgbClr val="000000"/>
                    </a:solidFill>
                  </a:rPr>
                  <a:t>師）</a:t>
                </a:r>
                <a:endParaRPr kumimoji="1" lang="ja-JP" altLang="en-US" dirty="0">
                  <a:solidFill>
                    <a:srgbClr val="000000"/>
                  </a:solidFill>
                </a:endParaRPr>
              </a:p>
            </p:txBody>
          </p:sp>
        </p:grpSp>
        <p:sp>
          <p:nvSpPr>
            <p:cNvPr id="52" name="テキスト ボックス 51"/>
            <p:cNvSpPr txBox="1"/>
            <p:nvPr/>
          </p:nvSpPr>
          <p:spPr>
            <a:xfrm>
              <a:off x="1995467" y="3126465"/>
              <a:ext cx="184666" cy="369332"/>
            </a:xfrm>
            <a:prstGeom prst="rect">
              <a:avLst/>
            </a:prstGeom>
            <a:noFill/>
          </p:spPr>
          <p:txBody>
            <a:bodyPr wrap="none" rtlCol="0">
              <a:spAutoFit/>
            </a:bodyPr>
            <a:lstStyle/>
            <a:p>
              <a:endParaRPr kumimoji="1" lang="ja-JP" altLang="en-US" dirty="0"/>
            </a:p>
          </p:txBody>
        </p:sp>
        <p:cxnSp>
          <p:nvCxnSpPr>
            <p:cNvPr id="53" name="直線矢印コネクタ 52"/>
            <p:cNvCxnSpPr/>
            <p:nvPr/>
          </p:nvCxnSpPr>
          <p:spPr>
            <a:xfrm flipV="1">
              <a:off x="3419872" y="2057081"/>
              <a:ext cx="0" cy="1214284"/>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cxnSp>
          <p:nvCxnSpPr>
            <p:cNvPr id="54" name="直線矢印コネクタ 53"/>
            <p:cNvCxnSpPr/>
            <p:nvPr/>
          </p:nvCxnSpPr>
          <p:spPr>
            <a:xfrm>
              <a:off x="5148670" y="2052332"/>
              <a:ext cx="198140" cy="269504"/>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cxnSp>
          <p:nvCxnSpPr>
            <p:cNvPr id="55" name="直線矢印コネクタ 54"/>
            <p:cNvCxnSpPr/>
            <p:nvPr/>
          </p:nvCxnSpPr>
          <p:spPr>
            <a:xfrm flipH="1" flipV="1">
              <a:off x="4950767" y="2052333"/>
              <a:ext cx="242986" cy="269503"/>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sp>
          <p:nvSpPr>
            <p:cNvPr id="56" name="テキスト ボックス 55"/>
            <p:cNvSpPr txBox="1"/>
            <p:nvPr/>
          </p:nvSpPr>
          <p:spPr>
            <a:xfrm>
              <a:off x="2892682" y="6308946"/>
              <a:ext cx="1800493" cy="369332"/>
            </a:xfrm>
            <a:prstGeom prst="rect">
              <a:avLst/>
            </a:prstGeom>
            <a:solidFill>
              <a:srgbClr val="CF543F"/>
            </a:solidFill>
            <a:ln>
              <a:noFill/>
            </a:ln>
          </p:spPr>
          <p:txBody>
            <a:bodyPr wrap="none" rtlCol="0">
              <a:spAutoFit/>
            </a:bodyPr>
            <a:lstStyle/>
            <a:p>
              <a:r>
                <a:rPr kumimoji="1" lang="ja-JP" altLang="en-US" dirty="0" smtClean="0"/>
                <a:t>相談支援専門員</a:t>
              </a:r>
              <a:endParaRPr kumimoji="1" lang="ja-JP" altLang="en-US" dirty="0"/>
            </a:p>
          </p:txBody>
        </p:sp>
        <p:sp>
          <p:nvSpPr>
            <p:cNvPr id="57" name="テキスト ボックス 56"/>
            <p:cNvSpPr txBox="1"/>
            <p:nvPr/>
          </p:nvSpPr>
          <p:spPr>
            <a:xfrm>
              <a:off x="3008098" y="5898681"/>
              <a:ext cx="1569660" cy="369332"/>
            </a:xfrm>
            <a:prstGeom prst="rect">
              <a:avLst/>
            </a:prstGeom>
            <a:solidFill>
              <a:srgbClr val="CF543F"/>
            </a:solidFill>
          </p:spPr>
          <p:txBody>
            <a:bodyPr wrap="none" rtlCol="0">
              <a:spAutoFit/>
            </a:bodyPr>
            <a:lstStyle/>
            <a:p>
              <a:r>
                <a:rPr lang="ja-JP" altLang="en-US" dirty="0" smtClean="0"/>
                <a:t>計画相談支援</a:t>
              </a:r>
              <a:endParaRPr lang="en-US" altLang="ja-JP" dirty="0" smtClean="0"/>
            </a:p>
          </p:txBody>
        </p:sp>
        <p:sp>
          <p:nvSpPr>
            <p:cNvPr id="59" name="テキスト ボックス 58"/>
            <p:cNvSpPr txBox="1"/>
            <p:nvPr/>
          </p:nvSpPr>
          <p:spPr>
            <a:xfrm>
              <a:off x="253810" y="4581328"/>
              <a:ext cx="5045672" cy="1200329"/>
            </a:xfrm>
            <a:prstGeom prst="rect">
              <a:avLst/>
            </a:prstGeom>
            <a:solidFill>
              <a:srgbClr val="E6B9B8"/>
            </a:solidFill>
          </p:spPr>
          <p:txBody>
            <a:bodyPr wrap="none" rtlCol="0">
              <a:spAutoFit/>
            </a:bodyPr>
            <a:lstStyle/>
            <a:p>
              <a:r>
                <a:rPr lang="ja-JP" altLang="en-US" dirty="0"/>
                <a:t>育児に関する不安や悩みの傾聴、相談</a:t>
              </a:r>
            </a:p>
            <a:p>
              <a:r>
                <a:rPr lang="ja-JP" altLang="en-US" dirty="0" smtClean="0"/>
                <a:t>保護者の心身</a:t>
              </a:r>
              <a:r>
                <a:rPr lang="ja-JP" altLang="en-US" dirty="0"/>
                <a:t>の</a:t>
              </a:r>
              <a:r>
                <a:rPr lang="ja-JP" altLang="en-US" dirty="0" smtClean="0"/>
                <a:t>様子</a:t>
              </a:r>
              <a:r>
                <a:rPr lang="ja-JP" altLang="en-US" dirty="0"/>
                <a:t>及び養育環境の把握</a:t>
              </a:r>
            </a:p>
            <a:p>
              <a:r>
                <a:rPr lang="ja-JP" altLang="en-US" dirty="0" smtClean="0"/>
                <a:t>支援</a:t>
              </a:r>
              <a:r>
                <a:rPr lang="ja-JP" altLang="en-US" dirty="0"/>
                <a:t>が必要な家庭に対する提供サービスの検討</a:t>
              </a:r>
              <a:r>
                <a:rPr lang="ja-JP" altLang="en-US" dirty="0" smtClean="0"/>
                <a:t>、</a:t>
              </a:r>
              <a:endParaRPr lang="en-US" altLang="ja-JP" dirty="0" smtClean="0"/>
            </a:p>
            <a:p>
              <a:r>
                <a:rPr lang="ja-JP" altLang="en-US" dirty="0" smtClean="0"/>
                <a:t>関係</a:t>
              </a:r>
              <a:r>
                <a:rPr lang="ja-JP" altLang="en-US" dirty="0"/>
                <a:t>機関との連絡調整</a:t>
              </a:r>
              <a:endParaRPr kumimoji="1" lang="ja-JP" altLang="en-US" dirty="0"/>
            </a:p>
          </p:txBody>
        </p:sp>
        <p:sp>
          <p:nvSpPr>
            <p:cNvPr id="60" name="テキスト ボックス 59"/>
            <p:cNvSpPr txBox="1"/>
            <p:nvPr/>
          </p:nvSpPr>
          <p:spPr>
            <a:xfrm>
              <a:off x="6035669" y="631515"/>
              <a:ext cx="2954655" cy="923330"/>
            </a:xfrm>
            <a:prstGeom prst="rect">
              <a:avLst/>
            </a:prstGeom>
            <a:noFill/>
          </p:spPr>
          <p:txBody>
            <a:bodyPr wrap="none" rtlCol="0">
              <a:spAutoFit/>
            </a:bodyPr>
            <a:lstStyle/>
            <a:p>
              <a:r>
                <a:rPr lang="ja-JP" altLang="en-US" dirty="0" smtClean="0">
                  <a:solidFill>
                    <a:srgbClr val="000000"/>
                  </a:solidFill>
                </a:rPr>
                <a:t>（</a:t>
              </a:r>
              <a:r>
                <a:rPr lang="en-US" altLang="ja-JP" dirty="0" smtClean="0">
                  <a:solidFill>
                    <a:srgbClr val="000000"/>
                  </a:solidFill>
                </a:rPr>
                <a:t>NICU</a:t>
              </a:r>
              <a:r>
                <a:rPr lang="ja-JP" altLang="en-US" dirty="0">
                  <a:solidFill>
                    <a:srgbClr val="000000"/>
                  </a:solidFill>
                </a:rPr>
                <a:t>担当医・</a:t>
              </a:r>
              <a:r>
                <a:rPr lang="ja-JP" altLang="en-US" dirty="0" smtClean="0">
                  <a:solidFill>
                    <a:srgbClr val="000000"/>
                  </a:solidFill>
                </a:rPr>
                <a:t>看護師）</a:t>
              </a:r>
              <a:endParaRPr lang="en-US" altLang="ja-JP" dirty="0" smtClean="0">
                <a:solidFill>
                  <a:srgbClr val="000000"/>
                </a:solidFill>
              </a:endParaRPr>
            </a:p>
            <a:p>
              <a:r>
                <a:rPr lang="ja-JP" altLang="en-US" dirty="0" smtClean="0">
                  <a:solidFill>
                    <a:srgbClr val="000000"/>
                  </a:solidFill>
                </a:rPr>
                <a:t>（小児科</a:t>
              </a:r>
              <a:r>
                <a:rPr lang="ja-JP" altLang="en-US" dirty="0">
                  <a:solidFill>
                    <a:srgbClr val="000000"/>
                  </a:solidFill>
                </a:rPr>
                <a:t>担当医・</a:t>
              </a:r>
              <a:r>
                <a:rPr lang="ja-JP" altLang="en-US" dirty="0" smtClean="0">
                  <a:solidFill>
                    <a:srgbClr val="000000"/>
                  </a:solidFill>
                </a:rPr>
                <a:t>看護師）</a:t>
              </a:r>
              <a:endParaRPr lang="en-US" altLang="ja-JP" dirty="0" smtClean="0">
                <a:solidFill>
                  <a:srgbClr val="000000"/>
                </a:solidFill>
              </a:endParaRPr>
            </a:p>
            <a:p>
              <a:r>
                <a:rPr kumimoji="1" lang="ja-JP" altLang="en-US" dirty="0" smtClean="0">
                  <a:solidFill>
                    <a:srgbClr val="000000"/>
                  </a:solidFill>
                </a:rPr>
                <a:t>（退院</a:t>
              </a:r>
              <a:r>
                <a:rPr lang="ja-JP" altLang="en-US" dirty="0" smtClean="0">
                  <a:solidFill>
                    <a:srgbClr val="000000"/>
                  </a:solidFill>
                </a:rPr>
                <a:t>コーディネーター）</a:t>
              </a:r>
              <a:endParaRPr kumimoji="1" lang="ja-JP" altLang="en-US" dirty="0"/>
            </a:p>
          </p:txBody>
        </p:sp>
        <p:grpSp>
          <p:nvGrpSpPr>
            <p:cNvPr id="67" name="図形グループ 66"/>
            <p:cNvGrpSpPr/>
            <p:nvPr/>
          </p:nvGrpSpPr>
          <p:grpSpPr>
            <a:xfrm>
              <a:off x="170234" y="3272660"/>
              <a:ext cx="1719758" cy="833512"/>
              <a:chOff x="6387690" y="1581514"/>
              <a:chExt cx="1719758" cy="833512"/>
            </a:xfrm>
          </p:grpSpPr>
          <p:sp>
            <p:nvSpPr>
              <p:cNvPr id="61" name="角丸四角形 60"/>
              <p:cNvSpPr/>
              <p:nvPr/>
            </p:nvSpPr>
            <p:spPr>
              <a:xfrm>
                <a:off x="6387690" y="1581514"/>
                <a:ext cx="1719758" cy="833512"/>
              </a:xfrm>
              <a:prstGeom prst="round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solidFill>
                    <a:srgbClr val="000000"/>
                  </a:solidFill>
                </a:endParaRPr>
              </a:p>
            </p:txBody>
          </p:sp>
          <p:sp>
            <p:nvSpPr>
              <p:cNvPr id="63" name="角丸四角形 62"/>
              <p:cNvSpPr/>
              <p:nvPr/>
            </p:nvSpPr>
            <p:spPr>
              <a:xfrm>
                <a:off x="6433157" y="1673111"/>
                <a:ext cx="1628824" cy="650319"/>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srgbClr val="000000"/>
                    </a:solidFill>
                  </a:rPr>
                  <a:t>介護事業所</a:t>
                </a:r>
                <a:endParaRPr lang="en-US" altLang="ja-JP" dirty="0" smtClean="0">
                  <a:solidFill>
                    <a:srgbClr val="000000"/>
                  </a:solidFill>
                </a:endParaRPr>
              </a:p>
              <a:p>
                <a:pPr algn="ctr"/>
                <a:r>
                  <a:rPr lang="ja-JP" altLang="en-US" dirty="0" smtClean="0">
                    <a:solidFill>
                      <a:srgbClr val="000000"/>
                    </a:solidFill>
                  </a:rPr>
                  <a:t>（ヘルパー</a:t>
                </a:r>
                <a:r>
                  <a:rPr kumimoji="1" lang="ja-JP" altLang="en-US" dirty="0" smtClean="0">
                    <a:solidFill>
                      <a:srgbClr val="000000"/>
                    </a:solidFill>
                  </a:rPr>
                  <a:t>）</a:t>
                </a:r>
                <a:endParaRPr kumimoji="1" lang="ja-JP" altLang="en-US" dirty="0">
                  <a:solidFill>
                    <a:srgbClr val="000000"/>
                  </a:solidFill>
                </a:endParaRPr>
              </a:p>
            </p:txBody>
          </p:sp>
        </p:grpSp>
        <p:grpSp>
          <p:nvGrpSpPr>
            <p:cNvPr id="68" name="図形グループ 67"/>
            <p:cNvGrpSpPr/>
            <p:nvPr/>
          </p:nvGrpSpPr>
          <p:grpSpPr>
            <a:xfrm>
              <a:off x="155246" y="2057081"/>
              <a:ext cx="2106205" cy="1076602"/>
              <a:chOff x="8638132" y="1531869"/>
              <a:chExt cx="2073557" cy="1076602"/>
            </a:xfrm>
          </p:grpSpPr>
          <p:sp>
            <p:nvSpPr>
              <p:cNvPr id="64" name="角丸四角形 63"/>
              <p:cNvSpPr/>
              <p:nvPr/>
            </p:nvSpPr>
            <p:spPr>
              <a:xfrm>
                <a:off x="8638132" y="1531869"/>
                <a:ext cx="2073557" cy="1076602"/>
              </a:xfrm>
              <a:prstGeom prst="round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solidFill>
                    <a:srgbClr val="000000"/>
                  </a:solidFill>
                </a:endParaRPr>
              </a:p>
            </p:txBody>
          </p:sp>
          <p:sp>
            <p:nvSpPr>
              <p:cNvPr id="65" name="角丸四角形 64"/>
              <p:cNvSpPr/>
              <p:nvPr/>
            </p:nvSpPr>
            <p:spPr>
              <a:xfrm>
                <a:off x="8693952" y="1644985"/>
                <a:ext cx="1961917" cy="85037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srgbClr val="000000"/>
                    </a:solidFill>
                  </a:rPr>
                  <a:t>療育施設</a:t>
                </a:r>
                <a:endParaRPr lang="en-US" altLang="ja-JP" dirty="0" smtClean="0">
                  <a:solidFill>
                    <a:srgbClr val="000000"/>
                  </a:solidFill>
                </a:endParaRPr>
              </a:p>
              <a:p>
                <a:pPr algn="ctr"/>
                <a:r>
                  <a:rPr lang="ja-JP" altLang="en-US" dirty="0" smtClean="0">
                    <a:solidFill>
                      <a:srgbClr val="000000"/>
                    </a:solidFill>
                  </a:rPr>
                  <a:t>（理学療法士）</a:t>
                </a:r>
                <a:endParaRPr lang="en-US" altLang="ja-JP" dirty="0" smtClean="0">
                  <a:solidFill>
                    <a:srgbClr val="000000"/>
                  </a:solidFill>
                </a:endParaRPr>
              </a:p>
              <a:p>
                <a:pPr algn="ctr"/>
                <a:r>
                  <a:rPr lang="ja-JP" altLang="en-US" dirty="0" smtClean="0">
                    <a:solidFill>
                      <a:srgbClr val="000000"/>
                    </a:solidFill>
                  </a:rPr>
                  <a:t>（作業療法士</a:t>
                </a:r>
                <a:r>
                  <a:rPr kumimoji="1" lang="ja-JP" altLang="en-US" dirty="0" smtClean="0">
                    <a:solidFill>
                      <a:srgbClr val="000000"/>
                    </a:solidFill>
                  </a:rPr>
                  <a:t>）</a:t>
                </a:r>
                <a:endParaRPr kumimoji="1" lang="ja-JP" altLang="en-US" dirty="0">
                  <a:solidFill>
                    <a:srgbClr val="000000"/>
                  </a:solidFill>
                </a:endParaRPr>
              </a:p>
            </p:txBody>
          </p:sp>
        </p:grpSp>
        <p:sp>
          <p:nvSpPr>
            <p:cNvPr id="20" name="テキスト ボックス 19"/>
            <p:cNvSpPr txBox="1"/>
            <p:nvPr/>
          </p:nvSpPr>
          <p:spPr>
            <a:xfrm>
              <a:off x="2292193" y="2797940"/>
              <a:ext cx="959217" cy="369332"/>
            </a:xfrm>
            <a:prstGeom prst="rect">
              <a:avLst/>
            </a:prstGeom>
            <a:noFill/>
          </p:spPr>
          <p:txBody>
            <a:bodyPr wrap="none" rtlCol="0">
              <a:spAutoFit/>
            </a:bodyPr>
            <a:lstStyle/>
            <a:p>
              <a:r>
                <a:rPr kumimoji="1" lang="ja-JP" altLang="en-US" dirty="0" smtClean="0">
                  <a:solidFill>
                    <a:srgbClr val="000000"/>
                  </a:solidFill>
                </a:rPr>
                <a:t>リハビリ</a:t>
              </a:r>
              <a:endParaRPr kumimoji="1" lang="ja-JP" altLang="en-US" dirty="0">
                <a:solidFill>
                  <a:srgbClr val="000000"/>
                </a:solidFill>
              </a:endParaRPr>
            </a:p>
          </p:txBody>
        </p:sp>
        <p:sp>
          <p:nvSpPr>
            <p:cNvPr id="78" name="角丸四角形 77"/>
            <p:cNvSpPr/>
            <p:nvPr/>
          </p:nvSpPr>
          <p:spPr>
            <a:xfrm>
              <a:off x="5764183" y="3424354"/>
              <a:ext cx="2437384" cy="101740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dirty="0">
                  <a:solidFill>
                    <a:srgbClr val="000000"/>
                  </a:solidFill>
                </a:rPr>
                <a:t>埼玉医科</a:t>
              </a:r>
              <a:r>
                <a:rPr kumimoji="1" lang="ja-JP" altLang="en-US" dirty="0" smtClean="0">
                  <a:solidFill>
                    <a:srgbClr val="000000"/>
                  </a:solidFill>
                </a:rPr>
                <a:t>大学</a:t>
              </a:r>
              <a:endParaRPr kumimoji="1" lang="en-US" altLang="ja-JP" dirty="0" smtClean="0">
                <a:solidFill>
                  <a:srgbClr val="000000"/>
                </a:solidFill>
              </a:endParaRPr>
            </a:p>
            <a:p>
              <a:pPr algn="ctr"/>
              <a:r>
                <a:rPr kumimoji="1" lang="ja-JP" altLang="en-US" dirty="0" smtClean="0">
                  <a:solidFill>
                    <a:srgbClr val="000000"/>
                  </a:solidFill>
                </a:rPr>
                <a:t>総合</a:t>
              </a:r>
              <a:r>
                <a:rPr kumimoji="1" lang="ja-JP" altLang="en-US" dirty="0">
                  <a:solidFill>
                    <a:srgbClr val="000000"/>
                  </a:solidFill>
                </a:rPr>
                <a:t>医療</a:t>
              </a:r>
              <a:r>
                <a:rPr kumimoji="1" lang="ja-JP" altLang="en-US" dirty="0" smtClean="0">
                  <a:solidFill>
                    <a:srgbClr val="000000"/>
                  </a:solidFill>
                </a:rPr>
                <a:t>センター</a:t>
              </a:r>
              <a:endParaRPr kumimoji="1" lang="en-US" altLang="ja-JP" dirty="0" smtClean="0">
                <a:solidFill>
                  <a:srgbClr val="000000"/>
                </a:solidFill>
              </a:endParaRPr>
            </a:p>
            <a:p>
              <a:pPr algn="ctr"/>
              <a:r>
                <a:rPr lang="ja-JP" altLang="en-US" dirty="0" smtClean="0">
                  <a:solidFill>
                    <a:srgbClr val="000000"/>
                  </a:solidFill>
                </a:rPr>
                <a:t>地域二次・三次施設</a:t>
              </a:r>
              <a:endParaRPr kumimoji="1" lang="ja-JP" altLang="en-US" dirty="0">
                <a:solidFill>
                  <a:srgbClr val="000000"/>
                </a:solidFill>
              </a:endParaRPr>
            </a:p>
          </p:txBody>
        </p:sp>
        <p:sp>
          <p:nvSpPr>
            <p:cNvPr id="18" name="テキスト ボックス 17"/>
            <p:cNvSpPr txBox="1"/>
            <p:nvPr/>
          </p:nvSpPr>
          <p:spPr>
            <a:xfrm>
              <a:off x="1996753" y="3356995"/>
              <a:ext cx="709849" cy="646331"/>
            </a:xfrm>
            <a:prstGeom prst="rect">
              <a:avLst/>
            </a:prstGeom>
            <a:noFill/>
          </p:spPr>
          <p:txBody>
            <a:bodyPr wrap="square" rtlCol="0">
              <a:spAutoFit/>
            </a:bodyPr>
            <a:lstStyle/>
            <a:p>
              <a:r>
                <a:rPr lang="ja-JP" altLang="en-US" dirty="0" smtClean="0">
                  <a:solidFill>
                    <a:srgbClr val="000000"/>
                  </a:solidFill>
                </a:rPr>
                <a:t>生活</a:t>
              </a:r>
              <a:endParaRPr lang="en-US" altLang="ja-JP" dirty="0" smtClean="0">
                <a:solidFill>
                  <a:srgbClr val="000000"/>
                </a:solidFill>
              </a:endParaRPr>
            </a:p>
            <a:p>
              <a:r>
                <a:rPr lang="ja-JP" altLang="en-US" dirty="0" smtClean="0">
                  <a:solidFill>
                    <a:srgbClr val="000000"/>
                  </a:solidFill>
                </a:rPr>
                <a:t>支援</a:t>
              </a:r>
              <a:endParaRPr kumimoji="1" lang="ja-JP" altLang="en-US" dirty="0">
                <a:solidFill>
                  <a:srgbClr val="000000"/>
                </a:solidFill>
              </a:endParaRPr>
            </a:p>
          </p:txBody>
        </p:sp>
        <p:sp>
          <p:nvSpPr>
            <p:cNvPr id="104" name="正方形/長方形 103"/>
            <p:cNvSpPr/>
            <p:nvPr/>
          </p:nvSpPr>
          <p:spPr>
            <a:xfrm>
              <a:off x="4684097" y="3271365"/>
              <a:ext cx="1107996" cy="369332"/>
            </a:xfrm>
            <a:prstGeom prst="rect">
              <a:avLst/>
            </a:prstGeom>
          </p:spPr>
          <p:txBody>
            <a:bodyPr wrap="none">
              <a:spAutoFit/>
            </a:bodyPr>
            <a:lstStyle/>
            <a:p>
              <a:r>
                <a:rPr kumimoji="1" lang="ja-JP" altLang="en-US" dirty="0">
                  <a:solidFill>
                    <a:schemeClr val="accent2">
                      <a:lumMod val="60000"/>
                      <a:lumOff val="40000"/>
                    </a:schemeClr>
                  </a:solidFill>
                </a:rPr>
                <a:t>緊急対応</a:t>
              </a:r>
            </a:p>
          </p:txBody>
        </p:sp>
        <p:sp>
          <p:nvSpPr>
            <p:cNvPr id="107" name="角丸四角形 106"/>
            <p:cNvSpPr/>
            <p:nvPr/>
          </p:nvSpPr>
          <p:spPr>
            <a:xfrm>
              <a:off x="5708577" y="4648561"/>
              <a:ext cx="2114037" cy="81821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ja-JP" altLang="en-US" dirty="0">
                  <a:solidFill>
                    <a:schemeClr val="tx1"/>
                  </a:solidFill>
                </a:rPr>
                <a:t>医療型障害児施設</a:t>
              </a:r>
              <a:endParaRPr lang="en-US" altLang="ja-JP" dirty="0">
                <a:solidFill>
                  <a:schemeClr val="tx1"/>
                </a:solidFill>
              </a:endParaRPr>
            </a:p>
            <a:p>
              <a:r>
                <a:rPr lang="ja-JP" altLang="en-US" dirty="0">
                  <a:solidFill>
                    <a:schemeClr val="tx1"/>
                  </a:solidFill>
                </a:rPr>
                <a:t>「カルガモの家</a:t>
              </a:r>
              <a:r>
                <a:rPr lang="ja-JP" altLang="en-US" dirty="0" smtClean="0">
                  <a:solidFill>
                    <a:schemeClr val="tx1"/>
                  </a:solidFill>
                </a:rPr>
                <a:t>」</a:t>
              </a:r>
              <a:endParaRPr lang="en-US" altLang="ja-JP" dirty="0">
                <a:solidFill>
                  <a:schemeClr val="tx1"/>
                </a:solidFill>
              </a:endParaRPr>
            </a:p>
          </p:txBody>
        </p:sp>
        <p:sp>
          <p:nvSpPr>
            <p:cNvPr id="111" name="テキスト ボックス 110"/>
            <p:cNvSpPr txBox="1"/>
            <p:nvPr/>
          </p:nvSpPr>
          <p:spPr>
            <a:xfrm>
              <a:off x="4267276" y="4070164"/>
              <a:ext cx="1338828" cy="369332"/>
            </a:xfrm>
            <a:prstGeom prst="rect">
              <a:avLst/>
            </a:prstGeom>
            <a:noFill/>
          </p:spPr>
          <p:txBody>
            <a:bodyPr wrap="none" rtlCol="0">
              <a:spAutoFit/>
            </a:bodyPr>
            <a:lstStyle/>
            <a:p>
              <a:r>
                <a:rPr kumimoji="1" lang="ja-JP" altLang="en-US" dirty="0" smtClean="0"/>
                <a:t>レスパイト</a:t>
              </a:r>
              <a:endParaRPr kumimoji="1" lang="ja-JP" altLang="en-US" dirty="0"/>
            </a:p>
          </p:txBody>
        </p:sp>
        <p:sp>
          <p:nvSpPr>
            <p:cNvPr id="113" name="角丸四角形 112"/>
            <p:cNvSpPr/>
            <p:nvPr/>
          </p:nvSpPr>
          <p:spPr>
            <a:xfrm>
              <a:off x="406146" y="5940906"/>
              <a:ext cx="2316004" cy="66581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市町村障害</a:t>
              </a:r>
              <a:r>
                <a:rPr kumimoji="1" lang="ja-JP" altLang="en-US" dirty="0" smtClean="0"/>
                <a:t>支援窓口</a:t>
              </a:r>
              <a:r>
                <a:rPr lang="ja-JP" altLang="en-US" dirty="0" smtClean="0"/>
                <a:t>給付</a:t>
              </a:r>
              <a:r>
                <a:rPr lang="ja-JP" altLang="en-US" dirty="0"/>
                <a:t>など</a:t>
              </a:r>
              <a:endParaRPr kumimoji="1" lang="ja-JP" altLang="en-US" dirty="0"/>
            </a:p>
          </p:txBody>
        </p:sp>
        <p:sp>
          <p:nvSpPr>
            <p:cNvPr id="114" name="角丸四角形 113"/>
            <p:cNvSpPr/>
            <p:nvPr/>
          </p:nvSpPr>
          <p:spPr>
            <a:xfrm>
              <a:off x="4935908" y="5940906"/>
              <a:ext cx="1891748" cy="6658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solidFill>
                    <a:srgbClr val="000000"/>
                  </a:solidFill>
                </a:rPr>
                <a:t>保健所</a:t>
              </a:r>
              <a:r>
                <a:rPr kumimoji="1" lang="ja-JP" altLang="en-US" dirty="0" smtClean="0">
                  <a:solidFill>
                    <a:srgbClr val="000000"/>
                  </a:solidFill>
                </a:rPr>
                <a:t>、</a:t>
              </a:r>
              <a:r>
                <a:rPr lang="ja-JP" altLang="en-US" dirty="0" smtClean="0">
                  <a:solidFill>
                    <a:srgbClr val="000000"/>
                  </a:solidFill>
                </a:rPr>
                <a:t>市町村</a:t>
              </a:r>
              <a:r>
                <a:rPr kumimoji="1" lang="ja-JP" altLang="en-US" dirty="0" smtClean="0">
                  <a:solidFill>
                    <a:srgbClr val="000000"/>
                  </a:solidFill>
                </a:rPr>
                <a:t>（</a:t>
              </a:r>
              <a:r>
                <a:rPr kumimoji="1" lang="ja-JP" altLang="en-US" dirty="0">
                  <a:solidFill>
                    <a:srgbClr val="000000"/>
                  </a:solidFill>
                </a:rPr>
                <a:t>保健師）</a:t>
              </a:r>
            </a:p>
          </p:txBody>
        </p:sp>
      </p:grpSp>
      <p:sp>
        <p:nvSpPr>
          <p:cNvPr id="2" name="スライド番号プレースホルダー 1"/>
          <p:cNvSpPr>
            <a:spLocks noGrp="1"/>
          </p:cNvSpPr>
          <p:nvPr>
            <p:ph type="sldNum" sz="quarter" idx="12"/>
          </p:nvPr>
        </p:nvSpPr>
        <p:spPr/>
        <p:txBody>
          <a:bodyPr/>
          <a:lstStyle/>
          <a:p>
            <a:fld id="{FA84A37A-AFC2-4A01-80A1-FC20F2C0D5BB}" type="slidenum">
              <a:rPr lang="en-US" smtClean="0"/>
              <a:pPr/>
              <a:t>23</a:t>
            </a:fld>
            <a:endParaRPr lang="en-US"/>
          </a:p>
        </p:txBody>
      </p:sp>
    </p:spTree>
    <p:extLst>
      <p:ext uri="{BB962C8B-B14F-4D97-AF65-F5344CB8AC3E}">
        <p14:creationId xmlns:p14="http://schemas.microsoft.com/office/powerpoint/2010/main" val="3047376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NICU</a:t>
            </a:r>
            <a:r>
              <a:rPr kumimoji="1" lang="ja-JP" altLang="en-US" dirty="0" smtClean="0"/>
              <a:t>とは？</a:t>
            </a:r>
            <a:r>
              <a:rPr kumimoji="1" lang="en-US" altLang="ja-JP" dirty="0" smtClean="0"/>
              <a:t/>
            </a:r>
            <a:br>
              <a:rPr kumimoji="1" lang="en-US" altLang="ja-JP" dirty="0" smtClean="0"/>
            </a:br>
            <a:r>
              <a:rPr lang="ja-JP" altLang="en-US" dirty="0" smtClean="0"/>
              <a:t>あらゆる病態の「赤ちゃん」を救命する場として</a:t>
            </a:r>
            <a:endParaRPr kumimoji="1" lang="ja-JP" altLang="en-US" dirty="0"/>
          </a:p>
        </p:txBody>
      </p:sp>
      <p:sp>
        <p:nvSpPr>
          <p:cNvPr id="5" name="テキスト プレースホルダー 4"/>
          <p:cNvSpPr>
            <a:spLocks noGrp="1"/>
          </p:cNvSpPr>
          <p:nvPr>
            <p:ph type="body" idx="1"/>
          </p:nvPr>
        </p:nvSpPr>
        <p:spPr/>
        <p:txBody>
          <a:bodyPr/>
          <a:lstStyle/>
          <a:p>
            <a:r>
              <a:rPr kumimoji="1" lang="ja-JP" altLang="en-US" dirty="0" smtClean="0"/>
              <a:t>超早産児</a:t>
            </a:r>
            <a:r>
              <a:rPr kumimoji="1" lang="en-US" altLang="ja-JP" dirty="0" smtClean="0"/>
              <a:t> 23</a:t>
            </a:r>
            <a:r>
              <a:rPr kumimoji="1" lang="ja-JP" altLang="en-US" dirty="0" smtClean="0"/>
              <a:t>週</a:t>
            </a:r>
            <a:r>
              <a:rPr kumimoji="1" lang="en-US" altLang="ja-JP" dirty="0" smtClean="0"/>
              <a:t>316g</a:t>
            </a:r>
            <a:endParaRPr kumimoji="1" lang="ja-JP" altLang="en-US" dirty="0"/>
          </a:p>
        </p:txBody>
      </p:sp>
      <p:sp>
        <p:nvSpPr>
          <p:cNvPr id="7" name="テキスト プレースホルダー 6"/>
          <p:cNvSpPr>
            <a:spLocks noGrp="1"/>
          </p:cNvSpPr>
          <p:nvPr>
            <p:ph type="body" sz="quarter" idx="3"/>
          </p:nvPr>
        </p:nvSpPr>
        <p:spPr/>
        <p:txBody>
          <a:bodyPr/>
          <a:lstStyle/>
          <a:p>
            <a:r>
              <a:rPr lang="ja-JP" altLang="en-US" dirty="0"/>
              <a:t>正期</a:t>
            </a:r>
            <a:r>
              <a:rPr lang="ja-JP" altLang="en-US" dirty="0" smtClean="0"/>
              <a:t>産児</a:t>
            </a:r>
            <a:r>
              <a:rPr lang="en-US" altLang="ja-JP" dirty="0" smtClean="0"/>
              <a:t> </a:t>
            </a:r>
            <a:r>
              <a:rPr kumimoji="1" lang="ja-JP" altLang="en-US" dirty="0" smtClean="0"/>
              <a:t>重症新生児仮死</a:t>
            </a:r>
            <a:endParaRPr kumimoji="1" lang="ja-JP" altLang="en-US" dirty="0"/>
          </a:p>
        </p:txBody>
      </p:sp>
      <p:pic>
        <p:nvPicPr>
          <p:cNvPr id="10" name="コンテンツ プレースホルダー 3"/>
          <p:cNvPicPr>
            <a:picLocks noGrp="1" noChangeAspect="1"/>
          </p:cNvPicPr>
          <p:nvPr>
            <p:ph sz="quarter" idx="4"/>
          </p:nvPr>
        </p:nvPicPr>
        <p:blipFill>
          <a:blip r:embed="rId3"/>
          <a:srcRect t="472" b="472"/>
          <a:stretch>
            <a:fillRect/>
          </a:stretch>
        </p:blipFill>
        <p:spPr/>
      </p:pic>
      <p:pic>
        <p:nvPicPr>
          <p:cNvPr id="11" name="コンテンツ プレースホルダー 3" descr="316g-2.jp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t="-10851" b="-10851"/>
          <a:stretch>
            <a:fillRect/>
          </a:stretch>
        </p:blipFill>
        <p:spPr>
          <a:xfrm>
            <a:off x="426128" y="2438400"/>
            <a:ext cx="4040188" cy="3687762"/>
          </a:xfrm>
        </p:spPr>
      </p:pic>
      <p:sp>
        <p:nvSpPr>
          <p:cNvPr id="12" name="正方形/長方形 11"/>
          <p:cNvSpPr/>
          <p:nvPr/>
        </p:nvSpPr>
        <p:spPr>
          <a:xfrm>
            <a:off x="2751816" y="6267618"/>
            <a:ext cx="3598184" cy="276999"/>
          </a:xfrm>
          <a:prstGeom prst="rect">
            <a:avLst/>
          </a:prstGeom>
        </p:spPr>
        <p:txBody>
          <a:bodyPr wrap="square">
            <a:spAutoFit/>
          </a:bodyPr>
          <a:lstStyle/>
          <a:p>
            <a:r>
              <a:rPr kumimoji="1" lang="ja-JP" altLang="en-US" sz="1200" dirty="0">
                <a:solidFill>
                  <a:prstClr val="black"/>
                </a:solidFill>
              </a:rPr>
              <a:t>写真掲載につきご家族にご了承を頂いております</a:t>
            </a:r>
          </a:p>
        </p:txBody>
      </p:sp>
      <p:sp>
        <p:nvSpPr>
          <p:cNvPr id="3" name="スライド番号プレースホルダー 2"/>
          <p:cNvSpPr>
            <a:spLocks noGrp="1"/>
          </p:cNvSpPr>
          <p:nvPr>
            <p:ph type="sldNum" sz="quarter" idx="12"/>
          </p:nvPr>
        </p:nvSpPr>
        <p:spPr/>
        <p:txBody>
          <a:bodyPr/>
          <a:lstStyle/>
          <a:p>
            <a:fld id="{FA84A37A-AFC2-4A01-80A1-FC20F2C0D5BB}" type="slidenum">
              <a:rPr lang="en-US" smtClean="0">
                <a:solidFill>
                  <a:srgbClr val="564B3C"/>
                </a:solidFill>
              </a:rPr>
              <a:pPr/>
              <a:t>2</a:t>
            </a:fld>
            <a:endParaRPr lang="en-US">
              <a:solidFill>
                <a:srgbClr val="564B3C"/>
              </a:solidFill>
            </a:endParaRPr>
          </a:p>
        </p:txBody>
      </p:sp>
    </p:spTree>
    <p:extLst>
      <p:ext uri="{BB962C8B-B14F-4D97-AF65-F5344CB8AC3E}">
        <p14:creationId xmlns:p14="http://schemas.microsoft.com/office/powerpoint/2010/main" val="1711236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NICU</a:t>
            </a:r>
            <a:r>
              <a:rPr kumimoji="1" lang="ja-JP" altLang="en-US" dirty="0" smtClean="0"/>
              <a:t>とは？</a:t>
            </a:r>
            <a:r>
              <a:rPr kumimoji="1" lang="en-US" altLang="ja-JP" dirty="0" smtClean="0"/>
              <a:t/>
            </a:r>
            <a:br>
              <a:rPr kumimoji="1" lang="en-US" altLang="ja-JP" dirty="0" smtClean="0"/>
            </a:br>
            <a:r>
              <a:rPr kumimoji="1" lang="ja-JP" altLang="en-US" dirty="0" smtClean="0"/>
              <a:t>家族の出発点として</a:t>
            </a:r>
            <a:endParaRPr kumimoji="1" lang="ja-JP" altLang="en-US" dirty="0"/>
          </a:p>
        </p:txBody>
      </p:sp>
      <p:pic>
        <p:nvPicPr>
          <p:cNvPr id="8" name="コンテンツ プレースホルダー 5" descr="入院のわきで.jpg"/>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l="15634" r="15634"/>
          <a:stretch>
            <a:fillRect/>
          </a:stretch>
        </p:blipFill>
        <p:spPr>
          <a:prstGeom prst="rect">
            <a:avLst/>
          </a:prstGeom>
        </p:spPr>
      </p:pic>
      <p:pic>
        <p:nvPicPr>
          <p:cNvPr id="12" name="コンテンツ プレースホルダー 5" descr="おばあちゃん.jp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t="9080" b="9080"/>
          <a:stretch>
            <a:fillRect/>
          </a:stretch>
        </p:blipFill>
        <p:spPr/>
      </p:pic>
      <p:sp>
        <p:nvSpPr>
          <p:cNvPr id="9" name="テキスト ボックス 8"/>
          <p:cNvSpPr txBox="1"/>
          <p:nvPr/>
        </p:nvSpPr>
        <p:spPr>
          <a:xfrm>
            <a:off x="2762250" y="6300168"/>
            <a:ext cx="3570208" cy="276999"/>
          </a:xfrm>
          <a:prstGeom prst="rect">
            <a:avLst/>
          </a:prstGeom>
          <a:noFill/>
        </p:spPr>
        <p:txBody>
          <a:bodyPr wrap="none" rtlCol="0">
            <a:spAutoFit/>
          </a:bodyPr>
          <a:lstStyle/>
          <a:p>
            <a:r>
              <a:rPr kumimoji="1" lang="ja-JP" altLang="en-US" sz="1200" dirty="0">
                <a:solidFill>
                  <a:prstClr val="black"/>
                </a:solidFill>
              </a:rPr>
              <a:t>写真掲載につきご家族にご了承を頂いて</a:t>
            </a:r>
            <a:r>
              <a:rPr kumimoji="1" lang="ja-JP" altLang="en-US" sz="1200" dirty="0" smtClean="0">
                <a:solidFill>
                  <a:prstClr val="black"/>
                </a:solidFill>
              </a:rPr>
              <a:t>おります</a:t>
            </a:r>
            <a:endParaRPr kumimoji="1" lang="ja-JP" altLang="en-US" sz="1200" dirty="0">
              <a:solidFill>
                <a:prstClr val="black"/>
              </a:solidFill>
            </a:endParaRPr>
          </a:p>
        </p:txBody>
      </p:sp>
      <p:sp>
        <p:nvSpPr>
          <p:cNvPr id="3" name="スライド番号プレースホルダー 2"/>
          <p:cNvSpPr>
            <a:spLocks noGrp="1"/>
          </p:cNvSpPr>
          <p:nvPr>
            <p:ph type="sldNum" sz="quarter" idx="12"/>
          </p:nvPr>
        </p:nvSpPr>
        <p:spPr/>
        <p:txBody>
          <a:bodyPr/>
          <a:lstStyle/>
          <a:p>
            <a:fld id="{FA84A37A-AFC2-4A01-80A1-FC20F2C0D5BB}" type="slidenum">
              <a:rPr lang="en-US" smtClean="0">
                <a:solidFill>
                  <a:srgbClr val="564B3C"/>
                </a:solidFill>
              </a:rPr>
              <a:pPr/>
              <a:t>3</a:t>
            </a:fld>
            <a:endParaRPr lang="en-US">
              <a:solidFill>
                <a:srgbClr val="564B3C"/>
              </a:solidFill>
            </a:endParaRPr>
          </a:p>
        </p:txBody>
      </p:sp>
    </p:spTree>
    <p:extLst>
      <p:ext uri="{BB962C8B-B14F-4D97-AF65-F5344CB8AC3E}">
        <p14:creationId xmlns:p14="http://schemas.microsoft.com/office/powerpoint/2010/main" val="4075911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NICU</a:t>
            </a:r>
            <a:r>
              <a:rPr lang="ja-JP" altLang="en-US" dirty="0"/>
              <a:t>とは？</a:t>
            </a:r>
            <a:r>
              <a:rPr lang="en-US" altLang="ja-JP" dirty="0"/>
              <a:t/>
            </a:r>
            <a:br>
              <a:rPr lang="en-US" altLang="ja-JP" dirty="0"/>
            </a:br>
            <a:r>
              <a:rPr lang="ja-JP" altLang="en-US" dirty="0" smtClean="0"/>
              <a:t>在宅医療児の家庭生活の</a:t>
            </a:r>
            <a:r>
              <a:rPr lang="ja-JP" altLang="en-US" dirty="0"/>
              <a:t>出発点として</a:t>
            </a:r>
            <a:endParaRPr kumimoji="1" lang="ja-JP" altLang="en-US" dirty="0"/>
          </a:p>
        </p:txBody>
      </p:sp>
      <p:sp>
        <p:nvSpPr>
          <p:cNvPr id="7" name="テキスト プレースホルダー 6"/>
          <p:cNvSpPr>
            <a:spLocks noGrp="1"/>
          </p:cNvSpPr>
          <p:nvPr>
            <p:ph type="body" idx="1"/>
          </p:nvPr>
        </p:nvSpPr>
        <p:spPr/>
        <p:txBody>
          <a:bodyPr/>
          <a:lstStyle/>
          <a:p>
            <a:r>
              <a:rPr lang="ja-JP" altLang="en-US" dirty="0"/>
              <a:t>低酸素性虚血性</a:t>
            </a:r>
            <a:r>
              <a:rPr lang="ja-JP" altLang="en-US" dirty="0" smtClean="0"/>
              <a:t>脳症</a:t>
            </a:r>
            <a:endParaRPr lang="ja-JP" altLang="en-US" dirty="0"/>
          </a:p>
        </p:txBody>
      </p:sp>
      <p:sp>
        <p:nvSpPr>
          <p:cNvPr id="8" name="テキスト プレースホルダー 7"/>
          <p:cNvSpPr>
            <a:spLocks noGrp="1"/>
          </p:cNvSpPr>
          <p:nvPr>
            <p:ph type="body" sz="quarter" idx="3"/>
          </p:nvPr>
        </p:nvSpPr>
        <p:spPr/>
        <p:txBody>
          <a:bodyPr/>
          <a:lstStyle/>
          <a:p>
            <a:r>
              <a:rPr lang="en-US" altLang="ja-JP" dirty="0"/>
              <a:t>18 </a:t>
            </a:r>
            <a:r>
              <a:rPr lang="ja-JP" altLang="en-US" dirty="0" smtClean="0"/>
              <a:t>トリソミー</a:t>
            </a:r>
            <a:endParaRPr lang="ja-JP" altLang="en-US" dirty="0"/>
          </a:p>
        </p:txBody>
      </p:sp>
      <p:sp>
        <p:nvSpPr>
          <p:cNvPr id="9" name="テキスト ボックス 8"/>
          <p:cNvSpPr txBox="1"/>
          <p:nvPr/>
        </p:nvSpPr>
        <p:spPr>
          <a:xfrm>
            <a:off x="2772609" y="6318250"/>
            <a:ext cx="3570208" cy="276999"/>
          </a:xfrm>
          <a:prstGeom prst="rect">
            <a:avLst/>
          </a:prstGeom>
          <a:noFill/>
        </p:spPr>
        <p:txBody>
          <a:bodyPr wrap="none" rtlCol="0">
            <a:spAutoFit/>
          </a:bodyPr>
          <a:lstStyle/>
          <a:p>
            <a:r>
              <a:rPr kumimoji="1" lang="ja-JP" altLang="en-US" sz="1200" dirty="0" smtClean="0">
                <a:solidFill>
                  <a:prstClr val="black"/>
                </a:solidFill>
              </a:rPr>
              <a:t>写真掲載につきご家族にご了承を頂いております</a:t>
            </a:r>
            <a:endParaRPr kumimoji="1" lang="ja-JP" altLang="en-US" sz="1200" dirty="0">
              <a:solidFill>
                <a:prstClr val="black"/>
              </a:solidFill>
            </a:endParaRPr>
          </a:p>
        </p:txBody>
      </p:sp>
      <p:pic>
        <p:nvPicPr>
          <p:cNvPr id="12" name="コンテンツ プレースホルダー 5"/>
          <p:cNvPicPr>
            <a:picLocks noGrp="1" noChangeAspect="1"/>
          </p:cNvPicPr>
          <p:nvPr>
            <p:ph sz="half" idx="2"/>
          </p:nvPr>
        </p:nvPicPr>
        <p:blipFill>
          <a:blip r:embed="rId3"/>
          <a:srcRect l="8916" r="8916"/>
          <a:stretch>
            <a:fillRect/>
          </a:stretch>
        </p:blipFill>
        <p:spPr/>
      </p:pic>
      <p:pic>
        <p:nvPicPr>
          <p:cNvPr id="14" name="コンテンツ プレースホルダー 11" descr="2014-18 tri.jpg"/>
          <p:cNvPicPr>
            <a:picLocks noGrp="1" noChangeAspect="1"/>
          </p:cNvPicPr>
          <p:nvPr>
            <p:ph sz="quarter" idx="4"/>
          </p:nvPr>
        </p:nvPicPr>
        <p:blipFill>
          <a:blip r:embed="rId4" cstate="email">
            <a:extLst>
              <a:ext uri="{28A0092B-C50C-407E-A947-70E740481C1C}">
                <a14:useLocalDpi xmlns:a14="http://schemas.microsoft.com/office/drawing/2010/main" val="0"/>
              </a:ext>
            </a:extLst>
          </a:blip>
          <a:srcRect l="8900" r="8900"/>
          <a:stretch>
            <a:fillRect/>
          </a:stretch>
        </p:blipFill>
        <p:spPr>
          <a:prstGeom prst="rect">
            <a:avLst/>
          </a:prstGeom>
        </p:spPr>
      </p:pic>
      <p:sp>
        <p:nvSpPr>
          <p:cNvPr id="3" name="スライド番号プレースホルダー 2"/>
          <p:cNvSpPr>
            <a:spLocks noGrp="1"/>
          </p:cNvSpPr>
          <p:nvPr>
            <p:ph type="sldNum" sz="quarter" idx="12"/>
          </p:nvPr>
        </p:nvSpPr>
        <p:spPr/>
        <p:txBody>
          <a:bodyPr/>
          <a:lstStyle/>
          <a:p>
            <a:fld id="{FA84A37A-AFC2-4A01-80A1-FC20F2C0D5BB}" type="slidenum">
              <a:rPr lang="en-US" smtClean="0">
                <a:solidFill>
                  <a:srgbClr val="564B3C"/>
                </a:solidFill>
              </a:rPr>
              <a:pPr/>
              <a:t>4</a:t>
            </a:fld>
            <a:endParaRPr lang="en-US">
              <a:solidFill>
                <a:srgbClr val="564B3C"/>
              </a:solidFill>
            </a:endParaRPr>
          </a:p>
        </p:txBody>
      </p:sp>
    </p:spTree>
    <p:extLst>
      <p:ext uri="{BB962C8B-B14F-4D97-AF65-F5344CB8AC3E}">
        <p14:creationId xmlns:p14="http://schemas.microsoft.com/office/powerpoint/2010/main" val="3244636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NICU</a:t>
            </a:r>
            <a:r>
              <a:rPr lang="ja-JP" altLang="en-US" dirty="0"/>
              <a:t>とは？</a:t>
            </a:r>
            <a:r>
              <a:rPr lang="en-US" altLang="ja-JP" dirty="0"/>
              <a:t/>
            </a:r>
            <a:br>
              <a:rPr lang="en-US" altLang="ja-JP" dirty="0"/>
            </a:br>
            <a:r>
              <a:rPr lang="ja-JP" altLang="en-US" dirty="0" smtClean="0"/>
              <a:t>ときに、ターミナルケアの場として</a:t>
            </a:r>
            <a:endParaRPr kumimoji="1" lang="ja-JP" altLang="en-US" dirty="0"/>
          </a:p>
        </p:txBody>
      </p:sp>
      <p:sp>
        <p:nvSpPr>
          <p:cNvPr id="9" name="テキスト ボックス 8"/>
          <p:cNvSpPr txBox="1"/>
          <p:nvPr/>
        </p:nvSpPr>
        <p:spPr>
          <a:xfrm>
            <a:off x="2772609" y="6318250"/>
            <a:ext cx="3570208" cy="276999"/>
          </a:xfrm>
          <a:prstGeom prst="rect">
            <a:avLst/>
          </a:prstGeom>
          <a:noFill/>
        </p:spPr>
        <p:txBody>
          <a:bodyPr wrap="none" rtlCol="0">
            <a:spAutoFit/>
          </a:bodyPr>
          <a:lstStyle/>
          <a:p>
            <a:r>
              <a:rPr kumimoji="1" lang="ja-JP" altLang="en-US" sz="1200" dirty="0" smtClean="0">
                <a:solidFill>
                  <a:prstClr val="black"/>
                </a:solidFill>
              </a:rPr>
              <a:t>写真掲載につきご家族にご了承を頂いております</a:t>
            </a:r>
            <a:endParaRPr kumimoji="1" lang="ja-JP" altLang="en-US" sz="1200" dirty="0">
              <a:solidFill>
                <a:prstClr val="black"/>
              </a:solidFill>
            </a:endParaRPr>
          </a:p>
        </p:txBody>
      </p:sp>
      <p:pic>
        <p:nvPicPr>
          <p:cNvPr id="12" name="コンテンツ プレースホルダー 3" descr="P1050060.JPG"/>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l="6832" r="6832"/>
          <a:stretch>
            <a:fillRect/>
          </a:stretch>
        </p:blipFill>
        <p:spPr/>
      </p:pic>
      <p:pic>
        <p:nvPicPr>
          <p:cNvPr id="13" name="コンテンツ プレースホルダー 7" descr="P1010017.JP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l="15634" r="15634"/>
          <a:stretch>
            <a:fillRect/>
          </a:stretch>
        </p:blipFill>
        <p:spPr/>
      </p:pic>
      <p:sp>
        <p:nvSpPr>
          <p:cNvPr id="3" name="スライド番号プレースホルダー 2"/>
          <p:cNvSpPr>
            <a:spLocks noGrp="1"/>
          </p:cNvSpPr>
          <p:nvPr>
            <p:ph type="sldNum" sz="quarter" idx="12"/>
          </p:nvPr>
        </p:nvSpPr>
        <p:spPr/>
        <p:txBody>
          <a:bodyPr/>
          <a:lstStyle/>
          <a:p>
            <a:fld id="{FA84A37A-AFC2-4A01-80A1-FC20F2C0D5BB}" type="slidenum">
              <a:rPr lang="en-US" smtClean="0">
                <a:solidFill>
                  <a:srgbClr val="564B3C"/>
                </a:solidFill>
              </a:rPr>
              <a:pPr/>
              <a:t>5</a:t>
            </a:fld>
            <a:endParaRPr lang="en-US">
              <a:solidFill>
                <a:srgbClr val="564B3C"/>
              </a:solidFill>
            </a:endParaRPr>
          </a:p>
        </p:txBody>
      </p:sp>
    </p:spTree>
    <p:extLst>
      <p:ext uri="{BB962C8B-B14F-4D97-AF65-F5344CB8AC3E}">
        <p14:creationId xmlns:p14="http://schemas.microsoft.com/office/powerpoint/2010/main" val="2033304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NICU</a:t>
            </a:r>
            <a:r>
              <a:rPr lang="ja-JP" altLang="en-US" dirty="0" smtClean="0"/>
              <a:t>から在宅へ移行する子どもたち</a:t>
            </a:r>
            <a:r>
              <a:rPr lang="en-US" altLang="ja-JP" dirty="0"/>
              <a:t/>
            </a:r>
            <a:br>
              <a:rPr lang="en-US" altLang="ja-JP" dirty="0"/>
            </a:br>
            <a:r>
              <a:rPr lang="ja-JP" altLang="en-US" dirty="0" smtClean="0"/>
              <a:t>障害の発生時期</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772672408"/>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A84A37A-AFC2-4A01-80A1-FC20F2C0D5BB}" type="slidenum">
              <a:rPr lang="en-US" smtClean="0"/>
              <a:pPr/>
              <a:t>6</a:t>
            </a:fld>
            <a:endParaRPr lang="en-US"/>
          </a:p>
        </p:txBody>
      </p:sp>
    </p:spTree>
    <p:extLst>
      <p:ext uri="{BB962C8B-B14F-4D97-AF65-F5344CB8AC3E}">
        <p14:creationId xmlns:p14="http://schemas.microsoft.com/office/powerpoint/2010/main" val="3213763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在宅医療にいたる経過と関わり</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4276225469"/>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直線コネクタ 2"/>
          <p:cNvCxnSpPr/>
          <p:nvPr/>
        </p:nvCxnSpPr>
        <p:spPr>
          <a:xfrm>
            <a:off x="4350289" y="3007447"/>
            <a:ext cx="4233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4350289" y="3007447"/>
            <a:ext cx="42335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flipH="1">
            <a:off x="4350289" y="3007447"/>
            <a:ext cx="42335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4350289" y="3921847"/>
            <a:ext cx="4233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4350289" y="4905350"/>
            <a:ext cx="4233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4350289" y="5795904"/>
            <a:ext cx="42335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角丸四角形 1"/>
          <p:cNvSpPr/>
          <p:nvPr/>
        </p:nvSpPr>
        <p:spPr>
          <a:xfrm>
            <a:off x="6502402" y="4174069"/>
            <a:ext cx="2108200" cy="482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在宅の意思の確認</a:t>
            </a:r>
            <a:endParaRPr kumimoji="1" lang="ja-JP" altLang="en-US" dirty="0"/>
          </a:p>
        </p:txBody>
      </p:sp>
      <p:sp>
        <p:nvSpPr>
          <p:cNvPr id="5" name="角丸四角形 4"/>
          <p:cNvSpPr/>
          <p:nvPr/>
        </p:nvSpPr>
        <p:spPr>
          <a:xfrm>
            <a:off x="6502402" y="3242733"/>
            <a:ext cx="2108200" cy="482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在宅療養の可能性</a:t>
            </a:r>
            <a:endParaRPr kumimoji="1" lang="ja-JP" altLang="en-US" dirty="0"/>
          </a:p>
        </p:txBody>
      </p:sp>
      <p:sp>
        <p:nvSpPr>
          <p:cNvPr id="6" name="スライド番号プレースホルダー 5"/>
          <p:cNvSpPr>
            <a:spLocks noGrp="1"/>
          </p:cNvSpPr>
          <p:nvPr>
            <p:ph type="sldNum" sz="quarter" idx="12"/>
          </p:nvPr>
        </p:nvSpPr>
        <p:spPr/>
        <p:txBody>
          <a:bodyPr/>
          <a:lstStyle/>
          <a:p>
            <a:fld id="{FA84A37A-AFC2-4A01-80A1-FC20F2C0D5BB}" type="slidenum">
              <a:rPr lang="en-US" smtClean="0"/>
              <a:pPr/>
              <a:t>7</a:t>
            </a:fld>
            <a:endParaRPr lang="en-US"/>
          </a:p>
        </p:txBody>
      </p:sp>
    </p:spTree>
    <p:extLst>
      <p:ext uri="{BB962C8B-B14F-4D97-AF65-F5344CB8AC3E}">
        <p14:creationId xmlns:p14="http://schemas.microsoft.com/office/powerpoint/2010/main" val="4076296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NICU</a:t>
            </a:r>
            <a:r>
              <a:rPr lang="ja-JP" altLang="en-US" dirty="0" smtClean="0"/>
              <a:t>から小児科そして在宅へ</a:t>
            </a:r>
            <a:r>
              <a:rPr lang="en-US" altLang="ja-JP" dirty="0" smtClean="0"/>
              <a:t/>
            </a:r>
            <a:br>
              <a:rPr lang="en-US" altLang="ja-JP" dirty="0" smtClean="0"/>
            </a:br>
            <a:r>
              <a:rPr lang="ja-JP" altLang="en-US" sz="3100" dirty="0" smtClean="0"/>
              <a:t>治療行為</a:t>
            </a:r>
            <a:r>
              <a:rPr kumimoji="1" lang="ja-JP" altLang="en-US" sz="3100" dirty="0" smtClean="0"/>
              <a:t>から生活手段としての</a:t>
            </a:r>
            <a:r>
              <a:rPr lang="ja-JP" altLang="en-US" sz="3100" dirty="0"/>
              <a:t>医療的</a:t>
            </a:r>
            <a:r>
              <a:rPr lang="ja-JP" altLang="en-US" sz="3100" dirty="0" smtClean="0"/>
              <a:t>ケアへの変換</a:t>
            </a:r>
            <a:endParaRPr kumimoji="1" lang="ja-JP" altLang="en-US" sz="3100"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527983582"/>
              </p:ext>
            </p:extLst>
          </p:nvPr>
        </p:nvGraphicFramePr>
        <p:xfrm>
          <a:off x="457200" y="1752600"/>
          <a:ext cx="8229600" cy="488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角丸四角形 2"/>
          <p:cNvSpPr/>
          <p:nvPr/>
        </p:nvSpPr>
        <p:spPr>
          <a:xfrm>
            <a:off x="4277291" y="2716651"/>
            <a:ext cx="2700685" cy="48177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dirty="0" smtClean="0"/>
              <a:t>NICU</a:t>
            </a:r>
            <a:r>
              <a:rPr kumimoji="1" lang="ja-JP" altLang="en-US" dirty="0" smtClean="0"/>
              <a:t>から小児科病棟へ</a:t>
            </a:r>
            <a:endParaRPr kumimoji="1" lang="ja-JP" altLang="en-US" dirty="0"/>
          </a:p>
        </p:txBody>
      </p:sp>
      <p:sp>
        <p:nvSpPr>
          <p:cNvPr id="4" name="角丸四角形 3"/>
          <p:cNvSpPr/>
          <p:nvPr/>
        </p:nvSpPr>
        <p:spPr>
          <a:xfrm>
            <a:off x="4785284" y="5039083"/>
            <a:ext cx="2700685" cy="48177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小児科病棟から自宅へ</a:t>
            </a:r>
            <a:endParaRPr kumimoji="1" lang="ja-JP" altLang="en-US" dirty="0"/>
          </a:p>
        </p:txBody>
      </p:sp>
      <p:sp>
        <p:nvSpPr>
          <p:cNvPr id="5" name="スライド番号プレースホルダー 4"/>
          <p:cNvSpPr>
            <a:spLocks noGrp="1"/>
          </p:cNvSpPr>
          <p:nvPr>
            <p:ph type="sldNum" sz="quarter" idx="12"/>
          </p:nvPr>
        </p:nvSpPr>
        <p:spPr/>
        <p:txBody>
          <a:bodyPr/>
          <a:lstStyle/>
          <a:p>
            <a:fld id="{FA84A37A-AFC2-4A01-80A1-FC20F2C0D5BB}" type="slidenum">
              <a:rPr lang="en-US" smtClean="0"/>
              <a:pPr/>
              <a:t>8</a:t>
            </a:fld>
            <a:endParaRPr lang="en-US"/>
          </a:p>
        </p:txBody>
      </p:sp>
    </p:spTree>
    <p:extLst>
      <p:ext uri="{BB962C8B-B14F-4D97-AF65-F5344CB8AC3E}">
        <p14:creationId xmlns:p14="http://schemas.microsoft.com/office/powerpoint/2010/main" val="22412632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オータム">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ビジネス">
  <a:themeElements>
    <a:clrScheme name="オースティン">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オータム.thmx</Template>
  <TotalTime>10123</TotalTime>
  <Words>2596</Words>
  <Application>Microsoft Office PowerPoint</Application>
  <PresentationFormat>画面に合わせる (4:3)</PresentationFormat>
  <Paragraphs>371</Paragraphs>
  <Slides>24</Slides>
  <Notes>22</Notes>
  <HiddenSlides>0</HiddenSlides>
  <MMClips>0</MMClips>
  <ScaleCrop>false</ScaleCrop>
  <HeadingPairs>
    <vt:vector size="4" baseType="variant">
      <vt:variant>
        <vt:lpstr>テーマ</vt:lpstr>
      </vt:variant>
      <vt:variant>
        <vt:i4>2</vt:i4>
      </vt:variant>
      <vt:variant>
        <vt:lpstr>スライド タイトル</vt:lpstr>
      </vt:variant>
      <vt:variant>
        <vt:i4>24</vt:i4>
      </vt:variant>
    </vt:vector>
  </HeadingPairs>
  <TitlesOfParts>
    <vt:vector size="26" baseType="lpstr">
      <vt:lpstr>オータム</vt:lpstr>
      <vt:lpstr>ビジネス</vt:lpstr>
      <vt:lpstr>重症心身障害児者等 支援者育成研修テキスト    ５　ライフステージにおける支援② 　　　　　　　　　　　　　　　　　　　　　　　　　　　　　　　　　　　 　　　　　　　　　　　ＮＩＣＵから移行支援　　　　　　　　　　　　　　　　　</vt:lpstr>
      <vt:lpstr>NICUとは？ 救命・集中治療の場として</vt:lpstr>
      <vt:lpstr>NICUとは？ あらゆる病態の「赤ちゃん」を救命する場として</vt:lpstr>
      <vt:lpstr>NICUとは？ 家族の出発点として</vt:lpstr>
      <vt:lpstr>NICUとは？ 在宅医療児の家庭生活の出発点として</vt:lpstr>
      <vt:lpstr>NICUとは？ ときに、ターミナルケアの場として</vt:lpstr>
      <vt:lpstr>NICUから在宅へ移行する子どもたち 障害の発生時期</vt:lpstr>
      <vt:lpstr>在宅医療にいたる経過と関わり</vt:lpstr>
      <vt:lpstr>NICUから小児科そして在宅へ 治療行為から生活手段としての医療的ケアへの変換</vt:lpstr>
      <vt:lpstr>治療行為から生活手段としての医療的ケアへの変換 例）　気管内吸引</vt:lpstr>
      <vt:lpstr>PowerPoint プレゼンテーション</vt:lpstr>
      <vt:lpstr>当院で使用している情報交換用紙 新生児科　小児科同じ形式で </vt:lpstr>
      <vt:lpstr>NICUと小児科で一貫したケア指導方法を 共通のパンフレット、チェックリストの導入</vt:lpstr>
      <vt:lpstr>症例１）低酸素性虚血性脳症</vt:lpstr>
      <vt:lpstr>症例1）　在宅にむけてNICUでのStep  医学的評価と在宅移行を目的とした治療方針</vt:lpstr>
      <vt:lpstr>症例1）　在宅にむけて NICUでのStep 2 在宅に必要な医療的ケアの選択と多職種協働でのケア手技獲得</vt:lpstr>
      <vt:lpstr>症例２）　18トリソミー</vt:lpstr>
      <vt:lpstr>症例２）　在宅にむけてNICUでのStep  症状に応じた方針の変更</vt:lpstr>
      <vt:lpstr>症例２）　小児科転棟後</vt:lpstr>
      <vt:lpstr>小児科病棟における在宅移行支援</vt:lpstr>
      <vt:lpstr>小さな子どもにおける在宅移行の問題点</vt:lpstr>
      <vt:lpstr>ＮＩＣＵ在宅移行期における退院支援の過程</vt:lpstr>
      <vt:lpstr>まとめ</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NICUから在宅に移行する 子どもたち</dc:title>
  <dc:creator>KANAI</dc:creator>
  <cp:lastModifiedBy>厚生労働省ネットワークシステム</cp:lastModifiedBy>
  <cp:revision>152</cp:revision>
  <dcterms:created xsi:type="dcterms:W3CDTF">2014-10-18T12:28:36Z</dcterms:created>
  <dcterms:modified xsi:type="dcterms:W3CDTF">2016-05-09T04:55:17Z</dcterms:modified>
</cp:coreProperties>
</file>