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 id="2147483744" r:id="rId2"/>
  </p:sldMasterIdLst>
  <p:notesMasterIdLst>
    <p:notesMasterId r:id="rId20"/>
  </p:notesMasterIdLst>
  <p:sldIdLst>
    <p:sldId id="366" r:id="rId3"/>
    <p:sldId id="325" r:id="rId4"/>
    <p:sldId id="364" r:id="rId5"/>
    <p:sldId id="365" r:id="rId6"/>
    <p:sldId id="278" r:id="rId7"/>
    <p:sldId id="355" r:id="rId8"/>
    <p:sldId id="360" r:id="rId9"/>
    <p:sldId id="330" r:id="rId10"/>
    <p:sldId id="362" r:id="rId11"/>
    <p:sldId id="282" r:id="rId12"/>
    <p:sldId id="343" r:id="rId13"/>
    <p:sldId id="344" r:id="rId14"/>
    <p:sldId id="345" r:id="rId15"/>
    <p:sldId id="363" r:id="rId16"/>
    <p:sldId id="351" r:id="rId17"/>
    <p:sldId id="361" r:id="rId18"/>
    <p:sldId id="346" r:id="rId19"/>
  </p:sldIdLst>
  <p:sldSz cx="9144000" cy="6858000" type="screen4x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D7B26C5-4107-4FEC-AEDC-1716B250A1EF}" styleName="スタイル (淡色)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119" autoAdjust="0"/>
    <p:restoredTop sz="61628" autoAdjust="0"/>
  </p:normalViewPr>
  <p:slideViewPr>
    <p:cSldViewPr snapToGrid="0">
      <p:cViewPr>
        <p:scale>
          <a:sx n="99" d="100"/>
          <a:sy n="99" d="100"/>
        </p:scale>
        <p:origin x="-564" y="6"/>
      </p:cViewPr>
      <p:guideLst>
        <p:guide orient="horz" pos="2160"/>
        <p:guide pos="2880"/>
      </p:guideLst>
    </p:cSldViewPr>
  </p:slideViewPr>
  <p:notesTextViewPr>
    <p:cViewPr>
      <p:scale>
        <a:sx n="1" d="1"/>
        <a:sy n="1" d="1"/>
      </p:scale>
      <p:origin x="0" y="0"/>
    </p:cViewPr>
  </p:notesTextViewPr>
  <p:sorterViewPr>
    <p:cViewPr varScale="1">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AE8A5C5-7E5B-4DE5-9B47-4FEB07CB08B8}" type="datetimeFigureOut">
              <a:rPr kumimoji="1" lang="ja-JP" altLang="en-US" smtClean="0"/>
              <a:t>2016/5/6</a:t>
            </a:fld>
            <a:endParaRPr kumimoji="1" lang="ja-JP" altLang="en-US"/>
          </a:p>
        </p:txBody>
      </p:sp>
      <p:sp>
        <p:nvSpPr>
          <p:cNvPr id="4" name="スライド イメージ プレースホルダー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CF82044-C730-4C88-B724-597A5CE68AB2}" type="slidenum">
              <a:rPr kumimoji="1" lang="ja-JP" altLang="en-US" smtClean="0"/>
              <a:t>‹#›</a:t>
            </a:fld>
            <a:endParaRPr kumimoji="1" lang="ja-JP" altLang="en-US"/>
          </a:p>
        </p:txBody>
      </p:sp>
    </p:spTree>
    <p:extLst>
      <p:ext uri="{BB962C8B-B14F-4D97-AF65-F5344CB8AC3E}">
        <p14:creationId xmlns:p14="http://schemas.microsoft.com/office/powerpoint/2010/main" val="3400250711"/>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77EC210D-89B6-4740-B172-A57F594F4C92}" type="slidenum">
              <a:rPr kumimoji="1" lang="ja-JP" altLang="en-US" smtClean="0"/>
              <a:t>10</a:t>
            </a:fld>
            <a:endParaRPr kumimoji="1" lang="ja-JP" altLang="en-US" dirty="0"/>
          </a:p>
        </p:txBody>
      </p:sp>
    </p:spTree>
    <p:extLst>
      <p:ext uri="{BB962C8B-B14F-4D97-AF65-F5344CB8AC3E}">
        <p14:creationId xmlns:p14="http://schemas.microsoft.com/office/powerpoint/2010/main" val="296350801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143000" y="1122363"/>
            <a:ext cx="6858000" cy="2387600"/>
          </a:xfrm>
        </p:spPr>
        <p:txBody>
          <a:bodyPr anchor="b"/>
          <a:lstStyle>
            <a:lvl1pPr algn="ctr">
              <a:defRPr sz="4500"/>
            </a:lvl1p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8175DF51-41E5-432A-BF82-800816A4C26A}" type="datetime1">
              <a:rPr kumimoji="1" lang="ja-JP" altLang="en-US" smtClean="0"/>
              <a:t>2016/5/6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1ADCCD8-2624-4556-A9AB-CD7F2BAE2050}" type="slidenum">
              <a:rPr kumimoji="1" lang="ja-JP" altLang="en-US" smtClean="0"/>
              <a:t>‹#›</a:t>
            </a:fld>
            <a:endParaRPr kumimoji="1" lang="ja-JP" altLang="en-US"/>
          </a:p>
        </p:txBody>
      </p:sp>
    </p:spTree>
    <p:extLst>
      <p:ext uri="{BB962C8B-B14F-4D97-AF65-F5344CB8AC3E}">
        <p14:creationId xmlns:p14="http://schemas.microsoft.com/office/powerpoint/2010/main" val="24681069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A98589D0-FC6A-4512-A8BE-384626919F1A}" type="datetime1">
              <a:rPr kumimoji="1" lang="ja-JP" altLang="en-US" smtClean="0"/>
              <a:t>2016/5/6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1ADCCD8-2624-4556-A9AB-CD7F2BAE2050}" type="slidenum">
              <a:rPr kumimoji="1" lang="ja-JP" altLang="en-US" smtClean="0"/>
              <a:t>‹#›</a:t>
            </a:fld>
            <a:endParaRPr kumimoji="1" lang="ja-JP" altLang="en-US"/>
          </a:p>
        </p:txBody>
      </p:sp>
    </p:spTree>
    <p:extLst>
      <p:ext uri="{BB962C8B-B14F-4D97-AF65-F5344CB8AC3E}">
        <p14:creationId xmlns:p14="http://schemas.microsoft.com/office/powerpoint/2010/main" val="9606653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543675" y="365125"/>
            <a:ext cx="1971675" cy="5811838"/>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628650" y="365125"/>
            <a:ext cx="5800725" cy="5811838"/>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DF89B980-21E6-42BC-8867-9737FEA82923}" type="datetime1">
              <a:rPr kumimoji="1" lang="ja-JP" altLang="en-US" smtClean="0"/>
              <a:t>2016/5/6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1ADCCD8-2624-4556-A9AB-CD7F2BAE2050}" type="slidenum">
              <a:rPr kumimoji="1" lang="ja-JP" altLang="en-US" smtClean="0"/>
              <a:t>‹#›</a:t>
            </a:fld>
            <a:endParaRPr kumimoji="1" lang="ja-JP" altLang="en-US"/>
          </a:p>
        </p:txBody>
      </p:sp>
    </p:spTree>
    <p:extLst>
      <p:ext uri="{BB962C8B-B14F-4D97-AF65-F5344CB8AC3E}">
        <p14:creationId xmlns:p14="http://schemas.microsoft.com/office/powerpoint/2010/main" val="201062486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10" name="直角三角形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kumimoji="0" lang="en-US">
              <a:solidFill>
                <a:prstClr val="white"/>
              </a:solidFill>
            </a:endParaRPr>
          </a:p>
        </p:txBody>
      </p:sp>
      <p:sp>
        <p:nvSpPr>
          <p:cNvPr id="9" name="タイトル 8"/>
          <p:cNvSpPr>
            <a:spLocks noGrp="1"/>
          </p:cNvSpPr>
          <p:nvPr>
            <p:ph type="ctrTitle"/>
          </p:nvPr>
        </p:nvSpPr>
        <p:spPr>
          <a:xfrm>
            <a:off x="685800" y="1752603"/>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ja-JP" altLang="en-US" smtClean="0"/>
              <a:t>マスター タイトルの書式設定</a:t>
            </a:r>
            <a:endParaRPr kumimoji="0" lang="en-US"/>
          </a:p>
        </p:txBody>
      </p:sp>
      <p:sp>
        <p:nvSpPr>
          <p:cNvPr id="17" name="サブタイトル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ja-JP" altLang="en-US" smtClean="0"/>
              <a:t>マスター サブタイトルの書式設定</a:t>
            </a:r>
            <a:endParaRPr kumimoji="0" lang="en-US"/>
          </a:p>
        </p:txBody>
      </p:sp>
      <p:grpSp>
        <p:nvGrpSpPr>
          <p:cNvPr id="2" name="グループ化 1"/>
          <p:cNvGrpSpPr/>
          <p:nvPr/>
        </p:nvGrpSpPr>
        <p:grpSpPr>
          <a:xfrm>
            <a:off x="-3764" y="4953000"/>
            <a:ext cx="9147765" cy="1912088"/>
            <a:chOff x="-3765" y="4832896"/>
            <a:chExt cx="9147765" cy="2032192"/>
          </a:xfrm>
        </p:grpSpPr>
        <p:sp>
          <p:nvSpPr>
            <p:cNvPr id="7" name="フリーフォーム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solidFill>
                  <a:prstClr val="black"/>
                </a:solidFill>
                <a:ea typeface="ＭＳ Ｐゴシック" charset="-128"/>
              </a:endParaRPr>
            </a:p>
          </p:txBody>
        </p:sp>
        <p:sp>
          <p:nvSpPr>
            <p:cNvPr id="8" name="フリーフォーム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solidFill>
                  <a:prstClr val="black"/>
                </a:solidFill>
                <a:ea typeface="ＭＳ Ｐゴシック" charset="-128"/>
              </a:endParaRPr>
            </a:p>
          </p:txBody>
        </p:sp>
        <p:sp>
          <p:nvSpPr>
            <p:cNvPr id="11" name="フリーフォーム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a:endParaRPr kumimoji="0" lang="en-US">
                <a:solidFill>
                  <a:prstClr val="white"/>
                </a:solidFill>
              </a:endParaRPr>
            </a:p>
          </p:txBody>
        </p:sp>
        <p:cxnSp>
          <p:nvCxnSpPr>
            <p:cNvPr id="12" name="直線コネクタ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日付プレースホルダー 29"/>
          <p:cNvSpPr>
            <a:spLocks noGrp="1"/>
          </p:cNvSpPr>
          <p:nvPr>
            <p:ph type="dt" sz="half" idx="10"/>
          </p:nvPr>
        </p:nvSpPr>
        <p:spPr/>
        <p:txBody>
          <a:bodyPr/>
          <a:lstStyle>
            <a:lvl1pPr>
              <a:defRPr>
                <a:solidFill>
                  <a:srgbClr val="FFFFFF"/>
                </a:solidFill>
              </a:defRPr>
            </a:lvl1pPr>
            <a:extLst/>
          </a:lstStyle>
          <a:p>
            <a:endParaRPr lang="en-US" altLang="ja-JP">
              <a:solidFill>
                <a:srgbClr val="000000"/>
              </a:solidFill>
            </a:endParaRPr>
          </a:p>
        </p:txBody>
      </p:sp>
      <p:sp>
        <p:nvSpPr>
          <p:cNvPr id="19" name="フッター プレースホルダー 18"/>
          <p:cNvSpPr>
            <a:spLocks noGrp="1"/>
          </p:cNvSpPr>
          <p:nvPr>
            <p:ph type="ftr" sz="quarter" idx="11"/>
          </p:nvPr>
        </p:nvSpPr>
        <p:spPr/>
        <p:txBody>
          <a:bodyPr/>
          <a:lstStyle>
            <a:lvl1pPr>
              <a:defRPr>
                <a:solidFill>
                  <a:schemeClr val="accent1">
                    <a:tint val="20000"/>
                  </a:schemeClr>
                </a:solidFill>
              </a:defRPr>
            </a:lvl1pPr>
            <a:extLst/>
          </a:lstStyle>
          <a:p>
            <a:endParaRPr lang="en-US" altLang="ja-JP">
              <a:solidFill>
                <a:srgbClr val="000000"/>
              </a:solidFill>
            </a:endParaRPr>
          </a:p>
        </p:txBody>
      </p:sp>
      <p:sp>
        <p:nvSpPr>
          <p:cNvPr id="27" name="スライド番号プレースホルダー 26"/>
          <p:cNvSpPr>
            <a:spLocks noGrp="1"/>
          </p:cNvSpPr>
          <p:nvPr>
            <p:ph type="sldNum" sz="quarter" idx="12"/>
          </p:nvPr>
        </p:nvSpPr>
        <p:spPr/>
        <p:txBody>
          <a:bodyPr/>
          <a:lstStyle>
            <a:lvl1pPr>
              <a:defRPr>
                <a:solidFill>
                  <a:srgbClr val="FFFFFF"/>
                </a:solidFill>
              </a:defRPr>
            </a:lvl1pPr>
            <a:extLst/>
          </a:lstStyle>
          <a:p>
            <a:fld id="{3916328E-6D65-4AC6-AED3-A57AB5A8C1C2}" type="slidenum">
              <a:rPr lang="en-US" altLang="ja-JP" smtClean="0">
                <a:solidFill>
                  <a:srgbClr val="000000"/>
                </a:solidFill>
              </a:rPr>
              <a:pPr/>
              <a:t>‹#›</a:t>
            </a:fld>
            <a:endParaRPr lang="en-US" altLang="ja-JP">
              <a:solidFill>
                <a:srgbClr val="000000"/>
              </a:solidFill>
            </a:endParaRPr>
          </a:p>
        </p:txBody>
      </p:sp>
    </p:spTree>
    <p:extLst>
      <p:ext uri="{BB962C8B-B14F-4D97-AF65-F5344CB8AC3E}">
        <p14:creationId xmlns:p14="http://schemas.microsoft.com/office/powerpoint/2010/main" val="198836922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p:txBody>
          <a:bodyPr/>
          <a:lstStyle>
            <a:extLst/>
          </a:lstStyle>
          <a:p>
            <a:pPr lvl="0" eaLnBrk="1" latinLnBrk="0" hangingPunct="1"/>
            <a:r>
              <a:rPr lang="ja-JP" altLang="en-US" smtClean="0"/>
              <a:t>マスター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日付プレースホルダー 3"/>
          <p:cNvSpPr>
            <a:spLocks noGrp="1"/>
          </p:cNvSpPr>
          <p:nvPr>
            <p:ph type="dt" sz="half" idx="10"/>
          </p:nvPr>
        </p:nvSpPr>
        <p:spPr/>
        <p:txBody>
          <a:bodyPr/>
          <a:lstStyle>
            <a:extLst/>
          </a:lstStyle>
          <a:p>
            <a:endParaRPr lang="en-US" altLang="ja-JP">
              <a:solidFill>
                <a:srgbClr val="000000"/>
              </a:solidFill>
            </a:endParaRPr>
          </a:p>
        </p:txBody>
      </p:sp>
      <p:sp>
        <p:nvSpPr>
          <p:cNvPr id="5" name="フッター プレースホルダー 4"/>
          <p:cNvSpPr>
            <a:spLocks noGrp="1"/>
          </p:cNvSpPr>
          <p:nvPr>
            <p:ph type="ftr" sz="quarter" idx="11"/>
          </p:nvPr>
        </p:nvSpPr>
        <p:spPr/>
        <p:txBody>
          <a:bodyPr/>
          <a:lstStyle>
            <a:extLst/>
          </a:lstStyle>
          <a:p>
            <a:endParaRPr lang="en-US" altLang="ja-JP">
              <a:solidFill>
                <a:srgbClr val="000000"/>
              </a:solidFill>
            </a:endParaRPr>
          </a:p>
        </p:txBody>
      </p:sp>
      <p:sp>
        <p:nvSpPr>
          <p:cNvPr id="6" name="スライド番号プレースホルダー 5"/>
          <p:cNvSpPr>
            <a:spLocks noGrp="1"/>
          </p:cNvSpPr>
          <p:nvPr>
            <p:ph type="sldNum" sz="quarter" idx="12"/>
          </p:nvPr>
        </p:nvSpPr>
        <p:spPr/>
        <p:txBody>
          <a:bodyPr/>
          <a:lstStyle>
            <a:extLst/>
          </a:lstStyle>
          <a:p>
            <a:fld id="{13DE2959-4469-48E6-BA76-FB55B6F6B932}" type="slidenum">
              <a:rPr lang="en-US" altLang="ja-JP" smtClean="0">
                <a:solidFill>
                  <a:srgbClr val="000000"/>
                </a:solidFill>
              </a:rPr>
              <a:pPr/>
              <a:t>‹#›</a:t>
            </a:fld>
            <a:endParaRPr lang="en-US" altLang="ja-JP">
              <a:solidFill>
                <a:srgbClr val="000000"/>
              </a:solidFill>
            </a:endParaRPr>
          </a:p>
        </p:txBody>
      </p:sp>
      <p:sp>
        <p:nvSpPr>
          <p:cNvPr id="7" name="タイトル 6"/>
          <p:cNvSpPr>
            <a:spLocks noGrp="1"/>
          </p:cNvSpPr>
          <p:nvPr>
            <p:ph type="title"/>
          </p:nvPr>
        </p:nvSpPr>
        <p:spPr/>
        <p:txBody>
          <a:bodyPr rtlCol="0"/>
          <a:lstStyle>
            <a:extLst/>
          </a:lstStyle>
          <a:p>
            <a:r>
              <a:rPr kumimoji="0" lang="ja-JP" altLang="en-US" smtClean="0"/>
              <a:t>マスター タイトルの書式設定</a:t>
            </a:r>
            <a:endParaRPr kumimoji="0" lang="en-US"/>
          </a:p>
        </p:txBody>
      </p:sp>
    </p:spTree>
    <p:extLst>
      <p:ext uri="{BB962C8B-B14F-4D97-AF65-F5344CB8AC3E}">
        <p14:creationId xmlns:p14="http://schemas.microsoft.com/office/powerpoint/2010/main" val="417728940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セクション見出し">
    <p:bg>
      <p:bgRef idx="1002">
        <a:schemeClr val="bg1"/>
      </p:bgRef>
    </p:bg>
    <p:spTree>
      <p:nvGrpSpPr>
        <p:cNvPr id="1" name=""/>
        <p:cNvGrpSpPr/>
        <p:nvPr/>
      </p:nvGrpSpPr>
      <p:grpSpPr>
        <a:xfrm>
          <a:off x="0" y="0"/>
          <a:ext cx="0" cy="0"/>
          <a:chOff x="0" y="0"/>
          <a:chExt cx="0" cy="0"/>
        </a:xfrm>
      </p:grpSpPr>
      <p:sp>
        <p:nvSpPr>
          <p:cNvPr id="2" name="タイトル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ja-JP" altLang="en-US" smtClean="0"/>
              <a:t>マスター タイトルの書式設定</a:t>
            </a:r>
            <a:endParaRPr kumimoji="0" lang="en-US"/>
          </a:p>
        </p:txBody>
      </p:sp>
      <p:sp>
        <p:nvSpPr>
          <p:cNvPr id="3" name="テキスト プレースホルダー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ja-JP" altLang="en-US" smtClean="0"/>
              <a:t>マスター テキストの書式設定</a:t>
            </a:r>
          </a:p>
        </p:txBody>
      </p:sp>
      <p:sp>
        <p:nvSpPr>
          <p:cNvPr id="4" name="日付プレースホルダー 3"/>
          <p:cNvSpPr>
            <a:spLocks noGrp="1"/>
          </p:cNvSpPr>
          <p:nvPr>
            <p:ph type="dt" sz="half" idx="10"/>
          </p:nvPr>
        </p:nvSpPr>
        <p:spPr/>
        <p:txBody>
          <a:bodyPr/>
          <a:lstStyle>
            <a:extLst/>
          </a:lstStyle>
          <a:p>
            <a:endParaRPr lang="en-US" altLang="ja-JP">
              <a:solidFill>
                <a:srgbClr val="000000"/>
              </a:solidFill>
            </a:endParaRPr>
          </a:p>
        </p:txBody>
      </p:sp>
      <p:sp>
        <p:nvSpPr>
          <p:cNvPr id="5" name="フッター プレースホルダー 4"/>
          <p:cNvSpPr>
            <a:spLocks noGrp="1"/>
          </p:cNvSpPr>
          <p:nvPr>
            <p:ph type="ftr" sz="quarter" idx="11"/>
          </p:nvPr>
        </p:nvSpPr>
        <p:spPr/>
        <p:txBody>
          <a:bodyPr/>
          <a:lstStyle>
            <a:extLst/>
          </a:lstStyle>
          <a:p>
            <a:endParaRPr lang="en-US" altLang="ja-JP">
              <a:solidFill>
                <a:srgbClr val="000000"/>
              </a:solidFill>
            </a:endParaRPr>
          </a:p>
        </p:txBody>
      </p:sp>
      <p:sp>
        <p:nvSpPr>
          <p:cNvPr id="6" name="スライド番号プレースホルダー 5"/>
          <p:cNvSpPr>
            <a:spLocks noGrp="1"/>
          </p:cNvSpPr>
          <p:nvPr>
            <p:ph type="sldNum" sz="quarter" idx="12"/>
          </p:nvPr>
        </p:nvSpPr>
        <p:spPr/>
        <p:txBody>
          <a:bodyPr/>
          <a:lstStyle>
            <a:extLst/>
          </a:lstStyle>
          <a:p>
            <a:fld id="{0A7CE1D0-5355-41B5-B98E-D73C9CE5E466}" type="slidenum">
              <a:rPr lang="en-US" altLang="ja-JP" smtClean="0">
                <a:solidFill>
                  <a:srgbClr val="000000"/>
                </a:solidFill>
              </a:rPr>
              <a:pPr/>
              <a:t>‹#›</a:t>
            </a:fld>
            <a:endParaRPr lang="en-US" altLang="ja-JP">
              <a:solidFill>
                <a:srgbClr val="000000"/>
              </a:solidFill>
            </a:endParaRPr>
          </a:p>
        </p:txBody>
      </p:sp>
      <p:sp>
        <p:nvSpPr>
          <p:cNvPr id="7" name="山形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endParaRPr kumimoji="0" lang="en-US">
              <a:solidFill>
                <a:prstClr val="white"/>
              </a:solidFill>
            </a:endParaRPr>
          </a:p>
        </p:txBody>
      </p:sp>
      <p:sp>
        <p:nvSpPr>
          <p:cNvPr id="8" name="山形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endParaRPr kumimoji="0" lang="en-US">
              <a:solidFill>
                <a:prstClr val="white"/>
              </a:solidFill>
            </a:endParaRPr>
          </a:p>
        </p:txBody>
      </p:sp>
    </p:spTree>
    <p:extLst>
      <p:ext uri="{BB962C8B-B14F-4D97-AF65-F5344CB8AC3E}">
        <p14:creationId xmlns:p14="http://schemas.microsoft.com/office/powerpoint/2010/main" val="2228091813"/>
      </p:ext>
    </p:extLst>
  </p:cSld>
  <p:clrMapOvr>
    <a:overrideClrMapping bg1="dk1" tx1="lt1" bg2="dk2" tx2="lt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2 つのコンテンツ">
    <p:bg>
      <p:bgRef idx="1002">
        <a:schemeClr val="bg1"/>
      </p:bgRef>
    </p:bg>
    <p:spTree>
      <p:nvGrpSpPr>
        <p:cNvPr id="1" name=""/>
        <p:cNvGrpSpPr/>
        <p:nvPr/>
      </p:nvGrpSpPr>
      <p:grpSpPr>
        <a:xfrm>
          <a:off x="0" y="0"/>
          <a:ext cx="0" cy="0"/>
          <a:chOff x="0" y="0"/>
          <a:chExt cx="0" cy="0"/>
        </a:xfrm>
      </p:grpSpPr>
      <p:sp>
        <p:nvSpPr>
          <p:cNvPr id="3" name="コンテンツ プレースホルダー 2"/>
          <p:cNvSpPr>
            <a:spLocks noGrp="1"/>
          </p:cNvSpPr>
          <p:nvPr>
            <p:ph sz="half" idx="1"/>
          </p:nvPr>
        </p:nvSpPr>
        <p:spPr>
          <a:xfrm>
            <a:off x="457200" y="1481330"/>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ja-JP" altLang="en-US" smtClean="0"/>
              <a:t>マスター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コンテンツ プレースホルダー 3"/>
          <p:cNvSpPr>
            <a:spLocks noGrp="1"/>
          </p:cNvSpPr>
          <p:nvPr>
            <p:ph sz="half" idx="2"/>
          </p:nvPr>
        </p:nvSpPr>
        <p:spPr>
          <a:xfrm>
            <a:off x="4648200" y="1481330"/>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ja-JP" altLang="en-US" smtClean="0"/>
              <a:t>マスター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5" name="日付プレースホルダー 4"/>
          <p:cNvSpPr>
            <a:spLocks noGrp="1"/>
          </p:cNvSpPr>
          <p:nvPr>
            <p:ph type="dt" sz="half" idx="10"/>
          </p:nvPr>
        </p:nvSpPr>
        <p:spPr/>
        <p:txBody>
          <a:bodyPr/>
          <a:lstStyle>
            <a:extLst/>
          </a:lstStyle>
          <a:p>
            <a:endParaRPr lang="en-US" altLang="ja-JP">
              <a:solidFill>
                <a:srgbClr val="000000"/>
              </a:solidFill>
            </a:endParaRPr>
          </a:p>
        </p:txBody>
      </p:sp>
      <p:sp>
        <p:nvSpPr>
          <p:cNvPr id="6" name="フッター プレースホルダー 5"/>
          <p:cNvSpPr>
            <a:spLocks noGrp="1"/>
          </p:cNvSpPr>
          <p:nvPr>
            <p:ph type="ftr" sz="quarter" idx="11"/>
          </p:nvPr>
        </p:nvSpPr>
        <p:spPr/>
        <p:txBody>
          <a:bodyPr/>
          <a:lstStyle>
            <a:extLst/>
          </a:lstStyle>
          <a:p>
            <a:endParaRPr lang="en-US" altLang="ja-JP">
              <a:solidFill>
                <a:srgbClr val="000000"/>
              </a:solidFill>
            </a:endParaRPr>
          </a:p>
        </p:txBody>
      </p:sp>
      <p:sp>
        <p:nvSpPr>
          <p:cNvPr id="7" name="スライド番号プレースホルダー 6"/>
          <p:cNvSpPr>
            <a:spLocks noGrp="1"/>
          </p:cNvSpPr>
          <p:nvPr>
            <p:ph type="sldNum" sz="quarter" idx="12"/>
          </p:nvPr>
        </p:nvSpPr>
        <p:spPr/>
        <p:txBody>
          <a:bodyPr/>
          <a:lstStyle>
            <a:extLst/>
          </a:lstStyle>
          <a:p>
            <a:fld id="{3CE2758A-97DF-4B8C-86C5-D2B9CA8214C6}" type="slidenum">
              <a:rPr lang="en-US" altLang="ja-JP" smtClean="0">
                <a:solidFill>
                  <a:srgbClr val="000000"/>
                </a:solidFill>
              </a:rPr>
              <a:pPr/>
              <a:t>‹#›</a:t>
            </a:fld>
            <a:endParaRPr lang="en-US" altLang="ja-JP">
              <a:solidFill>
                <a:srgbClr val="000000"/>
              </a:solidFill>
            </a:endParaRPr>
          </a:p>
        </p:txBody>
      </p:sp>
      <p:sp>
        <p:nvSpPr>
          <p:cNvPr id="8" name="タイトル 7"/>
          <p:cNvSpPr>
            <a:spLocks noGrp="1"/>
          </p:cNvSpPr>
          <p:nvPr>
            <p:ph type="title"/>
          </p:nvPr>
        </p:nvSpPr>
        <p:spPr/>
        <p:txBody>
          <a:bodyPr rtlCol="0"/>
          <a:lstStyle>
            <a:extLst/>
          </a:lstStyle>
          <a:p>
            <a:r>
              <a:rPr kumimoji="0" lang="ja-JP" altLang="en-US" smtClean="0"/>
              <a:t>マスター タイトルの書式設定</a:t>
            </a:r>
            <a:endParaRPr kumimoji="0" lang="en-US"/>
          </a:p>
        </p:txBody>
      </p:sp>
    </p:spTree>
    <p:extLst>
      <p:ext uri="{BB962C8B-B14F-4D97-AF65-F5344CB8AC3E}">
        <p14:creationId xmlns:p14="http://schemas.microsoft.com/office/powerpoint/2010/main" val="313816985"/>
      </p:ext>
    </p:extLst>
  </p:cSld>
  <p:clrMapOvr>
    <a:overrideClrMapping bg1="dk1" tx1="lt1" bg2="dk2" tx2="lt2" accent1="accent1" accent2="accent2" accent3="accent3" accent4="accent4" accent5="accent5" accent6="accent6" hlink="hlink" folHlink="folHlink"/>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twoTxTwoObj" preserve="1">
  <p:cSld name="比較">
    <p:bg>
      <p:bgRef idx="1003">
        <a:schemeClr val="bg1"/>
      </p:bgRef>
    </p:bg>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8229600" cy="1143000"/>
          </a:xfrm>
        </p:spPr>
        <p:txBody>
          <a:bodyPr anchor="ctr"/>
          <a:lstStyle>
            <a:lvl1pPr>
              <a:defRPr/>
            </a:lvl1pPr>
            <a:extLst/>
          </a:lstStyle>
          <a:p>
            <a:r>
              <a:rPr kumimoji="0" lang="ja-JP" altLang="en-US" smtClean="0"/>
              <a:t>マスター タイトルの書式設定</a:t>
            </a:r>
            <a:endParaRPr kumimoji="0" lang="en-US"/>
          </a:p>
        </p:txBody>
      </p:sp>
      <p:sp>
        <p:nvSpPr>
          <p:cNvPr id="3" name="テキスト プレースホルダー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ja-JP" altLang="en-US" smtClean="0"/>
              <a:t>マスター テキストの書式設定</a:t>
            </a:r>
          </a:p>
        </p:txBody>
      </p:sp>
      <p:sp>
        <p:nvSpPr>
          <p:cNvPr id="4" name="テキスト プレースホルダー 3"/>
          <p:cNvSpPr>
            <a:spLocks noGrp="1"/>
          </p:cNvSpPr>
          <p:nvPr>
            <p:ph type="body" sz="half" idx="3"/>
          </p:nvPr>
        </p:nvSpPr>
        <p:spPr>
          <a:xfrm>
            <a:off x="4645027"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ja-JP" altLang="en-US" smtClean="0"/>
              <a:t>マスター テキストの書式設定</a:t>
            </a:r>
          </a:p>
        </p:txBody>
      </p:sp>
      <p:sp>
        <p:nvSpPr>
          <p:cNvPr id="5" name="コンテンツ プレースホルダー 4"/>
          <p:cNvSpPr>
            <a:spLocks noGrp="1"/>
          </p:cNvSpPr>
          <p:nvPr>
            <p:ph sz="quarter" idx="2"/>
          </p:nvPr>
        </p:nvSpPr>
        <p:spPr>
          <a:xfrm>
            <a:off x="457200" y="1444296"/>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ja-JP" altLang="en-US" smtClean="0"/>
              <a:t>マスター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6" name="コンテンツ プレースホルダー 5"/>
          <p:cNvSpPr>
            <a:spLocks noGrp="1"/>
          </p:cNvSpPr>
          <p:nvPr>
            <p:ph sz="quarter" idx="4"/>
          </p:nvPr>
        </p:nvSpPr>
        <p:spPr>
          <a:xfrm>
            <a:off x="4645026" y="1444296"/>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ja-JP" altLang="en-US" smtClean="0"/>
              <a:t>マスター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7" name="日付プレースホルダー 6"/>
          <p:cNvSpPr>
            <a:spLocks noGrp="1"/>
          </p:cNvSpPr>
          <p:nvPr>
            <p:ph type="dt" sz="half" idx="10"/>
          </p:nvPr>
        </p:nvSpPr>
        <p:spPr/>
        <p:txBody>
          <a:bodyPr/>
          <a:lstStyle>
            <a:extLst/>
          </a:lstStyle>
          <a:p>
            <a:endParaRPr lang="en-US" altLang="ja-JP">
              <a:solidFill>
                <a:srgbClr val="000000"/>
              </a:solidFill>
            </a:endParaRPr>
          </a:p>
        </p:txBody>
      </p:sp>
      <p:sp>
        <p:nvSpPr>
          <p:cNvPr id="8" name="フッター プレースホルダー 7"/>
          <p:cNvSpPr>
            <a:spLocks noGrp="1"/>
          </p:cNvSpPr>
          <p:nvPr>
            <p:ph type="ftr" sz="quarter" idx="11"/>
          </p:nvPr>
        </p:nvSpPr>
        <p:spPr/>
        <p:txBody>
          <a:bodyPr/>
          <a:lstStyle>
            <a:extLst/>
          </a:lstStyle>
          <a:p>
            <a:endParaRPr lang="en-US" altLang="ja-JP">
              <a:solidFill>
                <a:srgbClr val="000000"/>
              </a:solidFill>
            </a:endParaRPr>
          </a:p>
        </p:txBody>
      </p:sp>
      <p:sp>
        <p:nvSpPr>
          <p:cNvPr id="9" name="スライド番号プレースホルダー 8"/>
          <p:cNvSpPr>
            <a:spLocks noGrp="1"/>
          </p:cNvSpPr>
          <p:nvPr>
            <p:ph type="sldNum" sz="quarter" idx="12"/>
          </p:nvPr>
        </p:nvSpPr>
        <p:spPr/>
        <p:txBody>
          <a:bodyPr/>
          <a:lstStyle>
            <a:extLst/>
          </a:lstStyle>
          <a:p>
            <a:fld id="{713C96AB-BBE1-4417-B921-BC6F0C486974}" type="slidenum">
              <a:rPr lang="en-US" altLang="ja-JP" smtClean="0">
                <a:solidFill>
                  <a:srgbClr val="000000"/>
                </a:solidFill>
              </a:rPr>
              <a:pPr/>
              <a:t>‹#›</a:t>
            </a:fld>
            <a:endParaRPr lang="en-US" altLang="ja-JP">
              <a:solidFill>
                <a:srgbClr val="000000"/>
              </a:solidFill>
            </a:endParaRPr>
          </a:p>
        </p:txBody>
      </p:sp>
    </p:spTree>
    <p:extLst>
      <p:ext uri="{BB962C8B-B14F-4D97-AF65-F5344CB8AC3E}">
        <p14:creationId xmlns:p14="http://schemas.microsoft.com/office/powerpoint/2010/main" val="1526241359"/>
      </p:ext>
    </p:extLst>
  </p:cSld>
  <p:clrMapOvr>
    <a:overrideClrMapping bg1="lt1" tx1="dk1" bg2="lt2" tx2="dk2" accent1="accent1" accent2="accent2" accent3="accent3" accent4="accent4" accent5="accent5" accent6="accent6" hlink="hlink" folHlink="folHlink"/>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タイトルのみ">
    <p:bg>
      <p:bgRef idx="1002">
        <a:schemeClr val="bg1"/>
      </p:bgRef>
    </p:bg>
    <p:spTree>
      <p:nvGrpSpPr>
        <p:cNvPr id="1" name=""/>
        <p:cNvGrpSpPr/>
        <p:nvPr/>
      </p:nvGrpSpPr>
      <p:grpSpPr>
        <a:xfrm>
          <a:off x="0" y="0"/>
          <a:ext cx="0" cy="0"/>
          <a:chOff x="0" y="0"/>
          <a:chExt cx="0" cy="0"/>
        </a:xfrm>
      </p:grpSpPr>
      <p:sp>
        <p:nvSpPr>
          <p:cNvPr id="3" name="日付プレースホルダー 2"/>
          <p:cNvSpPr>
            <a:spLocks noGrp="1"/>
          </p:cNvSpPr>
          <p:nvPr>
            <p:ph type="dt" sz="half" idx="10"/>
          </p:nvPr>
        </p:nvSpPr>
        <p:spPr/>
        <p:txBody>
          <a:bodyPr/>
          <a:lstStyle>
            <a:extLst/>
          </a:lstStyle>
          <a:p>
            <a:endParaRPr lang="en-US" altLang="ja-JP">
              <a:solidFill>
                <a:srgbClr val="000000"/>
              </a:solidFill>
            </a:endParaRPr>
          </a:p>
        </p:txBody>
      </p:sp>
      <p:sp>
        <p:nvSpPr>
          <p:cNvPr id="4" name="フッター プレースホルダー 3"/>
          <p:cNvSpPr>
            <a:spLocks noGrp="1"/>
          </p:cNvSpPr>
          <p:nvPr>
            <p:ph type="ftr" sz="quarter" idx="11"/>
          </p:nvPr>
        </p:nvSpPr>
        <p:spPr/>
        <p:txBody>
          <a:bodyPr/>
          <a:lstStyle>
            <a:extLst/>
          </a:lstStyle>
          <a:p>
            <a:endParaRPr lang="en-US" altLang="ja-JP">
              <a:solidFill>
                <a:srgbClr val="000000"/>
              </a:solidFill>
            </a:endParaRPr>
          </a:p>
        </p:txBody>
      </p:sp>
      <p:sp>
        <p:nvSpPr>
          <p:cNvPr id="5" name="スライド番号プレースホルダー 4"/>
          <p:cNvSpPr>
            <a:spLocks noGrp="1"/>
          </p:cNvSpPr>
          <p:nvPr>
            <p:ph type="sldNum" sz="quarter" idx="12"/>
          </p:nvPr>
        </p:nvSpPr>
        <p:spPr/>
        <p:txBody>
          <a:bodyPr/>
          <a:lstStyle>
            <a:extLst/>
          </a:lstStyle>
          <a:p>
            <a:fld id="{E1505E7C-A9A5-4D6A-8F31-360AAF54F5A8}" type="slidenum">
              <a:rPr lang="en-US" altLang="ja-JP" smtClean="0">
                <a:solidFill>
                  <a:srgbClr val="000000"/>
                </a:solidFill>
              </a:rPr>
              <a:pPr/>
              <a:t>‹#›</a:t>
            </a:fld>
            <a:endParaRPr lang="en-US" altLang="ja-JP">
              <a:solidFill>
                <a:srgbClr val="000000"/>
              </a:solidFill>
            </a:endParaRPr>
          </a:p>
        </p:txBody>
      </p:sp>
      <p:sp>
        <p:nvSpPr>
          <p:cNvPr id="6" name="タイトル 5"/>
          <p:cNvSpPr>
            <a:spLocks noGrp="1"/>
          </p:cNvSpPr>
          <p:nvPr>
            <p:ph type="title"/>
          </p:nvPr>
        </p:nvSpPr>
        <p:spPr/>
        <p:txBody>
          <a:bodyPr rtlCol="0"/>
          <a:lstStyle>
            <a:extLst/>
          </a:lstStyle>
          <a:p>
            <a:r>
              <a:rPr kumimoji="0" lang="ja-JP" altLang="en-US" smtClean="0"/>
              <a:t>マスター タイトルの書式設定</a:t>
            </a:r>
            <a:endParaRPr kumimoji="0" lang="en-US"/>
          </a:p>
        </p:txBody>
      </p:sp>
    </p:spTree>
    <p:extLst>
      <p:ext uri="{BB962C8B-B14F-4D97-AF65-F5344CB8AC3E}">
        <p14:creationId xmlns:p14="http://schemas.microsoft.com/office/powerpoint/2010/main" val="3664059530"/>
      </p:ext>
    </p:extLst>
  </p:cSld>
  <p:clrMapOvr>
    <a:overrideClrMapping bg1="dk1" tx1="lt1" bg2="dk2" tx2="lt2" accent1="accent1" accent2="accent2" accent3="accent3" accent4="accent4" accent5="accent5" accent6="accent6" hlink="hlink" folHlink="folHlink"/>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extLst/>
          </a:lstStyle>
          <a:p>
            <a:endParaRPr lang="en-US" altLang="ja-JP">
              <a:solidFill>
                <a:srgbClr val="000000"/>
              </a:solidFill>
            </a:endParaRPr>
          </a:p>
        </p:txBody>
      </p:sp>
      <p:sp>
        <p:nvSpPr>
          <p:cNvPr id="3" name="フッター プレースホルダー 2"/>
          <p:cNvSpPr>
            <a:spLocks noGrp="1"/>
          </p:cNvSpPr>
          <p:nvPr>
            <p:ph type="ftr" sz="quarter" idx="11"/>
          </p:nvPr>
        </p:nvSpPr>
        <p:spPr/>
        <p:txBody>
          <a:bodyPr/>
          <a:lstStyle>
            <a:extLst/>
          </a:lstStyle>
          <a:p>
            <a:endParaRPr lang="en-US" altLang="ja-JP">
              <a:solidFill>
                <a:srgbClr val="000000"/>
              </a:solidFill>
            </a:endParaRPr>
          </a:p>
        </p:txBody>
      </p:sp>
      <p:sp>
        <p:nvSpPr>
          <p:cNvPr id="4" name="スライド番号プレースホルダー 3"/>
          <p:cNvSpPr>
            <a:spLocks noGrp="1"/>
          </p:cNvSpPr>
          <p:nvPr>
            <p:ph type="sldNum" sz="quarter" idx="12"/>
          </p:nvPr>
        </p:nvSpPr>
        <p:spPr/>
        <p:txBody>
          <a:bodyPr/>
          <a:lstStyle>
            <a:extLst/>
          </a:lstStyle>
          <a:p>
            <a:fld id="{ECAEB814-199D-4ECB-A84C-1F4E4EF7FD05}" type="slidenum">
              <a:rPr lang="en-US" altLang="ja-JP" smtClean="0">
                <a:solidFill>
                  <a:srgbClr val="000000"/>
                </a:solidFill>
              </a:rPr>
              <a:pPr/>
              <a:t>‹#›</a:t>
            </a:fld>
            <a:endParaRPr lang="en-US" altLang="ja-JP">
              <a:solidFill>
                <a:srgbClr val="000000"/>
              </a:solidFill>
            </a:endParaRPr>
          </a:p>
        </p:txBody>
      </p:sp>
    </p:spTree>
    <p:extLst>
      <p:ext uri="{BB962C8B-B14F-4D97-AF65-F5344CB8AC3E}">
        <p14:creationId xmlns:p14="http://schemas.microsoft.com/office/powerpoint/2010/main" val="312626206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タイトル付きの&#10;コンテンツ">
    <p:bg>
      <p:bgRef idx="1003">
        <a:schemeClr val="bg1"/>
      </p:bgRef>
    </p:bg>
    <p:spTree>
      <p:nvGrpSpPr>
        <p:cNvPr id="1" name=""/>
        <p:cNvGrpSpPr/>
        <p:nvPr/>
      </p:nvGrpSpPr>
      <p:grpSpPr>
        <a:xfrm>
          <a:off x="0" y="0"/>
          <a:ext cx="0" cy="0"/>
          <a:chOff x="0" y="0"/>
          <a:chExt cx="0" cy="0"/>
        </a:xfrm>
      </p:grpSpPr>
      <p:sp>
        <p:nvSpPr>
          <p:cNvPr id="2" name="タイトル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ja-JP" altLang="en-US" smtClean="0"/>
              <a:t>マスター タイトルの書式設定</a:t>
            </a:r>
            <a:endParaRPr kumimoji="0" lang="en-US"/>
          </a:p>
        </p:txBody>
      </p:sp>
      <p:sp>
        <p:nvSpPr>
          <p:cNvPr id="3" name="テキスト プレースホルダー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ja-JP" altLang="en-US" smtClean="0"/>
              <a:t>マスター テキストの書式設定</a:t>
            </a:r>
          </a:p>
        </p:txBody>
      </p:sp>
      <p:sp>
        <p:nvSpPr>
          <p:cNvPr id="4" name="コンテンツ プレースホルダー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ja-JP" altLang="en-US" smtClean="0"/>
              <a:t>マスター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5" name="日付プレースホルダー 4"/>
          <p:cNvSpPr>
            <a:spLocks noGrp="1"/>
          </p:cNvSpPr>
          <p:nvPr>
            <p:ph type="dt" sz="half" idx="10"/>
          </p:nvPr>
        </p:nvSpPr>
        <p:spPr>
          <a:xfrm>
            <a:off x="6727032" y="6407944"/>
            <a:ext cx="1920240" cy="365760"/>
          </a:xfrm>
        </p:spPr>
        <p:txBody>
          <a:bodyPr/>
          <a:lstStyle>
            <a:extLst/>
          </a:lstStyle>
          <a:p>
            <a:endParaRPr lang="en-US" altLang="ja-JP">
              <a:solidFill>
                <a:srgbClr val="000000"/>
              </a:solidFill>
            </a:endParaRPr>
          </a:p>
        </p:txBody>
      </p:sp>
      <p:sp>
        <p:nvSpPr>
          <p:cNvPr id="6" name="フッター プレースホルダー 5"/>
          <p:cNvSpPr>
            <a:spLocks noGrp="1"/>
          </p:cNvSpPr>
          <p:nvPr>
            <p:ph type="ftr" sz="quarter" idx="11"/>
          </p:nvPr>
        </p:nvSpPr>
        <p:spPr/>
        <p:txBody>
          <a:bodyPr/>
          <a:lstStyle>
            <a:extLst/>
          </a:lstStyle>
          <a:p>
            <a:endParaRPr lang="en-US" altLang="ja-JP">
              <a:solidFill>
                <a:srgbClr val="000000"/>
              </a:solidFill>
            </a:endParaRPr>
          </a:p>
        </p:txBody>
      </p:sp>
      <p:sp>
        <p:nvSpPr>
          <p:cNvPr id="7" name="スライド番号プレースホルダー 6"/>
          <p:cNvSpPr>
            <a:spLocks noGrp="1"/>
          </p:cNvSpPr>
          <p:nvPr>
            <p:ph type="sldNum" sz="quarter" idx="12"/>
          </p:nvPr>
        </p:nvSpPr>
        <p:spPr/>
        <p:txBody>
          <a:bodyPr/>
          <a:lstStyle>
            <a:extLst/>
          </a:lstStyle>
          <a:p>
            <a:fld id="{20919500-454F-40F8-8A5C-6C3E6BAC6501}" type="slidenum">
              <a:rPr lang="en-US" altLang="ja-JP" smtClean="0">
                <a:solidFill>
                  <a:srgbClr val="000000"/>
                </a:solidFill>
              </a:rPr>
              <a:pPr/>
              <a:t>‹#›</a:t>
            </a:fld>
            <a:endParaRPr lang="en-US" altLang="ja-JP">
              <a:solidFill>
                <a:srgbClr val="000000"/>
              </a:solidFill>
            </a:endParaRPr>
          </a:p>
        </p:txBody>
      </p:sp>
    </p:spTree>
    <p:extLst>
      <p:ext uri="{BB962C8B-B14F-4D97-AF65-F5344CB8AC3E}">
        <p14:creationId xmlns:p14="http://schemas.microsoft.com/office/powerpoint/2010/main" val="1619559621"/>
      </p:ext>
    </p:extLst>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E3D037B9-BA54-4A5B-B578-A72C55C84439}" type="datetime1">
              <a:rPr kumimoji="1" lang="ja-JP" altLang="en-US" smtClean="0"/>
              <a:t>2016/5/6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1ADCCD8-2624-4556-A9AB-CD7F2BAE2050}" type="slidenum">
              <a:rPr kumimoji="1" lang="ja-JP" altLang="en-US" smtClean="0"/>
              <a:t>‹#›</a:t>
            </a:fld>
            <a:endParaRPr kumimoji="1" lang="ja-JP" altLang="en-US"/>
          </a:p>
        </p:txBody>
      </p:sp>
    </p:spTree>
    <p:extLst>
      <p:ext uri="{BB962C8B-B14F-4D97-AF65-F5344CB8AC3E}">
        <p14:creationId xmlns:p14="http://schemas.microsoft.com/office/powerpoint/2010/main" val="347627720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タイトル付きの図">
    <p:bg>
      <p:bgRef idx="1002">
        <a:schemeClr val="bg1"/>
      </p:bgRef>
    </p:bg>
    <p:spTree>
      <p:nvGrpSpPr>
        <p:cNvPr id="1" name=""/>
        <p:cNvGrpSpPr/>
        <p:nvPr/>
      </p:nvGrpSpPr>
      <p:grpSpPr>
        <a:xfrm>
          <a:off x="0" y="0"/>
          <a:ext cx="0" cy="0"/>
          <a:chOff x="0" y="0"/>
          <a:chExt cx="0" cy="0"/>
        </a:xfrm>
      </p:grpSpPr>
      <p:sp>
        <p:nvSpPr>
          <p:cNvPr id="4" name="テキスト プレースホルダー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ja-JP" altLang="en-US" smtClean="0"/>
              <a:t>マスター テキストの書式設定</a:t>
            </a:r>
          </a:p>
        </p:txBody>
      </p:sp>
      <p:sp>
        <p:nvSpPr>
          <p:cNvPr id="3" name="図プレースホルダー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ja-JP" altLang="en-US" smtClean="0"/>
              <a:t>アイコンをクリックして図を追加</a:t>
            </a:r>
            <a:endParaRPr kumimoji="0" lang="en-US" dirty="0"/>
          </a:p>
        </p:txBody>
      </p:sp>
      <p:sp>
        <p:nvSpPr>
          <p:cNvPr id="5" name="日付プレースホルダー 4"/>
          <p:cNvSpPr>
            <a:spLocks noGrp="1"/>
          </p:cNvSpPr>
          <p:nvPr>
            <p:ph type="dt" sz="half" idx="10"/>
          </p:nvPr>
        </p:nvSpPr>
        <p:spPr/>
        <p:txBody>
          <a:bodyPr/>
          <a:lstStyle>
            <a:lvl1pPr>
              <a:defRPr>
                <a:solidFill>
                  <a:schemeClr val="tx1"/>
                </a:solidFill>
              </a:defRPr>
            </a:lvl1pPr>
            <a:extLst/>
          </a:lstStyle>
          <a:p>
            <a:endParaRPr lang="en-US" altLang="ja-JP">
              <a:solidFill>
                <a:srgbClr val="000000"/>
              </a:solidFill>
            </a:endParaRPr>
          </a:p>
        </p:txBody>
      </p:sp>
      <p:sp>
        <p:nvSpPr>
          <p:cNvPr id="6" name="フッター プレースホルダー 5"/>
          <p:cNvSpPr>
            <a:spLocks noGrp="1"/>
          </p:cNvSpPr>
          <p:nvPr>
            <p:ph type="ftr" sz="quarter" idx="11"/>
          </p:nvPr>
        </p:nvSpPr>
        <p:spPr>
          <a:xfrm>
            <a:off x="4380073" y="6407946"/>
            <a:ext cx="2350681" cy="365125"/>
          </a:xfrm>
        </p:spPr>
        <p:txBody>
          <a:bodyPr/>
          <a:lstStyle>
            <a:lvl1pPr>
              <a:defRPr>
                <a:solidFill>
                  <a:schemeClr val="tx1"/>
                </a:solidFill>
              </a:defRPr>
            </a:lvl1pPr>
            <a:extLst/>
          </a:lstStyle>
          <a:p>
            <a:endParaRPr lang="en-US" altLang="ja-JP">
              <a:solidFill>
                <a:srgbClr val="000000"/>
              </a:solidFill>
            </a:endParaRPr>
          </a:p>
        </p:txBody>
      </p:sp>
      <p:sp>
        <p:nvSpPr>
          <p:cNvPr id="7" name="スライド番号プレースホルダー 6"/>
          <p:cNvSpPr>
            <a:spLocks noGrp="1"/>
          </p:cNvSpPr>
          <p:nvPr>
            <p:ph type="sldNum" sz="quarter" idx="12"/>
          </p:nvPr>
        </p:nvSpPr>
        <p:spPr/>
        <p:txBody>
          <a:bodyPr/>
          <a:lstStyle>
            <a:lvl1pPr>
              <a:defRPr>
                <a:solidFill>
                  <a:schemeClr val="tx1"/>
                </a:solidFill>
              </a:defRPr>
            </a:lvl1pPr>
            <a:extLst/>
          </a:lstStyle>
          <a:p>
            <a:fld id="{0561A651-D6BB-46B0-A50C-5F78583329A8}" type="slidenum">
              <a:rPr lang="en-US" altLang="ja-JP" smtClean="0">
                <a:solidFill>
                  <a:srgbClr val="000000"/>
                </a:solidFill>
              </a:rPr>
              <a:pPr/>
              <a:t>‹#›</a:t>
            </a:fld>
            <a:endParaRPr lang="en-US" altLang="ja-JP">
              <a:solidFill>
                <a:srgbClr val="000000"/>
              </a:solidFill>
            </a:endParaRPr>
          </a:p>
        </p:txBody>
      </p:sp>
      <p:sp>
        <p:nvSpPr>
          <p:cNvPr id="2" name="タイトル 1"/>
          <p:cNvSpPr>
            <a:spLocks noGrp="1"/>
          </p:cNvSpPr>
          <p:nvPr>
            <p:ph type="title"/>
          </p:nvPr>
        </p:nvSpPr>
        <p:spPr>
          <a:xfrm>
            <a:off x="228601"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ja-JP" altLang="en-US" smtClean="0"/>
              <a:t>マスター タイトルの書式設定</a:t>
            </a:r>
            <a:endParaRPr kumimoji="0" lang="en-US"/>
          </a:p>
        </p:txBody>
      </p:sp>
      <p:sp>
        <p:nvSpPr>
          <p:cNvPr id="8" name="フリーフォーム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solidFill>
                <a:prstClr val="white"/>
              </a:solidFill>
              <a:ea typeface="ＭＳ Ｐゴシック" charset="-128"/>
            </a:endParaRPr>
          </a:p>
        </p:txBody>
      </p:sp>
      <p:sp>
        <p:nvSpPr>
          <p:cNvPr id="9" name="フリーフォーム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solidFill>
                <a:prstClr val="white"/>
              </a:solidFill>
              <a:ea typeface="ＭＳ Ｐゴシック" charset="-128"/>
            </a:endParaRPr>
          </a:p>
        </p:txBody>
      </p:sp>
      <p:sp>
        <p:nvSpPr>
          <p:cNvPr id="10" name="直角三角形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a:endParaRPr kumimoji="0" lang="en-US">
              <a:solidFill>
                <a:prstClr val="white"/>
              </a:solidFill>
            </a:endParaRPr>
          </a:p>
        </p:txBody>
      </p:sp>
      <p:cxnSp>
        <p:nvCxnSpPr>
          <p:cNvPr id="11" name="直線コネクタ 10"/>
          <p:cNvCxnSpPr/>
          <p:nvPr/>
        </p:nvCxnSpPr>
        <p:spPr>
          <a:xfrm>
            <a:off x="-9237" y="5787740"/>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山形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endParaRPr kumimoji="0" lang="en-US">
              <a:solidFill>
                <a:prstClr val="white"/>
              </a:solidFill>
            </a:endParaRPr>
          </a:p>
        </p:txBody>
      </p:sp>
      <p:sp>
        <p:nvSpPr>
          <p:cNvPr id="13" name="山形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endParaRPr kumimoji="0" lang="en-US">
              <a:solidFill>
                <a:prstClr val="white"/>
              </a:solidFill>
            </a:endParaRPr>
          </a:p>
        </p:txBody>
      </p:sp>
    </p:spTree>
    <p:extLst>
      <p:ext uri="{BB962C8B-B14F-4D97-AF65-F5344CB8AC3E}">
        <p14:creationId xmlns:p14="http://schemas.microsoft.com/office/powerpoint/2010/main" val="638949241"/>
      </p:ext>
    </p:extLst>
  </p:cSld>
  <p:clrMapOvr>
    <a:overrideClrMapping bg1="dk1" tx1="lt1" bg2="dk2" tx2="lt2" accent1="accent1" accent2="accent2" accent3="accent3" accent4="accent4" accent5="accent5" accent6="accent6" hlink="hlink" folHlink="folHlink"/>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extLst/>
          </a:lstStyle>
          <a:p>
            <a:r>
              <a:rPr kumimoji="0" lang="ja-JP" altLang="en-US" smtClean="0"/>
              <a:t>マスター タイトルの書式設定</a:t>
            </a:r>
            <a:endParaRPr kumimoji="0" lang="en-US"/>
          </a:p>
        </p:txBody>
      </p:sp>
      <p:sp>
        <p:nvSpPr>
          <p:cNvPr id="3" name="縦書きテキスト プレースホルダー 2"/>
          <p:cNvSpPr>
            <a:spLocks noGrp="1"/>
          </p:cNvSpPr>
          <p:nvPr>
            <p:ph type="body" orient="vert" idx="1"/>
          </p:nvPr>
        </p:nvSpPr>
        <p:spPr>
          <a:xfrm>
            <a:off x="457200" y="1481331"/>
            <a:ext cx="8229600" cy="4386071"/>
          </a:xfrm>
        </p:spPr>
        <p:txBody>
          <a:bodyPr vert="eaVert"/>
          <a:lstStyle>
            <a:extLst/>
          </a:lstStyle>
          <a:p>
            <a:pPr lvl="0" eaLnBrk="1" latinLnBrk="0" hangingPunct="1"/>
            <a:r>
              <a:rPr lang="ja-JP" altLang="en-US" smtClean="0"/>
              <a:t>マスター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日付プレースホルダー 3"/>
          <p:cNvSpPr>
            <a:spLocks noGrp="1"/>
          </p:cNvSpPr>
          <p:nvPr>
            <p:ph type="dt" sz="half" idx="10"/>
          </p:nvPr>
        </p:nvSpPr>
        <p:spPr/>
        <p:txBody>
          <a:bodyPr/>
          <a:lstStyle>
            <a:extLst/>
          </a:lstStyle>
          <a:p>
            <a:endParaRPr lang="en-US" altLang="ja-JP">
              <a:solidFill>
                <a:srgbClr val="000000"/>
              </a:solidFill>
            </a:endParaRPr>
          </a:p>
        </p:txBody>
      </p:sp>
      <p:sp>
        <p:nvSpPr>
          <p:cNvPr id="5" name="フッター プレースホルダー 4"/>
          <p:cNvSpPr>
            <a:spLocks noGrp="1"/>
          </p:cNvSpPr>
          <p:nvPr>
            <p:ph type="ftr" sz="quarter" idx="11"/>
          </p:nvPr>
        </p:nvSpPr>
        <p:spPr/>
        <p:txBody>
          <a:bodyPr/>
          <a:lstStyle>
            <a:extLst/>
          </a:lstStyle>
          <a:p>
            <a:endParaRPr lang="en-US" altLang="ja-JP">
              <a:solidFill>
                <a:srgbClr val="000000"/>
              </a:solidFill>
            </a:endParaRPr>
          </a:p>
        </p:txBody>
      </p:sp>
      <p:sp>
        <p:nvSpPr>
          <p:cNvPr id="6" name="スライド番号プレースホルダー 5"/>
          <p:cNvSpPr>
            <a:spLocks noGrp="1"/>
          </p:cNvSpPr>
          <p:nvPr>
            <p:ph type="sldNum" sz="quarter" idx="12"/>
          </p:nvPr>
        </p:nvSpPr>
        <p:spPr/>
        <p:txBody>
          <a:bodyPr/>
          <a:lstStyle>
            <a:extLst/>
          </a:lstStyle>
          <a:p>
            <a:fld id="{B7781E98-12D4-4D4B-A93A-05903818980B}" type="slidenum">
              <a:rPr lang="en-US" altLang="ja-JP" smtClean="0">
                <a:solidFill>
                  <a:srgbClr val="000000"/>
                </a:solidFill>
              </a:rPr>
              <a:pPr/>
              <a:t>‹#›</a:t>
            </a:fld>
            <a:endParaRPr lang="en-US" altLang="ja-JP">
              <a:solidFill>
                <a:srgbClr val="000000"/>
              </a:solidFill>
            </a:endParaRPr>
          </a:p>
        </p:txBody>
      </p:sp>
    </p:spTree>
    <p:extLst>
      <p:ext uri="{BB962C8B-B14F-4D97-AF65-F5344CB8AC3E}">
        <p14:creationId xmlns:p14="http://schemas.microsoft.com/office/powerpoint/2010/main" val="272825263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844013" y="274642"/>
            <a:ext cx="1777470" cy="5592761"/>
          </a:xfrm>
        </p:spPr>
        <p:txBody>
          <a:bodyPr vert="eaVert"/>
          <a:lstStyle>
            <a:extLst/>
          </a:lstStyle>
          <a:p>
            <a:r>
              <a:rPr kumimoji="0" lang="ja-JP" altLang="en-US" smtClean="0"/>
              <a:t>マスター タイトルの書式設定</a:t>
            </a:r>
            <a:endParaRPr kumimoji="0" lang="en-US"/>
          </a:p>
        </p:txBody>
      </p:sp>
      <p:sp>
        <p:nvSpPr>
          <p:cNvPr id="3" name="縦書きテキスト プレースホルダー 2"/>
          <p:cNvSpPr>
            <a:spLocks noGrp="1"/>
          </p:cNvSpPr>
          <p:nvPr>
            <p:ph type="body" orient="vert" idx="1"/>
          </p:nvPr>
        </p:nvSpPr>
        <p:spPr>
          <a:xfrm>
            <a:off x="457200" y="274641"/>
            <a:ext cx="6324600" cy="5592760"/>
          </a:xfrm>
        </p:spPr>
        <p:txBody>
          <a:bodyPr vert="eaVert"/>
          <a:lstStyle>
            <a:extLst/>
          </a:lstStyle>
          <a:p>
            <a:pPr lvl="0" eaLnBrk="1" latinLnBrk="0" hangingPunct="1"/>
            <a:r>
              <a:rPr lang="ja-JP" altLang="en-US" smtClean="0"/>
              <a:t>マスター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日付プレースホルダー 3"/>
          <p:cNvSpPr>
            <a:spLocks noGrp="1"/>
          </p:cNvSpPr>
          <p:nvPr>
            <p:ph type="dt" sz="half" idx="10"/>
          </p:nvPr>
        </p:nvSpPr>
        <p:spPr/>
        <p:txBody>
          <a:bodyPr/>
          <a:lstStyle>
            <a:extLst/>
          </a:lstStyle>
          <a:p>
            <a:endParaRPr lang="en-US" altLang="ja-JP">
              <a:solidFill>
                <a:srgbClr val="000000"/>
              </a:solidFill>
            </a:endParaRPr>
          </a:p>
        </p:txBody>
      </p:sp>
      <p:sp>
        <p:nvSpPr>
          <p:cNvPr id="5" name="フッター プレースホルダー 4"/>
          <p:cNvSpPr>
            <a:spLocks noGrp="1"/>
          </p:cNvSpPr>
          <p:nvPr>
            <p:ph type="ftr" sz="quarter" idx="11"/>
          </p:nvPr>
        </p:nvSpPr>
        <p:spPr/>
        <p:txBody>
          <a:bodyPr/>
          <a:lstStyle>
            <a:extLst/>
          </a:lstStyle>
          <a:p>
            <a:endParaRPr lang="en-US" altLang="ja-JP">
              <a:solidFill>
                <a:srgbClr val="000000"/>
              </a:solidFill>
            </a:endParaRPr>
          </a:p>
        </p:txBody>
      </p:sp>
      <p:sp>
        <p:nvSpPr>
          <p:cNvPr id="6" name="スライド番号プレースホルダー 5"/>
          <p:cNvSpPr>
            <a:spLocks noGrp="1"/>
          </p:cNvSpPr>
          <p:nvPr>
            <p:ph type="sldNum" sz="quarter" idx="12"/>
          </p:nvPr>
        </p:nvSpPr>
        <p:spPr/>
        <p:txBody>
          <a:bodyPr/>
          <a:lstStyle>
            <a:extLst/>
          </a:lstStyle>
          <a:p>
            <a:fld id="{116C8A52-8AAF-4982-B6CC-776C64B016BB}" type="slidenum">
              <a:rPr lang="en-US" altLang="ja-JP" smtClean="0">
                <a:solidFill>
                  <a:srgbClr val="000000"/>
                </a:solidFill>
              </a:rPr>
              <a:pPr/>
              <a:t>‹#›</a:t>
            </a:fld>
            <a:endParaRPr lang="en-US" altLang="ja-JP">
              <a:solidFill>
                <a:srgbClr val="000000"/>
              </a:solidFill>
            </a:endParaRPr>
          </a:p>
        </p:txBody>
      </p:sp>
    </p:spTree>
    <p:extLst>
      <p:ext uri="{BB962C8B-B14F-4D97-AF65-F5344CB8AC3E}">
        <p14:creationId xmlns:p14="http://schemas.microsoft.com/office/powerpoint/2010/main" val="12036418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623888" y="1709739"/>
            <a:ext cx="7886700" cy="2852737"/>
          </a:xfrm>
        </p:spPr>
        <p:txBody>
          <a:bodyPr anchor="b"/>
          <a:lstStyle>
            <a:lvl1pPr>
              <a:defRPr sz="4500"/>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32E2090F-BE03-4887-93A1-43E1276A5B68}" type="datetime1">
              <a:rPr kumimoji="1" lang="ja-JP" altLang="en-US" smtClean="0"/>
              <a:t>2016/5/6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1ADCCD8-2624-4556-A9AB-CD7F2BAE2050}" type="slidenum">
              <a:rPr kumimoji="1" lang="ja-JP" altLang="en-US" smtClean="0"/>
              <a:t>‹#›</a:t>
            </a:fld>
            <a:endParaRPr kumimoji="1" lang="ja-JP" altLang="en-US"/>
          </a:p>
        </p:txBody>
      </p:sp>
    </p:spTree>
    <p:extLst>
      <p:ext uri="{BB962C8B-B14F-4D97-AF65-F5344CB8AC3E}">
        <p14:creationId xmlns:p14="http://schemas.microsoft.com/office/powerpoint/2010/main" val="16892418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628650" y="1825625"/>
            <a:ext cx="3886200" cy="435133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4629150" y="1825625"/>
            <a:ext cx="3886200" cy="435133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A27B66A8-05A5-4DF8-9281-9E43730CCD26}" type="datetime1">
              <a:rPr kumimoji="1" lang="ja-JP" altLang="en-US" smtClean="0"/>
              <a:t>2016/5/6</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1ADCCD8-2624-4556-A9AB-CD7F2BAE2050}" type="slidenum">
              <a:rPr kumimoji="1" lang="ja-JP" altLang="en-US" smtClean="0"/>
              <a:t>‹#›</a:t>
            </a:fld>
            <a:endParaRPr kumimoji="1" lang="ja-JP" altLang="en-US"/>
          </a:p>
        </p:txBody>
      </p:sp>
    </p:spTree>
    <p:extLst>
      <p:ext uri="{BB962C8B-B14F-4D97-AF65-F5344CB8AC3E}">
        <p14:creationId xmlns:p14="http://schemas.microsoft.com/office/powerpoint/2010/main" val="32792940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29841" y="365126"/>
            <a:ext cx="7886700" cy="1325563"/>
          </a:xfrm>
        </p:spPr>
        <p:txBody>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629842" y="2505075"/>
            <a:ext cx="3868340" cy="368458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4629150" y="2505075"/>
            <a:ext cx="3887391" cy="368458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7DB2550A-EE60-4A1D-84A7-49379EFC7619}" type="datetime1">
              <a:rPr kumimoji="1" lang="ja-JP" altLang="en-US" smtClean="0"/>
              <a:t>2016/5/6</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91ADCCD8-2624-4556-A9AB-CD7F2BAE2050}" type="slidenum">
              <a:rPr kumimoji="1" lang="ja-JP" altLang="en-US" smtClean="0"/>
              <a:t>‹#›</a:t>
            </a:fld>
            <a:endParaRPr kumimoji="1" lang="ja-JP" altLang="en-US"/>
          </a:p>
        </p:txBody>
      </p:sp>
    </p:spTree>
    <p:extLst>
      <p:ext uri="{BB962C8B-B14F-4D97-AF65-F5344CB8AC3E}">
        <p14:creationId xmlns:p14="http://schemas.microsoft.com/office/powerpoint/2010/main" val="30770924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AF514D6E-985D-4F48-9329-268FFF073086}" type="datetime1">
              <a:rPr kumimoji="1" lang="ja-JP" altLang="en-US" smtClean="0"/>
              <a:t>2016/5/6</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91ADCCD8-2624-4556-A9AB-CD7F2BAE2050}" type="slidenum">
              <a:rPr kumimoji="1" lang="ja-JP" altLang="en-US" smtClean="0"/>
              <a:t>‹#›</a:t>
            </a:fld>
            <a:endParaRPr kumimoji="1" lang="ja-JP" altLang="en-US"/>
          </a:p>
        </p:txBody>
      </p:sp>
    </p:spTree>
    <p:extLst>
      <p:ext uri="{BB962C8B-B14F-4D97-AF65-F5344CB8AC3E}">
        <p14:creationId xmlns:p14="http://schemas.microsoft.com/office/powerpoint/2010/main" val="36686254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D103025D-B94B-497F-A2D2-877A857E04FC}" type="datetime1">
              <a:rPr kumimoji="1" lang="ja-JP" altLang="en-US" smtClean="0"/>
              <a:t>2016/5/6</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91ADCCD8-2624-4556-A9AB-CD7F2BAE2050}" type="slidenum">
              <a:rPr kumimoji="1" lang="ja-JP" altLang="en-US" smtClean="0"/>
              <a:t>‹#›</a:t>
            </a:fld>
            <a:endParaRPr kumimoji="1" lang="ja-JP" altLang="en-US"/>
          </a:p>
        </p:txBody>
      </p:sp>
    </p:spTree>
    <p:extLst>
      <p:ext uri="{BB962C8B-B14F-4D97-AF65-F5344CB8AC3E}">
        <p14:creationId xmlns:p14="http://schemas.microsoft.com/office/powerpoint/2010/main" val="10227005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29841" y="457200"/>
            <a:ext cx="2949178" cy="1600200"/>
          </a:xfrm>
        </p:spPr>
        <p:txBody>
          <a:bodyPr anchor="b"/>
          <a:lstStyle>
            <a:lvl1pPr>
              <a:defRPr sz="2400"/>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9D970B5D-C010-448B-8E0F-EAC60E75C48F}" type="datetime1">
              <a:rPr kumimoji="1" lang="ja-JP" altLang="en-US" smtClean="0"/>
              <a:t>2016/5/6</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1ADCCD8-2624-4556-A9AB-CD7F2BAE2050}" type="slidenum">
              <a:rPr kumimoji="1" lang="ja-JP" altLang="en-US" smtClean="0"/>
              <a:t>‹#›</a:t>
            </a:fld>
            <a:endParaRPr kumimoji="1" lang="ja-JP" altLang="en-US"/>
          </a:p>
        </p:txBody>
      </p:sp>
    </p:spTree>
    <p:extLst>
      <p:ext uri="{BB962C8B-B14F-4D97-AF65-F5344CB8AC3E}">
        <p14:creationId xmlns:p14="http://schemas.microsoft.com/office/powerpoint/2010/main" val="34034865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629841" y="457200"/>
            <a:ext cx="2949178" cy="1600200"/>
          </a:xfrm>
        </p:spPr>
        <p:txBody>
          <a:bodyPr anchor="b"/>
          <a:lstStyle>
            <a:lvl1pPr>
              <a:defRPr sz="2400"/>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kumimoji="1" lang="ja-JP" altLang="en-US"/>
          </a:p>
        </p:txBody>
      </p:sp>
      <p:sp>
        <p:nvSpPr>
          <p:cNvPr id="4" name="テキスト プレースホルダー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0D2E3A45-C4DE-4983-832C-63CA5C982846}" type="datetime1">
              <a:rPr kumimoji="1" lang="ja-JP" altLang="en-US" smtClean="0"/>
              <a:t>2016/5/6</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1ADCCD8-2624-4556-A9AB-CD7F2BAE2050}" type="slidenum">
              <a:rPr kumimoji="1" lang="ja-JP" altLang="en-US" smtClean="0"/>
              <a:t>‹#›</a:t>
            </a:fld>
            <a:endParaRPr kumimoji="1" lang="ja-JP" altLang="en-US"/>
          </a:p>
        </p:txBody>
      </p:sp>
    </p:spTree>
    <p:extLst>
      <p:ext uri="{BB962C8B-B14F-4D97-AF65-F5344CB8AC3E}">
        <p14:creationId xmlns:p14="http://schemas.microsoft.com/office/powerpoint/2010/main" val="1724064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599DBEFE-9841-4BA0-A4D0-15DADA68EFAB}" type="datetime1">
              <a:rPr kumimoji="1" lang="ja-JP" altLang="en-US" smtClean="0"/>
              <a:t>2016/5/6</a:t>
            </a:fld>
            <a:endParaRPr kumimoji="1" lang="ja-JP" altLang="en-US"/>
          </a:p>
        </p:txBody>
      </p:sp>
      <p:sp>
        <p:nvSpPr>
          <p:cNvPr id="5" name="フッター プレースホルダー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91ADCCD8-2624-4556-A9AB-CD7F2BAE2050}" type="slidenum">
              <a:rPr kumimoji="1" lang="ja-JP" altLang="en-US" smtClean="0"/>
              <a:t>‹#›</a:t>
            </a:fld>
            <a:endParaRPr kumimoji="1" lang="ja-JP" altLang="en-US"/>
          </a:p>
        </p:txBody>
      </p:sp>
    </p:spTree>
    <p:extLst>
      <p:ext uri="{BB962C8B-B14F-4D97-AF65-F5344CB8AC3E}">
        <p14:creationId xmlns:p14="http://schemas.microsoft.com/office/powerpoint/2010/main" val="541988032"/>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hf hdr="0" ftr="0" dt="0"/>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ja-JP"/>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フリーフォーム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solidFill>
                <a:prstClr val="black"/>
              </a:solidFill>
              <a:ea typeface="ＭＳ Ｐゴシック" charset="-128"/>
            </a:endParaRPr>
          </a:p>
        </p:txBody>
      </p:sp>
      <p:sp>
        <p:nvSpPr>
          <p:cNvPr id="12" name="フリーフォーム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solidFill>
                <a:prstClr val="black"/>
              </a:solidFill>
              <a:ea typeface="ＭＳ Ｐゴシック" charset="-128"/>
            </a:endParaRPr>
          </a:p>
        </p:txBody>
      </p:sp>
      <p:sp>
        <p:nvSpPr>
          <p:cNvPr id="14" name="直角三角形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a:endParaRPr kumimoji="0" lang="en-US">
              <a:solidFill>
                <a:prstClr val="white"/>
              </a:solidFill>
            </a:endParaRPr>
          </a:p>
        </p:txBody>
      </p:sp>
      <p:cxnSp>
        <p:nvCxnSpPr>
          <p:cNvPr id="15" name="直線コネクタ 14"/>
          <p:cNvCxnSpPr/>
          <p:nvPr/>
        </p:nvCxnSpPr>
        <p:spPr>
          <a:xfrm>
            <a:off x="-9237" y="5787740"/>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タイトル プレースホルダー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ja-JP" altLang="en-US" smtClean="0"/>
              <a:t>マスター タイトルの書式設定</a:t>
            </a:r>
            <a:endParaRPr kumimoji="0" lang="en-US"/>
          </a:p>
        </p:txBody>
      </p:sp>
      <p:sp>
        <p:nvSpPr>
          <p:cNvPr id="30" name="テキスト プレースホルダー 29"/>
          <p:cNvSpPr>
            <a:spLocks noGrp="1"/>
          </p:cNvSpPr>
          <p:nvPr>
            <p:ph type="body" idx="1"/>
          </p:nvPr>
        </p:nvSpPr>
        <p:spPr>
          <a:xfrm>
            <a:off x="457200" y="1481330"/>
            <a:ext cx="8229600" cy="4525963"/>
          </a:xfrm>
          <a:prstGeom prst="rect">
            <a:avLst/>
          </a:prstGeom>
        </p:spPr>
        <p:txBody>
          <a:bodyPr vert="horz">
            <a:normAutofit/>
          </a:bodyPr>
          <a:lstStyle>
            <a:extLst/>
          </a:lstStyle>
          <a:p>
            <a:pPr lvl="0" eaLnBrk="1" latinLnBrk="0" hangingPunct="1"/>
            <a:r>
              <a:rPr kumimoji="0" lang="ja-JP" altLang="en-US" smtClean="0"/>
              <a:t>マスター テキストの書式設定</a:t>
            </a:r>
          </a:p>
          <a:p>
            <a:pPr lvl="1" eaLnBrk="1" latinLnBrk="0" hangingPunct="1"/>
            <a:r>
              <a:rPr kumimoji="0" lang="ja-JP" altLang="en-US" smtClean="0"/>
              <a:t>第 </a:t>
            </a:r>
            <a:r>
              <a:rPr kumimoji="0" lang="en-US" altLang="ja-JP" smtClean="0"/>
              <a:t>2 </a:t>
            </a:r>
            <a:r>
              <a:rPr kumimoji="0" lang="ja-JP" altLang="en-US" smtClean="0"/>
              <a:t>レベル</a:t>
            </a:r>
          </a:p>
          <a:p>
            <a:pPr lvl="2" eaLnBrk="1" latinLnBrk="0" hangingPunct="1"/>
            <a:r>
              <a:rPr kumimoji="0" lang="ja-JP" altLang="en-US" smtClean="0"/>
              <a:t>第 </a:t>
            </a:r>
            <a:r>
              <a:rPr kumimoji="0" lang="en-US" altLang="ja-JP" smtClean="0"/>
              <a:t>3 </a:t>
            </a:r>
            <a:r>
              <a:rPr kumimoji="0" lang="ja-JP" altLang="en-US" smtClean="0"/>
              <a:t>レベル</a:t>
            </a:r>
          </a:p>
          <a:p>
            <a:pPr lvl="3" eaLnBrk="1" latinLnBrk="0" hangingPunct="1"/>
            <a:r>
              <a:rPr kumimoji="0" lang="ja-JP" altLang="en-US" smtClean="0"/>
              <a:t>第 </a:t>
            </a:r>
            <a:r>
              <a:rPr kumimoji="0" lang="en-US" altLang="ja-JP" smtClean="0"/>
              <a:t>4 </a:t>
            </a:r>
            <a:r>
              <a:rPr kumimoji="0" lang="ja-JP" altLang="en-US" smtClean="0"/>
              <a:t>レベル</a:t>
            </a:r>
          </a:p>
          <a:p>
            <a:pPr lvl="4" eaLnBrk="1" latinLnBrk="0" hangingPunct="1"/>
            <a:r>
              <a:rPr kumimoji="0" lang="ja-JP" altLang="en-US" smtClean="0"/>
              <a:t>第 </a:t>
            </a:r>
            <a:r>
              <a:rPr kumimoji="0" lang="en-US" altLang="ja-JP" smtClean="0"/>
              <a:t>5 </a:t>
            </a:r>
            <a:r>
              <a:rPr kumimoji="0" lang="ja-JP" altLang="en-US" smtClean="0"/>
              <a:t>レベル</a:t>
            </a:r>
            <a:endParaRPr kumimoji="0" lang="en-US"/>
          </a:p>
        </p:txBody>
      </p:sp>
      <p:sp>
        <p:nvSpPr>
          <p:cNvPr id="10" name="日付プレースホルダー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pPr fontAlgn="base">
              <a:spcBef>
                <a:spcPct val="0"/>
              </a:spcBef>
              <a:spcAft>
                <a:spcPct val="0"/>
              </a:spcAft>
            </a:pPr>
            <a:endParaRPr lang="en-US" altLang="ja-JP">
              <a:solidFill>
                <a:srgbClr val="000000"/>
              </a:solidFill>
            </a:endParaRPr>
          </a:p>
        </p:txBody>
      </p:sp>
      <p:sp>
        <p:nvSpPr>
          <p:cNvPr id="22" name="フッター プレースホルダー 21"/>
          <p:cNvSpPr>
            <a:spLocks noGrp="1"/>
          </p:cNvSpPr>
          <p:nvPr>
            <p:ph type="ftr" sz="quarter" idx="3"/>
          </p:nvPr>
        </p:nvSpPr>
        <p:spPr>
          <a:xfrm>
            <a:off x="4380073" y="6407946"/>
            <a:ext cx="2350681" cy="365125"/>
          </a:xfrm>
          <a:prstGeom prst="rect">
            <a:avLst/>
          </a:prstGeom>
        </p:spPr>
        <p:txBody>
          <a:bodyPr vert="horz" anchor="b"/>
          <a:lstStyle>
            <a:lvl1pPr algn="r" eaLnBrk="1" latinLnBrk="0" hangingPunct="1">
              <a:defRPr kumimoji="0" sz="1000">
                <a:solidFill>
                  <a:schemeClr val="tx1"/>
                </a:solidFill>
              </a:defRPr>
            </a:lvl1pPr>
            <a:extLst/>
          </a:lstStyle>
          <a:p>
            <a:pPr fontAlgn="base">
              <a:spcBef>
                <a:spcPct val="0"/>
              </a:spcBef>
              <a:spcAft>
                <a:spcPct val="0"/>
              </a:spcAft>
            </a:pPr>
            <a:endParaRPr lang="en-US" altLang="ja-JP">
              <a:solidFill>
                <a:srgbClr val="000000"/>
              </a:solidFill>
            </a:endParaRPr>
          </a:p>
        </p:txBody>
      </p:sp>
      <p:sp>
        <p:nvSpPr>
          <p:cNvPr id="18" name="スライド番号プレースホルダー 17"/>
          <p:cNvSpPr>
            <a:spLocks noGrp="1"/>
          </p:cNvSpPr>
          <p:nvPr>
            <p:ph type="sldNum" sz="quarter" idx="4"/>
          </p:nvPr>
        </p:nvSpPr>
        <p:spPr>
          <a:xfrm>
            <a:off x="8647272" y="6407946"/>
            <a:ext cx="365760" cy="365125"/>
          </a:xfrm>
          <a:prstGeom prst="rect">
            <a:avLst/>
          </a:prstGeom>
        </p:spPr>
        <p:txBody>
          <a:bodyPr vert="horz" anchor="b"/>
          <a:lstStyle>
            <a:lvl1pPr algn="r" eaLnBrk="1" latinLnBrk="0" hangingPunct="1">
              <a:defRPr kumimoji="0" sz="1000" b="0">
                <a:solidFill>
                  <a:schemeClr val="tx1"/>
                </a:solidFill>
              </a:defRPr>
            </a:lvl1pPr>
            <a:extLst/>
          </a:lstStyle>
          <a:p>
            <a:pPr fontAlgn="base">
              <a:spcBef>
                <a:spcPct val="0"/>
              </a:spcBef>
              <a:spcAft>
                <a:spcPct val="0"/>
              </a:spcAft>
            </a:pPr>
            <a:fld id="{789D6384-06A6-4BDD-8CDC-F375C988D69E}" type="slidenum">
              <a:rPr lang="en-US" altLang="ja-JP" smtClean="0">
                <a:solidFill>
                  <a:srgbClr val="000000"/>
                </a:solidFill>
              </a:rPr>
              <a:pPr fontAlgn="base">
                <a:spcBef>
                  <a:spcPct val="0"/>
                </a:spcBef>
                <a:spcAft>
                  <a:spcPct val="0"/>
                </a:spcAft>
              </a:pPr>
              <a:t>‹#›</a:t>
            </a:fld>
            <a:endParaRPr lang="en-US" altLang="ja-JP">
              <a:solidFill>
                <a:srgbClr val="000000"/>
              </a:solidFill>
            </a:endParaRPr>
          </a:p>
        </p:txBody>
      </p:sp>
    </p:spTree>
    <p:extLst>
      <p:ext uri="{BB962C8B-B14F-4D97-AF65-F5344CB8AC3E}">
        <p14:creationId xmlns:p14="http://schemas.microsoft.com/office/powerpoint/2010/main" val="629408438"/>
      </p:ext>
    </p:extLst>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l" rtl="0" eaLnBrk="1" latinLnBrk="0" hangingPunct="1">
        <a:spcBef>
          <a:spcPct val="0"/>
        </a:spcBef>
        <a:buNone/>
        <a:defRPr kumimoji="1"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1"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1"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1"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1"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1"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1"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1"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1"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1" sz="1600" kern="1200" baseline="0">
          <a:solidFill>
            <a:schemeClr val="tx1"/>
          </a:solidFill>
          <a:latin typeface="+mn-lt"/>
          <a:ea typeface="+mn-ea"/>
          <a:cs typeface="+mn-cs"/>
        </a:defRPr>
      </a:lvl9pPr>
      <a:extLst/>
    </p:bodyStyle>
    <p:otherStyle>
      <a:lvl1pPr marL="0" algn="l" rtl="0" eaLnBrk="1" latinLnBrk="0" hangingPunct="1">
        <a:defRPr kumimoji="1" kern="1200">
          <a:solidFill>
            <a:schemeClr val="tx1"/>
          </a:solidFill>
          <a:latin typeface="+mn-lt"/>
          <a:ea typeface="+mn-ea"/>
          <a:cs typeface="+mn-cs"/>
        </a:defRPr>
      </a:lvl1pPr>
      <a:lvl2pPr marL="457200" algn="l" rtl="0" eaLnBrk="1" latinLnBrk="0" hangingPunct="1">
        <a:defRPr kumimoji="1" kern="1200">
          <a:solidFill>
            <a:schemeClr val="tx1"/>
          </a:solidFill>
          <a:latin typeface="+mn-lt"/>
          <a:ea typeface="+mn-ea"/>
          <a:cs typeface="+mn-cs"/>
        </a:defRPr>
      </a:lvl2pPr>
      <a:lvl3pPr marL="914400" algn="l" rtl="0" eaLnBrk="1" latinLnBrk="0" hangingPunct="1">
        <a:defRPr kumimoji="1" kern="1200">
          <a:solidFill>
            <a:schemeClr val="tx1"/>
          </a:solidFill>
          <a:latin typeface="+mn-lt"/>
          <a:ea typeface="+mn-ea"/>
          <a:cs typeface="+mn-cs"/>
        </a:defRPr>
      </a:lvl3pPr>
      <a:lvl4pPr marL="1371600" algn="l" rtl="0" eaLnBrk="1" latinLnBrk="0" hangingPunct="1">
        <a:defRPr kumimoji="1" kern="1200">
          <a:solidFill>
            <a:schemeClr val="tx1"/>
          </a:solidFill>
          <a:latin typeface="+mn-lt"/>
          <a:ea typeface="+mn-ea"/>
          <a:cs typeface="+mn-cs"/>
        </a:defRPr>
      </a:lvl4pPr>
      <a:lvl5pPr marL="1828800" algn="l" rtl="0" eaLnBrk="1" latinLnBrk="0" hangingPunct="1">
        <a:defRPr kumimoji="1" kern="1200">
          <a:solidFill>
            <a:schemeClr val="tx1"/>
          </a:solidFill>
          <a:latin typeface="+mn-lt"/>
          <a:ea typeface="+mn-ea"/>
          <a:cs typeface="+mn-cs"/>
        </a:defRPr>
      </a:lvl5pPr>
      <a:lvl6pPr marL="2286000" algn="l" rtl="0" eaLnBrk="1" latinLnBrk="0" hangingPunct="1">
        <a:defRPr kumimoji="1" kern="1200">
          <a:solidFill>
            <a:schemeClr val="tx1"/>
          </a:solidFill>
          <a:latin typeface="+mn-lt"/>
          <a:ea typeface="+mn-ea"/>
          <a:cs typeface="+mn-cs"/>
        </a:defRPr>
      </a:lvl6pPr>
      <a:lvl7pPr marL="2743200" algn="l" rtl="0" eaLnBrk="1" latinLnBrk="0" hangingPunct="1">
        <a:defRPr kumimoji="1" kern="1200">
          <a:solidFill>
            <a:schemeClr val="tx1"/>
          </a:solidFill>
          <a:latin typeface="+mn-lt"/>
          <a:ea typeface="+mn-ea"/>
          <a:cs typeface="+mn-cs"/>
        </a:defRPr>
      </a:lvl7pPr>
      <a:lvl8pPr marL="3200400" algn="l" rtl="0" eaLnBrk="1" latinLnBrk="0" hangingPunct="1">
        <a:defRPr kumimoji="1" kern="1200">
          <a:solidFill>
            <a:schemeClr val="tx1"/>
          </a:solidFill>
          <a:latin typeface="+mn-lt"/>
          <a:ea typeface="+mn-ea"/>
          <a:cs typeface="+mn-cs"/>
        </a:defRPr>
      </a:lvl8pPr>
      <a:lvl9pPr marL="3657600" algn="l" rtl="0" eaLnBrk="1" latinLnBrk="0" hangingPunct="1">
        <a:defRPr kumimoji="1"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490361" y="3284984"/>
            <a:ext cx="8446477" cy="1662825"/>
          </a:xfrm>
        </p:spPr>
        <p:txBody>
          <a:bodyPr>
            <a:normAutofit fontScale="90000"/>
          </a:bodyPr>
          <a:lstStyle/>
          <a:p>
            <a:pPr algn="l"/>
            <a:r>
              <a:rPr lang="ja-JP" altLang="en-US" sz="2400" dirty="0" smtClean="0"/>
              <a:t>重症心身障害児者等</a:t>
            </a:r>
            <a:r>
              <a:rPr lang="en-US" altLang="ja-JP" sz="2400" dirty="0" smtClean="0"/>
              <a:t/>
            </a:r>
            <a:br>
              <a:rPr lang="en-US" altLang="ja-JP" sz="2400" dirty="0" smtClean="0"/>
            </a:br>
            <a:r>
              <a:rPr lang="ja-JP" altLang="en-US" sz="2400" dirty="0" smtClean="0"/>
              <a:t>支援者育成研修テキスト</a:t>
            </a:r>
            <a:r>
              <a:rPr lang="en-US" altLang="ja-JP" sz="4400" dirty="0" smtClean="0"/>
              <a:t/>
            </a:r>
            <a:br>
              <a:rPr lang="en-US" altLang="ja-JP" sz="4400" dirty="0" smtClean="0"/>
            </a:br>
            <a:r>
              <a:rPr lang="en-US" altLang="ja-JP" sz="4400" dirty="0"/>
              <a:t/>
            </a:r>
            <a:br>
              <a:rPr lang="en-US" altLang="ja-JP" sz="4400" dirty="0"/>
            </a:br>
            <a:r>
              <a:rPr lang="ja-JP" altLang="en-US" sz="6000" dirty="0" smtClean="0"/>
              <a:t>４　連携②</a:t>
            </a:r>
            <a:r>
              <a:rPr lang="en-US" altLang="ja-JP" sz="4400" dirty="0" smtClean="0"/>
              <a:t/>
            </a:r>
            <a:br>
              <a:rPr lang="en-US" altLang="ja-JP" sz="4400" dirty="0" smtClean="0"/>
            </a:br>
            <a:r>
              <a:rPr lang="ja-JP" altLang="en-US" sz="4400" dirty="0" smtClean="0"/>
              <a:t>　</a:t>
            </a:r>
            <a:r>
              <a:rPr lang="en-US" altLang="ja-JP" sz="4400" dirty="0" smtClean="0"/>
              <a:t/>
            </a:r>
            <a:br>
              <a:rPr lang="en-US" altLang="ja-JP" sz="4400" dirty="0" smtClean="0"/>
            </a:br>
            <a:r>
              <a:rPr lang="ja-JP" altLang="en-US" sz="4400" dirty="0"/>
              <a:t>　</a:t>
            </a:r>
            <a:r>
              <a:rPr lang="ja-JP" altLang="en-US" sz="4400" dirty="0" smtClean="0"/>
              <a:t>　　　　　　　　　　　　　　　　　　　　　</a:t>
            </a:r>
            <a:r>
              <a:rPr lang="ja-JP" altLang="en-US" sz="4400" dirty="0"/>
              <a:t>　</a:t>
            </a:r>
            <a:r>
              <a:rPr lang="ja-JP" altLang="en-US" sz="4400" dirty="0" smtClean="0"/>
              <a:t>　　　　　　　　　　　　</a:t>
            </a:r>
            <a:r>
              <a:rPr lang="en-US" altLang="ja-JP" sz="4400" dirty="0" smtClean="0"/>
              <a:t/>
            </a:r>
            <a:br>
              <a:rPr lang="en-US" altLang="ja-JP" sz="4400" dirty="0" smtClean="0"/>
            </a:br>
            <a:r>
              <a:rPr lang="ja-JP" altLang="en-US" sz="4400" dirty="0" smtClean="0"/>
              <a:t>　　　　　　　</a:t>
            </a:r>
            <a:r>
              <a:rPr lang="ja-JP" altLang="en-US" sz="4400" dirty="0" smtClean="0"/>
              <a:t>　　　　連携</a:t>
            </a:r>
            <a:r>
              <a:rPr lang="ja-JP" altLang="en-US" sz="4400" dirty="0" smtClean="0"/>
              <a:t>・協働の必要性</a:t>
            </a:r>
            <a:r>
              <a:rPr lang="ja-JP" altLang="en-US" sz="4400" dirty="0"/>
              <a:t>　</a:t>
            </a:r>
            <a:r>
              <a:rPr lang="ja-JP" altLang="en-US" sz="4400" dirty="0" smtClean="0"/>
              <a:t>　　　　　　　　　　　　　　　　　　　</a:t>
            </a:r>
            <a:endParaRPr kumimoji="1" lang="ja-JP" altLang="en-US" sz="5300" dirty="0"/>
          </a:p>
        </p:txBody>
      </p:sp>
      <p:sp>
        <p:nvSpPr>
          <p:cNvPr id="5" name="スライド番号プレースホルダー 4"/>
          <p:cNvSpPr>
            <a:spLocks noGrp="1"/>
          </p:cNvSpPr>
          <p:nvPr>
            <p:ph type="sldNum" sz="quarter" idx="12"/>
          </p:nvPr>
        </p:nvSpPr>
        <p:spPr/>
        <p:txBody>
          <a:bodyPr/>
          <a:lstStyle/>
          <a:p>
            <a:fld id="{667E3D7A-13B8-45DE-9B11-587D56CF72EE}" type="slidenum">
              <a:rPr kumimoji="1" lang="ja-JP" altLang="en-US" smtClean="0"/>
              <a:pPr/>
              <a:t>1</a:t>
            </a:fld>
            <a:endParaRPr kumimoji="1" lang="ja-JP" altLang="en-US"/>
          </a:p>
        </p:txBody>
      </p:sp>
    </p:spTree>
    <p:extLst>
      <p:ext uri="{BB962C8B-B14F-4D97-AF65-F5344CB8AC3E}">
        <p14:creationId xmlns:p14="http://schemas.microsoft.com/office/powerpoint/2010/main" val="1953343267"/>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76518" y="304800"/>
            <a:ext cx="8038832" cy="914400"/>
          </a:xfrm>
        </p:spPr>
        <p:txBody>
          <a:bodyPr>
            <a:normAutofit fontScale="90000"/>
          </a:bodyPr>
          <a:lstStyle/>
          <a:p>
            <a:r>
              <a:rPr lang="ja-JP" altLang="en-US" dirty="0"/>
              <a:t>多</a:t>
            </a:r>
            <a:r>
              <a:rPr lang="ja-JP" altLang="en-US" dirty="0" smtClean="0"/>
              <a:t>職種と連携・協働による在宅療養の確認内容</a:t>
            </a:r>
            <a:endParaRPr kumimoji="1" lang="ja-JP" altLang="en-US" dirty="0"/>
          </a:p>
        </p:txBody>
      </p:sp>
      <p:sp>
        <p:nvSpPr>
          <p:cNvPr id="3" name="コンテンツ プレースホルダー 2"/>
          <p:cNvSpPr>
            <a:spLocks noGrp="1"/>
          </p:cNvSpPr>
          <p:nvPr>
            <p:ph idx="1"/>
          </p:nvPr>
        </p:nvSpPr>
        <p:spPr>
          <a:xfrm>
            <a:off x="231821" y="1327908"/>
            <a:ext cx="8283529" cy="5016378"/>
          </a:xfrm>
        </p:spPr>
        <p:txBody>
          <a:bodyPr/>
          <a:lstStyle/>
          <a:p>
            <a:pPr marL="0" indent="0">
              <a:buNone/>
            </a:pPr>
            <a:r>
              <a:rPr kumimoji="1" lang="ja-JP" altLang="en-US" dirty="0" smtClean="0"/>
              <a:t>退院直後</a:t>
            </a:r>
            <a:r>
              <a:rPr lang="ja-JP" altLang="en-US" dirty="0" smtClean="0"/>
              <a:t>に多</a:t>
            </a:r>
            <a:r>
              <a:rPr lang="ja-JP" altLang="en-US" dirty="0"/>
              <a:t>職種</a:t>
            </a:r>
            <a:r>
              <a:rPr lang="ja-JP" altLang="en-US" dirty="0" smtClean="0"/>
              <a:t>で</a:t>
            </a:r>
            <a:r>
              <a:rPr lang="ja-JP" altLang="en-US" dirty="0"/>
              <a:t>確認</a:t>
            </a:r>
            <a:r>
              <a:rPr lang="ja-JP" altLang="en-US" dirty="0" smtClean="0"/>
              <a:t>する</a:t>
            </a:r>
            <a:r>
              <a:rPr lang="ja-JP" altLang="en-US" dirty="0"/>
              <a:t>事項</a:t>
            </a:r>
            <a:endParaRPr kumimoji="1" lang="en-US" altLang="ja-JP" dirty="0" smtClean="0"/>
          </a:p>
          <a:p>
            <a:pPr marL="0" indent="0">
              <a:buNone/>
            </a:pPr>
            <a:endParaRPr kumimoji="1" lang="ja-JP" altLang="en-US" dirty="0"/>
          </a:p>
        </p:txBody>
      </p:sp>
      <p:graphicFrame>
        <p:nvGraphicFramePr>
          <p:cNvPr id="4" name="表 3"/>
          <p:cNvGraphicFramePr>
            <a:graphicFrameLocks noGrp="1"/>
          </p:cNvGraphicFramePr>
          <p:nvPr>
            <p:extLst>
              <p:ext uri="{D42A27DB-BD31-4B8C-83A1-F6EECF244321}">
                <p14:modId xmlns:p14="http://schemas.microsoft.com/office/powerpoint/2010/main" val="1449567988"/>
              </p:ext>
            </p:extLst>
          </p:nvPr>
        </p:nvGraphicFramePr>
        <p:xfrm>
          <a:off x="231821" y="1810880"/>
          <a:ext cx="8461418" cy="4763765"/>
        </p:xfrm>
        <a:graphic>
          <a:graphicData uri="http://schemas.openxmlformats.org/drawingml/2006/table">
            <a:tbl>
              <a:tblPr firstRow="1" bandRow="1">
                <a:tableStyleId>{5940675A-B579-460E-94D1-54222C63F5DA}</a:tableStyleId>
              </a:tblPr>
              <a:tblGrid>
                <a:gridCol w="1830834"/>
                <a:gridCol w="3732838"/>
                <a:gridCol w="2897746"/>
              </a:tblGrid>
              <a:tr h="495553">
                <a:tc>
                  <a:txBody>
                    <a:bodyPr/>
                    <a:lstStyle/>
                    <a:p>
                      <a:pPr algn="ctr"/>
                      <a:r>
                        <a:rPr kumimoji="1" lang="ja-JP" altLang="en-US" sz="1800" b="1" dirty="0" smtClean="0"/>
                        <a:t>連携の目標</a:t>
                      </a:r>
                      <a:endParaRPr kumimoji="1" lang="ja-JP" altLang="en-US" sz="1800" b="1" dirty="0"/>
                    </a:p>
                  </a:txBody>
                  <a:tcPr/>
                </a:tc>
                <a:tc>
                  <a:txBody>
                    <a:bodyPr/>
                    <a:lstStyle/>
                    <a:p>
                      <a:pPr algn="ctr"/>
                      <a:r>
                        <a:rPr kumimoji="1" lang="ja-JP" altLang="en-US" sz="1800" b="1" dirty="0" smtClean="0"/>
                        <a:t>具体策</a:t>
                      </a:r>
                      <a:endParaRPr kumimoji="1" lang="ja-JP" altLang="en-US" sz="1800" b="1" dirty="0"/>
                    </a:p>
                  </a:txBody>
                  <a:tcPr/>
                </a:tc>
                <a:tc>
                  <a:txBody>
                    <a:bodyPr/>
                    <a:lstStyle/>
                    <a:p>
                      <a:pPr algn="ctr"/>
                      <a:r>
                        <a:rPr kumimoji="1" lang="ja-JP" altLang="en-US" sz="1800" b="1" dirty="0" smtClean="0"/>
                        <a:t>主たる担当者</a:t>
                      </a:r>
                      <a:endParaRPr kumimoji="1" lang="ja-JP" altLang="en-US" sz="1800" b="1" dirty="0"/>
                    </a:p>
                  </a:txBody>
                  <a:tcPr/>
                </a:tc>
              </a:tr>
              <a:tr h="495553">
                <a:tc rowSpan="4">
                  <a:txBody>
                    <a:bodyPr/>
                    <a:lstStyle/>
                    <a:p>
                      <a:pPr algn="l"/>
                      <a:endParaRPr kumimoji="1" lang="en-US" altLang="ja-JP" sz="1800" b="1" dirty="0" smtClean="0"/>
                    </a:p>
                    <a:p>
                      <a:pPr algn="l"/>
                      <a:endParaRPr kumimoji="1" lang="en-US" altLang="ja-JP" sz="1800" b="1" dirty="0" smtClean="0"/>
                    </a:p>
                    <a:p>
                      <a:pPr algn="l"/>
                      <a:r>
                        <a:rPr kumimoji="1" lang="ja-JP" altLang="en-US" sz="1800" b="1" dirty="0" smtClean="0"/>
                        <a:t>心身機能・身体構造を</a:t>
                      </a:r>
                      <a:endParaRPr kumimoji="1" lang="en-US" altLang="ja-JP" sz="1800" b="1" dirty="0" smtClean="0"/>
                    </a:p>
                    <a:p>
                      <a:pPr algn="l"/>
                      <a:r>
                        <a:rPr kumimoji="1" lang="ja-JP" altLang="en-US" sz="1800" b="1" dirty="0" smtClean="0"/>
                        <a:t>整える</a:t>
                      </a:r>
                      <a:endParaRPr kumimoji="1" lang="ja-JP" altLang="en-US" sz="1800" b="1" dirty="0"/>
                    </a:p>
                  </a:txBody>
                  <a:tcPr/>
                </a:tc>
                <a:tc>
                  <a:txBody>
                    <a:bodyPr/>
                    <a:lstStyle/>
                    <a:p>
                      <a:r>
                        <a:rPr kumimoji="1" lang="ja-JP" altLang="en-US" sz="1800" b="1" dirty="0" smtClean="0"/>
                        <a:t>状態安定</a:t>
                      </a:r>
                      <a:endParaRPr kumimoji="1" lang="ja-JP" altLang="en-US" sz="1800" b="1" dirty="0"/>
                    </a:p>
                  </a:txBody>
                  <a:tcPr/>
                </a:tc>
                <a:tc rowSpan="4">
                  <a:txBody>
                    <a:bodyPr/>
                    <a:lstStyle/>
                    <a:p>
                      <a:r>
                        <a:rPr kumimoji="1" lang="ja-JP" altLang="en-US" sz="1800" b="1" dirty="0" smtClean="0"/>
                        <a:t>　両親・家族</a:t>
                      </a:r>
                      <a:endParaRPr kumimoji="1" lang="en-US" altLang="ja-JP" sz="1800" b="1" dirty="0" smtClean="0"/>
                    </a:p>
                    <a:p>
                      <a:r>
                        <a:rPr kumimoji="1" lang="ja-JP" altLang="en-US" sz="1800" b="1" dirty="0" smtClean="0"/>
                        <a:t>　主治医</a:t>
                      </a:r>
                      <a:endParaRPr kumimoji="1" lang="en-US" altLang="ja-JP" sz="1800" b="1" dirty="0" smtClean="0"/>
                    </a:p>
                    <a:p>
                      <a:r>
                        <a:rPr kumimoji="1" lang="ja-JP" altLang="en-US" sz="1800" b="1" dirty="0" smtClean="0"/>
                        <a:t>　訪問看護師</a:t>
                      </a:r>
                      <a:endParaRPr kumimoji="1" lang="en-US" altLang="ja-JP" sz="1800" b="1" dirty="0" smtClean="0"/>
                    </a:p>
                    <a:p>
                      <a:r>
                        <a:rPr kumimoji="1" lang="ja-JP" altLang="en-US" sz="1800" b="1" dirty="0" smtClean="0"/>
                        <a:t>　理学療法士</a:t>
                      </a:r>
                      <a:endParaRPr kumimoji="1" lang="en-US" altLang="ja-JP" sz="1800" b="1" dirty="0" smtClean="0"/>
                    </a:p>
                    <a:p>
                      <a:r>
                        <a:rPr kumimoji="1" lang="ja-JP" altLang="en-US" sz="1800" b="1" dirty="0" smtClean="0"/>
                        <a:t>　介護福祉士等</a:t>
                      </a:r>
                      <a:endParaRPr kumimoji="1" lang="en-US" altLang="ja-JP" sz="1800" b="1" dirty="0" smtClean="0"/>
                    </a:p>
                    <a:p>
                      <a:r>
                        <a:rPr kumimoji="1" lang="ja-JP" altLang="en-US" sz="1800" b="1" dirty="0" smtClean="0"/>
                        <a:t>　療養通所介護事業所職員</a:t>
                      </a:r>
                      <a:endParaRPr kumimoji="1" lang="ja-JP" altLang="en-US" sz="1800" b="1" dirty="0"/>
                    </a:p>
                  </a:txBody>
                  <a:tcPr/>
                </a:tc>
              </a:tr>
              <a:tr h="495553">
                <a:tc vMerge="1">
                  <a:txBody>
                    <a:bodyPr/>
                    <a:lstStyle/>
                    <a:p>
                      <a:endParaRPr kumimoji="1" lang="ja-JP" altLang="en-US"/>
                    </a:p>
                  </a:txBody>
                  <a:tcPr/>
                </a:tc>
                <a:tc>
                  <a:txBody>
                    <a:bodyPr/>
                    <a:lstStyle/>
                    <a:p>
                      <a:r>
                        <a:rPr kumimoji="1" lang="ja-JP" altLang="en-US" sz="1800" b="1" dirty="0" smtClean="0"/>
                        <a:t>苦痛の緩和</a:t>
                      </a:r>
                      <a:endParaRPr kumimoji="1" lang="ja-JP" altLang="en-US" sz="1800" b="1" dirty="0"/>
                    </a:p>
                  </a:txBody>
                  <a:tcPr/>
                </a:tc>
                <a:tc vMerge="1">
                  <a:txBody>
                    <a:bodyPr/>
                    <a:lstStyle/>
                    <a:p>
                      <a:endParaRPr kumimoji="1" lang="ja-JP" altLang="en-US" sz="1800" b="1" dirty="0"/>
                    </a:p>
                  </a:txBody>
                  <a:tcPr/>
                </a:tc>
              </a:tr>
              <a:tr h="495553">
                <a:tc vMerge="1">
                  <a:txBody>
                    <a:bodyPr/>
                    <a:lstStyle/>
                    <a:p>
                      <a:endParaRPr kumimoji="1" lang="ja-JP" altLang="en-US"/>
                    </a:p>
                  </a:txBody>
                  <a:tcPr/>
                </a:tc>
                <a:tc>
                  <a:txBody>
                    <a:bodyPr/>
                    <a:lstStyle/>
                    <a:p>
                      <a:r>
                        <a:rPr kumimoji="1" lang="ja-JP" altLang="en-US" sz="1800" b="1" dirty="0" smtClean="0"/>
                        <a:t>疾病管理</a:t>
                      </a:r>
                      <a:endParaRPr kumimoji="1" lang="ja-JP" altLang="en-US" sz="1800" b="1" dirty="0"/>
                    </a:p>
                  </a:txBody>
                  <a:tcPr/>
                </a:tc>
                <a:tc vMerge="1">
                  <a:txBody>
                    <a:bodyPr/>
                    <a:lstStyle/>
                    <a:p>
                      <a:endParaRPr kumimoji="1" lang="ja-JP" altLang="en-US" sz="1800" b="1" dirty="0"/>
                    </a:p>
                  </a:txBody>
                  <a:tcPr/>
                </a:tc>
              </a:tr>
              <a:tr h="495553">
                <a:tc vMerge="1">
                  <a:txBody>
                    <a:bodyPr/>
                    <a:lstStyle/>
                    <a:p>
                      <a:endParaRPr kumimoji="1" lang="ja-JP" altLang="en-US"/>
                    </a:p>
                  </a:txBody>
                  <a:tcPr/>
                </a:tc>
                <a:tc>
                  <a:txBody>
                    <a:bodyPr/>
                    <a:lstStyle/>
                    <a:p>
                      <a:r>
                        <a:rPr kumimoji="1" lang="ja-JP" altLang="en-US" sz="1800" b="1" dirty="0" smtClean="0"/>
                        <a:t>発達管理</a:t>
                      </a:r>
                      <a:endParaRPr kumimoji="1" lang="ja-JP" altLang="en-US" sz="1800" b="1" dirty="0"/>
                    </a:p>
                  </a:txBody>
                  <a:tcPr/>
                </a:tc>
                <a:tc vMerge="1">
                  <a:txBody>
                    <a:bodyPr/>
                    <a:lstStyle/>
                    <a:p>
                      <a:endParaRPr kumimoji="1" lang="ja-JP" altLang="en-US" sz="1800" b="1" dirty="0"/>
                    </a:p>
                  </a:txBody>
                  <a:tcPr/>
                </a:tc>
              </a:tr>
              <a:tr h="677689">
                <a:tc rowSpan="4">
                  <a:txBody>
                    <a:bodyPr/>
                    <a:lstStyle/>
                    <a:p>
                      <a:pPr algn="l"/>
                      <a:endParaRPr kumimoji="1" lang="en-US" altLang="ja-JP" sz="1800" b="1" dirty="0" smtClean="0"/>
                    </a:p>
                    <a:p>
                      <a:pPr algn="l"/>
                      <a:endParaRPr kumimoji="1" lang="en-US" altLang="ja-JP" sz="1800" b="1" dirty="0" smtClean="0"/>
                    </a:p>
                    <a:p>
                      <a:pPr algn="l"/>
                      <a:r>
                        <a:rPr kumimoji="1" lang="ja-JP" altLang="en-US" sz="1800" b="1" dirty="0" smtClean="0"/>
                        <a:t>子どもと家族の活動と</a:t>
                      </a:r>
                      <a:endParaRPr kumimoji="1" lang="en-US" altLang="ja-JP" sz="1800" b="1" dirty="0" smtClean="0"/>
                    </a:p>
                    <a:p>
                      <a:pPr algn="l"/>
                      <a:r>
                        <a:rPr kumimoji="1" lang="ja-JP" altLang="en-US" sz="1800" b="1" dirty="0" smtClean="0"/>
                        <a:t>参加を支える</a:t>
                      </a:r>
                      <a:endParaRPr kumimoji="1" lang="ja-JP" altLang="en-US" sz="1800" b="1" dirty="0"/>
                    </a:p>
                  </a:txBody>
                  <a:tcPr/>
                </a:tc>
                <a:tc>
                  <a:txBody>
                    <a:bodyPr/>
                    <a:lstStyle/>
                    <a:p>
                      <a:r>
                        <a:rPr kumimoji="1" lang="ja-JP" altLang="en-US" sz="1800" b="1" dirty="0" smtClean="0"/>
                        <a:t>ＩＣＦを意識した療育環境の整備</a:t>
                      </a:r>
                      <a:endParaRPr kumimoji="1" lang="en-US" altLang="ja-JP" sz="1800" b="1" dirty="0" smtClean="0"/>
                    </a:p>
                    <a:p>
                      <a:r>
                        <a:rPr kumimoji="1" lang="ja-JP" altLang="en-US" sz="1800" b="1" dirty="0" smtClean="0"/>
                        <a:t>　（外出しやすい環境も含む）</a:t>
                      </a:r>
                      <a:endParaRPr kumimoji="1" lang="ja-JP" altLang="en-US" sz="1800" b="1" dirty="0"/>
                    </a:p>
                  </a:txBody>
                  <a:tcPr/>
                </a:tc>
                <a:tc rowSpan="4">
                  <a:txBody>
                    <a:bodyPr/>
                    <a:lstStyle/>
                    <a:p>
                      <a:r>
                        <a:rPr kumimoji="1" lang="ja-JP" altLang="en-US" sz="1800" b="1" dirty="0" smtClean="0"/>
                        <a:t>両親・家族</a:t>
                      </a:r>
                      <a:endParaRPr kumimoji="1" lang="en-US" altLang="ja-JP" sz="1800" b="1" dirty="0" smtClean="0"/>
                    </a:p>
                    <a:p>
                      <a:r>
                        <a:rPr kumimoji="1" lang="ja-JP" altLang="en-US" sz="1800" b="1" dirty="0" smtClean="0"/>
                        <a:t>障害福祉課ケースワーカ</a:t>
                      </a:r>
                      <a:r>
                        <a:rPr kumimoji="1" lang="en-US" altLang="ja-JP" sz="1800" b="1" dirty="0" smtClean="0"/>
                        <a:t>―</a:t>
                      </a:r>
                    </a:p>
                    <a:p>
                      <a:r>
                        <a:rPr kumimoji="1" lang="ja-JP" altLang="en-US" sz="1800" b="1" dirty="0" smtClean="0"/>
                        <a:t>相談支援専門員</a:t>
                      </a:r>
                      <a:endParaRPr kumimoji="1" lang="en-US" altLang="ja-JP" sz="1800" b="1" dirty="0" smtClean="0"/>
                    </a:p>
                    <a:p>
                      <a:r>
                        <a:rPr kumimoji="1" lang="ja-JP" altLang="en-US" sz="1800" b="1" dirty="0" smtClean="0"/>
                        <a:t>訪問看護師・理学療法士</a:t>
                      </a:r>
                      <a:endParaRPr kumimoji="1" lang="en-US" altLang="ja-JP" sz="1800" b="1" dirty="0" smtClean="0"/>
                    </a:p>
                    <a:p>
                      <a:r>
                        <a:rPr kumimoji="1" lang="ja-JP" altLang="en-US" sz="1800" b="1" dirty="0" smtClean="0"/>
                        <a:t>介護福祉士等</a:t>
                      </a:r>
                      <a:endParaRPr kumimoji="1" lang="en-US" altLang="ja-JP" sz="1800" b="1" dirty="0" smtClean="0"/>
                    </a:p>
                    <a:p>
                      <a:r>
                        <a:rPr kumimoji="1" lang="ja-JP" altLang="en-US" sz="1800" b="1" dirty="0" smtClean="0"/>
                        <a:t>療養通所介護事業所職員</a:t>
                      </a:r>
                      <a:endParaRPr kumimoji="1" lang="en-US" altLang="ja-JP" sz="1800" b="1" dirty="0" smtClean="0"/>
                    </a:p>
                    <a:p>
                      <a:r>
                        <a:rPr kumimoji="1" lang="ja-JP" altLang="en-US" sz="1800" b="1" dirty="0" smtClean="0"/>
                        <a:t>療育施設職員</a:t>
                      </a:r>
                      <a:endParaRPr kumimoji="1" lang="en-US" altLang="ja-JP" sz="1800" b="1" dirty="0" smtClean="0"/>
                    </a:p>
                    <a:p>
                      <a:r>
                        <a:rPr kumimoji="1" lang="ja-JP" altLang="en-US" sz="1800" b="1" dirty="0" smtClean="0"/>
                        <a:t>保育園職員</a:t>
                      </a:r>
                      <a:endParaRPr kumimoji="1" lang="ja-JP" altLang="en-US" sz="1800" b="1" dirty="0"/>
                    </a:p>
                  </a:txBody>
                  <a:tcPr/>
                </a:tc>
              </a:tr>
              <a:tr h="495553">
                <a:tc vMerge="1">
                  <a:txBody>
                    <a:bodyPr/>
                    <a:lstStyle/>
                    <a:p>
                      <a:endParaRPr kumimoji="1" lang="ja-JP" altLang="en-US"/>
                    </a:p>
                  </a:txBody>
                  <a:tcPr/>
                </a:tc>
                <a:tc>
                  <a:txBody>
                    <a:bodyPr/>
                    <a:lstStyle/>
                    <a:p>
                      <a:r>
                        <a:rPr kumimoji="1" lang="ja-JP" altLang="en-US" sz="1800" b="1" dirty="0" smtClean="0"/>
                        <a:t>家族の経済活動と療育の役割分担</a:t>
                      </a:r>
                      <a:endParaRPr kumimoji="1" lang="ja-JP" altLang="en-US" sz="1800" b="1" dirty="0"/>
                    </a:p>
                  </a:txBody>
                  <a:tcPr/>
                </a:tc>
                <a:tc vMerge="1">
                  <a:txBody>
                    <a:bodyPr/>
                    <a:lstStyle/>
                    <a:p>
                      <a:endParaRPr kumimoji="1" lang="ja-JP" altLang="en-US" sz="1800" b="1" dirty="0"/>
                    </a:p>
                  </a:txBody>
                  <a:tcPr/>
                </a:tc>
              </a:tr>
              <a:tr h="495553">
                <a:tc vMerge="1">
                  <a:txBody>
                    <a:bodyPr/>
                    <a:lstStyle/>
                    <a:p>
                      <a:pPr algn="ctr"/>
                      <a:endParaRPr kumimoji="1" lang="ja-JP" altLang="en-US" dirty="0"/>
                    </a:p>
                  </a:txBody>
                  <a:tcPr/>
                </a:tc>
                <a:tc>
                  <a:txBody>
                    <a:bodyPr/>
                    <a:lstStyle/>
                    <a:p>
                      <a:r>
                        <a:rPr kumimoji="1" lang="ja-JP" altLang="en-US" sz="1800" b="1" dirty="0" smtClean="0"/>
                        <a:t>家族の休息度</a:t>
                      </a:r>
                      <a:endParaRPr kumimoji="1" lang="ja-JP" altLang="en-US" sz="1800" b="1" dirty="0"/>
                    </a:p>
                  </a:txBody>
                  <a:tcPr/>
                </a:tc>
                <a:tc vMerge="1">
                  <a:txBody>
                    <a:bodyPr/>
                    <a:lstStyle/>
                    <a:p>
                      <a:endParaRPr kumimoji="1" lang="ja-JP" altLang="en-US" sz="1800" b="1" dirty="0"/>
                    </a:p>
                  </a:txBody>
                  <a:tcPr/>
                </a:tc>
              </a:tr>
              <a:tr h="495553">
                <a:tc vMerge="1">
                  <a:txBody>
                    <a:bodyPr/>
                    <a:lstStyle/>
                    <a:p>
                      <a:pPr algn="ctr"/>
                      <a:endParaRPr kumimoji="1" lang="ja-JP" altLang="en-US" dirty="0"/>
                    </a:p>
                  </a:txBody>
                  <a:tcPr/>
                </a:tc>
                <a:tc>
                  <a:txBody>
                    <a:bodyPr/>
                    <a:lstStyle/>
                    <a:p>
                      <a:r>
                        <a:rPr kumimoji="1" lang="ja-JP" altLang="en-US" sz="1800" b="1" dirty="0" smtClean="0"/>
                        <a:t>姉妹への支援</a:t>
                      </a:r>
                      <a:endParaRPr kumimoji="1" lang="ja-JP" altLang="en-US" sz="1800" b="1" dirty="0"/>
                    </a:p>
                  </a:txBody>
                  <a:tcPr/>
                </a:tc>
                <a:tc vMerge="1">
                  <a:txBody>
                    <a:bodyPr/>
                    <a:lstStyle/>
                    <a:p>
                      <a:endParaRPr kumimoji="1" lang="ja-JP" altLang="en-US" sz="1800" b="1" dirty="0"/>
                    </a:p>
                  </a:txBody>
                  <a:tcPr/>
                </a:tc>
              </a:tr>
            </a:tbl>
          </a:graphicData>
        </a:graphic>
      </p:graphicFrame>
      <p:sp>
        <p:nvSpPr>
          <p:cNvPr id="5" name="スライド番号プレースホルダー 4"/>
          <p:cNvSpPr>
            <a:spLocks noGrp="1"/>
          </p:cNvSpPr>
          <p:nvPr>
            <p:ph type="sldNum" sz="quarter" idx="12"/>
          </p:nvPr>
        </p:nvSpPr>
        <p:spPr/>
        <p:txBody>
          <a:bodyPr/>
          <a:lstStyle/>
          <a:p>
            <a:fld id="{8C43EE91-B042-475E-8CDE-9E0453EB7DD3}" type="slidenum">
              <a:rPr lang="en-US" altLang="ja-JP" smtClean="0"/>
              <a:pPr/>
              <a:t>10</a:t>
            </a:fld>
            <a:endParaRPr lang="en-US" altLang="ja-JP" dirty="0"/>
          </a:p>
        </p:txBody>
      </p:sp>
    </p:spTree>
    <p:extLst>
      <p:ext uri="{BB962C8B-B14F-4D97-AF65-F5344CB8AC3E}">
        <p14:creationId xmlns:p14="http://schemas.microsoft.com/office/powerpoint/2010/main" val="285313891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66293" y="227526"/>
            <a:ext cx="7488832" cy="914400"/>
          </a:xfrm>
        </p:spPr>
        <p:txBody>
          <a:bodyPr>
            <a:normAutofit/>
          </a:bodyPr>
          <a:lstStyle/>
          <a:p>
            <a:r>
              <a:rPr lang="ja-JP" altLang="en-US" sz="3200" b="1" dirty="0"/>
              <a:t>心身機能・身体構造を</a:t>
            </a:r>
            <a:r>
              <a:rPr lang="ja-JP" altLang="en-US" sz="3200" b="1" dirty="0" smtClean="0"/>
              <a:t>整える実践例</a:t>
            </a:r>
            <a:endParaRPr kumimoji="1" lang="ja-JP" altLang="en-US" dirty="0"/>
          </a:p>
        </p:txBody>
      </p:sp>
      <p:sp>
        <p:nvSpPr>
          <p:cNvPr id="3" name="コンテンツ プレースホルダー 2"/>
          <p:cNvSpPr>
            <a:spLocks noGrp="1"/>
          </p:cNvSpPr>
          <p:nvPr>
            <p:ph idx="1"/>
          </p:nvPr>
        </p:nvSpPr>
        <p:spPr>
          <a:xfrm>
            <a:off x="628650" y="1552356"/>
            <a:ext cx="7886700" cy="4351338"/>
          </a:xfrm>
        </p:spPr>
        <p:txBody>
          <a:bodyPr>
            <a:normAutofit/>
          </a:bodyPr>
          <a:lstStyle/>
          <a:p>
            <a:pPr marL="0" indent="0">
              <a:buNone/>
            </a:pPr>
            <a:r>
              <a:rPr kumimoji="1" lang="ja-JP" altLang="en-US" sz="2800" dirty="0" smtClean="0"/>
              <a:t>＊経管栄養方法</a:t>
            </a:r>
            <a:endParaRPr kumimoji="1" lang="en-US" altLang="ja-JP" sz="2800" dirty="0" smtClean="0"/>
          </a:p>
          <a:p>
            <a:pPr marL="0" indent="0">
              <a:buNone/>
            </a:pPr>
            <a:r>
              <a:rPr lang="ja-JP" altLang="en-US" sz="2800" dirty="0" smtClean="0"/>
              <a:t>　イルリガードルを使用し、滴下方式にて</a:t>
            </a:r>
            <a:endParaRPr lang="en-US" altLang="ja-JP" sz="2800" dirty="0" smtClean="0"/>
          </a:p>
          <a:p>
            <a:pPr marL="0" indent="0">
              <a:buNone/>
            </a:pPr>
            <a:r>
              <a:rPr kumimoji="1" lang="ja-JP" altLang="en-US" sz="2800" dirty="0" smtClean="0"/>
              <a:t>　一日</a:t>
            </a:r>
            <a:r>
              <a:rPr kumimoji="1" lang="en-US" altLang="ja-JP" sz="2800" dirty="0" smtClean="0"/>
              <a:t>6</a:t>
            </a:r>
            <a:r>
              <a:rPr kumimoji="1" lang="ja-JP" altLang="en-US" sz="2800" dirty="0" smtClean="0"/>
              <a:t>回（</a:t>
            </a:r>
            <a:r>
              <a:rPr lang="en-US" altLang="ja-JP" sz="2800" dirty="0" smtClean="0"/>
              <a:t>5</a:t>
            </a:r>
            <a:r>
              <a:rPr lang="ja-JP" altLang="en-US" sz="2800" dirty="0" smtClean="0"/>
              <a:t>・</a:t>
            </a:r>
            <a:r>
              <a:rPr lang="en-US" altLang="ja-JP" sz="2800" dirty="0" smtClean="0"/>
              <a:t>9</a:t>
            </a:r>
            <a:r>
              <a:rPr lang="ja-JP" altLang="en-US" sz="2800" dirty="0" smtClean="0"/>
              <a:t>・</a:t>
            </a:r>
            <a:r>
              <a:rPr lang="en-US" altLang="ja-JP" sz="2800" dirty="0" smtClean="0"/>
              <a:t>13</a:t>
            </a:r>
            <a:r>
              <a:rPr lang="ja-JP" altLang="en-US" sz="2800" dirty="0" smtClean="0"/>
              <a:t>・</a:t>
            </a:r>
            <a:r>
              <a:rPr lang="en-US" altLang="ja-JP" sz="2800" dirty="0" smtClean="0"/>
              <a:t>16</a:t>
            </a:r>
            <a:r>
              <a:rPr lang="ja-JP" altLang="en-US" sz="2800" dirty="0" smtClean="0"/>
              <a:t>・</a:t>
            </a:r>
            <a:r>
              <a:rPr lang="en-US" altLang="ja-JP" sz="2800" dirty="0" smtClean="0"/>
              <a:t>20</a:t>
            </a:r>
            <a:r>
              <a:rPr lang="ja-JP" altLang="en-US" sz="2800" dirty="0" smtClean="0"/>
              <a:t>・０）</a:t>
            </a:r>
            <a:endParaRPr lang="en-US" altLang="ja-JP" sz="2800" dirty="0" smtClean="0"/>
          </a:p>
          <a:p>
            <a:pPr marL="0" indent="0">
              <a:buNone/>
            </a:pPr>
            <a:endParaRPr kumimoji="1" lang="en-US" altLang="ja-JP" sz="2800" dirty="0" smtClean="0"/>
          </a:p>
          <a:p>
            <a:pPr marL="0" indent="0">
              <a:buNone/>
            </a:pPr>
            <a:r>
              <a:rPr lang="ja-JP" altLang="en-US" sz="2800" dirty="0" smtClean="0"/>
              <a:t>　経管栄養中に吸引をする場合、注入した栄養剤を胃管カテーテルより一度ぬいて、吸引するように指導されていた。</a:t>
            </a:r>
            <a:endParaRPr lang="en-US" altLang="ja-JP" sz="2800" dirty="0" smtClean="0"/>
          </a:p>
        </p:txBody>
      </p:sp>
      <p:sp>
        <p:nvSpPr>
          <p:cNvPr id="4" name="スライド番号プレースホルダー 3"/>
          <p:cNvSpPr>
            <a:spLocks noGrp="1"/>
          </p:cNvSpPr>
          <p:nvPr>
            <p:ph type="sldNum" sz="quarter" idx="12"/>
          </p:nvPr>
        </p:nvSpPr>
        <p:spPr/>
        <p:txBody>
          <a:bodyPr/>
          <a:lstStyle/>
          <a:p>
            <a:fld id="{8C43EE91-B042-475E-8CDE-9E0453EB7DD3}" type="slidenum">
              <a:rPr lang="en-US" altLang="ja-JP" smtClean="0"/>
              <a:pPr/>
              <a:t>11</a:t>
            </a:fld>
            <a:endParaRPr lang="en-US" altLang="ja-JP" dirty="0"/>
          </a:p>
        </p:txBody>
      </p:sp>
    </p:spTree>
    <p:extLst>
      <p:ext uri="{BB962C8B-B14F-4D97-AF65-F5344CB8AC3E}">
        <p14:creationId xmlns:p14="http://schemas.microsoft.com/office/powerpoint/2010/main" val="415071733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594470" y="785013"/>
            <a:ext cx="7920880" cy="914400"/>
          </a:xfrm>
        </p:spPr>
        <p:txBody>
          <a:bodyPr/>
          <a:lstStyle/>
          <a:p>
            <a:r>
              <a:rPr kumimoji="1" lang="ja-JP" altLang="en-US" dirty="0" smtClean="0"/>
              <a:t>一回の経管栄養で繰り返される手技</a:t>
            </a:r>
            <a:endParaRPr kumimoji="1" lang="ja-JP" altLang="en-US" dirty="0"/>
          </a:p>
        </p:txBody>
      </p:sp>
      <p:sp>
        <p:nvSpPr>
          <p:cNvPr id="3" name="コンテンツ プレースホルダー 2"/>
          <p:cNvSpPr>
            <a:spLocks noGrp="1"/>
          </p:cNvSpPr>
          <p:nvPr>
            <p:ph idx="1"/>
          </p:nvPr>
        </p:nvSpPr>
        <p:spPr/>
        <p:txBody>
          <a:bodyPr/>
          <a:lstStyle/>
          <a:p>
            <a:pPr marL="0" indent="0">
              <a:buNone/>
            </a:pPr>
            <a:endParaRPr kumimoji="1" lang="en-US" altLang="ja-JP" dirty="0" smtClean="0"/>
          </a:p>
          <a:p>
            <a:pPr marL="0" indent="0">
              <a:buNone/>
            </a:pPr>
            <a:endParaRPr kumimoji="1" lang="ja-JP" altLang="en-US" dirty="0"/>
          </a:p>
        </p:txBody>
      </p:sp>
      <p:cxnSp>
        <p:nvCxnSpPr>
          <p:cNvPr id="5" name="直線コネクタ 4"/>
          <p:cNvCxnSpPr/>
          <p:nvPr/>
        </p:nvCxnSpPr>
        <p:spPr>
          <a:xfrm>
            <a:off x="899592" y="2852936"/>
            <a:ext cx="5760640" cy="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7" name="直線コネクタ 6"/>
          <p:cNvCxnSpPr/>
          <p:nvPr/>
        </p:nvCxnSpPr>
        <p:spPr>
          <a:xfrm>
            <a:off x="899592" y="2564904"/>
            <a:ext cx="0" cy="504056"/>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8" name="角丸四角形 7"/>
          <p:cNvSpPr/>
          <p:nvPr/>
        </p:nvSpPr>
        <p:spPr>
          <a:xfrm>
            <a:off x="539552" y="3068960"/>
            <a:ext cx="720080" cy="2016224"/>
          </a:xfrm>
          <a:prstGeom prst="roundRect">
            <a:avLst/>
          </a:prstGeom>
        </p:spPr>
        <p:style>
          <a:lnRef idx="2">
            <a:schemeClr val="dk1"/>
          </a:lnRef>
          <a:fillRef idx="1">
            <a:schemeClr val="lt1"/>
          </a:fillRef>
          <a:effectRef idx="0">
            <a:schemeClr val="dk1"/>
          </a:effectRef>
          <a:fontRef idx="minor">
            <a:schemeClr val="dk1"/>
          </a:fontRef>
        </p:style>
        <p:txBody>
          <a:bodyPr vert="eaVert" rtlCol="0" anchor="ctr"/>
          <a:lstStyle/>
          <a:p>
            <a:pPr algn="ctr"/>
            <a:r>
              <a:rPr kumimoji="1" lang="ja-JP" altLang="en-US" b="1" dirty="0" smtClean="0"/>
              <a:t>ミルク注入開始</a:t>
            </a:r>
            <a:endParaRPr kumimoji="1" lang="ja-JP" altLang="en-US" b="1" dirty="0"/>
          </a:p>
        </p:txBody>
      </p:sp>
      <p:sp>
        <p:nvSpPr>
          <p:cNvPr id="9" name="角丸四角形 8"/>
          <p:cNvSpPr/>
          <p:nvPr/>
        </p:nvSpPr>
        <p:spPr>
          <a:xfrm>
            <a:off x="1763688" y="3068960"/>
            <a:ext cx="720080" cy="2016224"/>
          </a:xfrm>
          <a:prstGeom prst="roundRect">
            <a:avLst/>
          </a:prstGeom>
        </p:spPr>
        <p:style>
          <a:lnRef idx="2">
            <a:schemeClr val="dk1"/>
          </a:lnRef>
          <a:fillRef idx="1">
            <a:schemeClr val="lt1"/>
          </a:fillRef>
          <a:effectRef idx="0">
            <a:schemeClr val="dk1"/>
          </a:effectRef>
          <a:fontRef idx="minor">
            <a:schemeClr val="dk1"/>
          </a:fontRef>
        </p:style>
        <p:txBody>
          <a:bodyPr vert="eaVert" rtlCol="0" anchor="ctr"/>
          <a:lstStyle/>
          <a:p>
            <a:pPr algn="ctr"/>
            <a:r>
              <a:rPr kumimoji="1" lang="ja-JP" altLang="en-US" b="1" dirty="0"/>
              <a:t>吸引の</a:t>
            </a:r>
            <a:r>
              <a:rPr kumimoji="1" lang="ja-JP" altLang="en-US" b="1" dirty="0" smtClean="0"/>
              <a:t>為注入したミルクを抜く</a:t>
            </a:r>
            <a:endParaRPr kumimoji="1" lang="ja-JP" altLang="en-US" b="1" dirty="0"/>
          </a:p>
        </p:txBody>
      </p:sp>
      <p:cxnSp>
        <p:nvCxnSpPr>
          <p:cNvPr id="10" name="直線コネクタ 9"/>
          <p:cNvCxnSpPr/>
          <p:nvPr/>
        </p:nvCxnSpPr>
        <p:spPr>
          <a:xfrm>
            <a:off x="2123728" y="2564904"/>
            <a:ext cx="0" cy="504056"/>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11" name="直線コネクタ 10"/>
          <p:cNvCxnSpPr/>
          <p:nvPr/>
        </p:nvCxnSpPr>
        <p:spPr>
          <a:xfrm>
            <a:off x="3203848" y="2600908"/>
            <a:ext cx="0" cy="504056"/>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12" name="角丸四角形 11"/>
          <p:cNvSpPr/>
          <p:nvPr/>
        </p:nvSpPr>
        <p:spPr>
          <a:xfrm>
            <a:off x="2843808" y="3128214"/>
            <a:ext cx="720080" cy="2016224"/>
          </a:xfrm>
          <a:prstGeom prst="roundRect">
            <a:avLst/>
          </a:prstGeom>
        </p:spPr>
        <p:style>
          <a:lnRef idx="2">
            <a:schemeClr val="dk1"/>
          </a:lnRef>
          <a:fillRef idx="1">
            <a:schemeClr val="lt1"/>
          </a:fillRef>
          <a:effectRef idx="0">
            <a:schemeClr val="dk1"/>
          </a:effectRef>
          <a:fontRef idx="minor">
            <a:schemeClr val="dk1"/>
          </a:fontRef>
        </p:style>
        <p:txBody>
          <a:bodyPr vert="eaVert" rtlCol="0" anchor="ctr"/>
          <a:lstStyle/>
          <a:p>
            <a:pPr algn="ctr"/>
            <a:r>
              <a:rPr kumimoji="1" lang="ja-JP" altLang="en-US" b="1" dirty="0"/>
              <a:t>気</a:t>
            </a:r>
            <a:r>
              <a:rPr kumimoji="1" lang="ja-JP" altLang="en-US" b="1" dirty="0" smtClean="0"/>
              <a:t>管内吸引</a:t>
            </a:r>
            <a:endParaRPr kumimoji="1" lang="ja-JP" altLang="en-US" b="1" dirty="0"/>
          </a:p>
        </p:txBody>
      </p:sp>
      <p:sp>
        <p:nvSpPr>
          <p:cNvPr id="13" name="角丸四角形 12"/>
          <p:cNvSpPr/>
          <p:nvPr/>
        </p:nvSpPr>
        <p:spPr>
          <a:xfrm>
            <a:off x="4067944" y="3104964"/>
            <a:ext cx="720080" cy="2016224"/>
          </a:xfrm>
          <a:prstGeom prst="roundRect">
            <a:avLst/>
          </a:prstGeom>
        </p:spPr>
        <p:style>
          <a:lnRef idx="2">
            <a:schemeClr val="dk1"/>
          </a:lnRef>
          <a:fillRef idx="1">
            <a:schemeClr val="lt1"/>
          </a:fillRef>
          <a:effectRef idx="0">
            <a:schemeClr val="dk1"/>
          </a:effectRef>
          <a:fontRef idx="minor">
            <a:schemeClr val="dk1"/>
          </a:fontRef>
        </p:style>
        <p:txBody>
          <a:bodyPr vert="eaVert" rtlCol="0" anchor="ctr"/>
          <a:lstStyle/>
          <a:p>
            <a:pPr algn="ctr"/>
            <a:r>
              <a:rPr kumimoji="1" lang="ja-JP" altLang="en-US" b="1" dirty="0"/>
              <a:t>ミルク</a:t>
            </a:r>
            <a:r>
              <a:rPr kumimoji="1" lang="ja-JP" altLang="en-US" b="1" dirty="0" smtClean="0"/>
              <a:t>を胃の中へ戻す</a:t>
            </a:r>
            <a:endParaRPr kumimoji="1" lang="ja-JP" altLang="en-US" b="1" dirty="0"/>
          </a:p>
        </p:txBody>
      </p:sp>
      <p:cxnSp>
        <p:nvCxnSpPr>
          <p:cNvPr id="14" name="直線コネクタ 13"/>
          <p:cNvCxnSpPr/>
          <p:nvPr/>
        </p:nvCxnSpPr>
        <p:spPr>
          <a:xfrm>
            <a:off x="4431967" y="2600908"/>
            <a:ext cx="0" cy="504056"/>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15" name="角丸四角形 14"/>
          <p:cNvSpPr/>
          <p:nvPr/>
        </p:nvSpPr>
        <p:spPr>
          <a:xfrm>
            <a:off x="5436096" y="3136509"/>
            <a:ext cx="720080" cy="2016224"/>
          </a:xfrm>
          <a:prstGeom prst="roundRect">
            <a:avLst/>
          </a:prstGeom>
        </p:spPr>
        <p:style>
          <a:lnRef idx="2">
            <a:schemeClr val="dk1"/>
          </a:lnRef>
          <a:fillRef idx="1">
            <a:schemeClr val="lt1"/>
          </a:fillRef>
          <a:effectRef idx="0">
            <a:schemeClr val="dk1"/>
          </a:effectRef>
          <a:fontRef idx="minor">
            <a:schemeClr val="dk1"/>
          </a:fontRef>
        </p:style>
        <p:txBody>
          <a:bodyPr vert="eaVert" rtlCol="0" anchor="ctr"/>
          <a:lstStyle/>
          <a:p>
            <a:pPr algn="ctr"/>
            <a:r>
              <a:rPr kumimoji="1" lang="ja-JP" altLang="en-US" b="1" dirty="0" smtClean="0"/>
              <a:t>ミルク注入開始</a:t>
            </a:r>
            <a:endParaRPr kumimoji="1" lang="ja-JP" altLang="en-US" b="1" dirty="0"/>
          </a:p>
        </p:txBody>
      </p:sp>
      <p:cxnSp>
        <p:nvCxnSpPr>
          <p:cNvPr id="16" name="直線コネクタ 15"/>
          <p:cNvCxnSpPr/>
          <p:nvPr/>
        </p:nvCxnSpPr>
        <p:spPr>
          <a:xfrm>
            <a:off x="5796136" y="2632453"/>
            <a:ext cx="0" cy="504056"/>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18" name="円/楕円 17"/>
          <p:cNvSpPr/>
          <p:nvPr/>
        </p:nvSpPr>
        <p:spPr>
          <a:xfrm>
            <a:off x="6655678" y="1952836"/>
            <a:ext cx="2232248" cy="3420380"/>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kumimoji="1" lang="ja-JP" altLang="en-US" sz="2400" b="1" dirty="0" smtClean="0"/>
              <a:t>一回の</a:t>
            </a:r>
            <a:endParaRPr kumimoji="1" lang="en-US" altLang="ja-JP" sz="2400" b="1" dirty="0" smtClean="0"/>
          </a:p>
          <a:p>
            <a:pPr algn="ctr"/>
            <a:r>
              <a:rPr kumimoji="1" lang="ja-JP" altLang="en-US" sz="2400" b="1" dirty="0"/>
              <a:t>経管栄養</a:t>
            </a:r>
            <a:r>
              <a:rPr kumimoji="1" lang="ja-JP" altLang="en-US" sz="2400" b="1" dirty="0" smtClean="0"/>
              <a:t>が終了するまでにおおよそ</a:t>
            </a:r>
            <a:endParaRPr kumimoji="1" lang="en-US" altLang="ja-JP" sz="2400" b="1" dirty="0" smtClean="0"/>
          </a:p>
          <a:p>
            <a:pPr algn="ctr"/>
            <a:r>
              <a:rPr kumimoji="1" lang="en-US" altLang="ja-JP" sz="2400" b="1" dirty="0" smtClean="0"/>
              <a:t>2</a:t>
            </a:r>
            <a:r>
              <a:rPr kumimoji="1" lang="ja-JP" altLang="en-US" sz="2400" b="1" dirty="0" smtClean="0"/>
              <a:t>～</a:t>
            </a:r>
            <a:r>
              <a:rPr kumimoji="1" lang="en-US" altLang="ja-JP" sz="2400" b="1" dirty="0" smtClean="0"/>
              <a:t>3</a:t>
            </a:r>
            <a:r>
              <a:rPr kumimoji="1" lang="ja-JP" altLang="en-US" sz="2400" b="1" dirty="0" smtClean="0"/>
              <a:t>時間</a:t>
            </a:r>
            <a:endParaRPr kumimoji="1" lang="ja-JP" altLang="en-US" sz="2400" b="1" dirty="0"/>
          </a:p>
        </p:txBody>
      </p:sp>
      <p:sp>
        <p:nvSpPr>
          <p:cNvPr id="19" name="角丸四角形 18"/>
          <p:cNvSpPr/>
          <p:nvPr/>
        </p:nvSpPr>
        <p:spPr>
          <a:xfrm>
            <a:off x="899592" y="5373216"/>
            <a:ext cx="5936106" cy="1008112"/>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kumimoji="1" lang="ja-JP" altLang="en-US" sz="2400" b="1" dirty="0" smtClean="0"/>
              <a:t>養育者は、緊張が続き精神的ストレス↑</a:t>
            </a:r>
            <a:endParaRPr kumimoji="1" lang="ja-JP" altLang="en-US" sz="2400" b="1" dirty="0"/>
          </a:p>
        </p:txBody>
      </p:sp>
      <p:sp>
        <p:nvSpPr>
          <p:cNvPr id="4" name="スライド番号プレースホルダー 3"/>
          <p:cNvSpPr>
            <a:spLocks noGrp="1"/>
          </p:cNvSpPr>
          <p:nvPr>
            <p:ph type="sldNum" sz="quarter" idx="12"/>
          </p:nvPr>
        </p:nvSpPr>
        <p:spPr/>
        <p:txBody>
          <a:bodyPr/>
          <a:lstStyle/>
          <a:p>
            <a:fld id="{8C43EE91-B042-475E-8CDE-9E0453EB7DD3}" type="slidenum">
              <a:rPr lang="en-US" altLang="ja-JP" smtClean="0"/>
              <a:pPr/>
              <a:t>12</a:t>
            </a:fld>
            <a:endParaRPr lang="en-US" altLang="ja-JP" dirty="0"/>
          </a:p>
        </p:txBody>
      </p:sp>
    </p:spTree>
    <p:extLst>
      <p:ext uri="{BB962C8B-B14F-4D97-AF65-F5344CB8AC3E}">
        <p14:creationId xmlns:p14="http://schemas.microsoft.com/office/powerpoint/2010/main" val="1807616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52130" y="115391"/>
            <a:ext cx="8695655" cy="709799"/>
          </a:xfrm>
        </p:spPr>
        <p:txBody>
          <a:bodyPr>
            <a:normAutofit/>
          </a:bodyPr>
          <a:lstStyle/>
          <a:p>
            <a:r>
              <a:rPr kumimoji="1" lang="ja-JP" altLang="en-US" dirty="0" smtClean="0"/>
              <a:t>食事の注入方法や吸引のタイミングの変更</a:t>
            </a:r>
            <a:endParaRPr kumimoji="1" lang="ja-JP" altLang="en-US" dirty="0"/>
          </a:p>
        </p:txBody>
      </p:sp>
      <p:sp>
        <p:nvSpPr>
          <p:cNvPr id="4" name="角丸四角形 3"/>
          <p:cNvSpPr/>
          <p:nvPr/>
        </p:nvSpPr>
        <p:spPr>
          <a:xfrm>
            <a:off x="467509" y="950301"/>
            <a:ext cx="8380276" cy="3077550"/>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r>
              <a:rPr lang="ja-JP" altLang="en-US" sz="2000" b="1" dirty="0" smtClean="0"/>
              <a:t>■主治医へ状況</a:t>
            </a:r>
            <a:r>
              <a:rPr lang="ja-JP" altLang="en-US" sz="2000" b="1" dirty="0"/>
              <a:t>を報告し、食事の注入方法</a:t>
            </a:r>
            <a:r>
              <a:rPr lang="ja-JP" altLang="en-US" sz="2000" b="1" dirty="0" smtClean="0"/>
              <a:t>の</a:t>
            </a:r>
            <a:r>
              <a:rPr lang="ja-JP" altLang="en-US" sz="2000" b="1" dirty="0"/>
              <a:t>変更</a:t>
            </a:r>
            <a:r>
              <a:rPr lang="ja-JP" altLang="en-US" sz="2000" b="1" dirty="0" smtClean="0"/>
              <a:t>について了承を得る</a:t>
            </a:r>
            <a:endParaRPr kumimoji="1" lang="en-US" altLang="ja-JP" sz="2000" b="1" dirty="0" smtClean="0"/>
          </a:p>
          <a:p>
            <a:r>
              <a:rPr kumimoji="1" lang="ja-JP" altLang="en-US" sz="2000" b="1" dirty="0" smtClean="0"/>
              <a:t>■滴下方式からシリンジを使用した注入方法に変更</a:t>
            </a:r>
            <a:endParaRPr kumimoji="1" lang="en-US" altLang="ja-JP" sz="2000" b="1" dirty="0"/>
          </a:p>
          <a:p>
            <a:r>
              <a:rPr kumimoji="1" lang="ja-JP" altLang="en-US" sz="2000" b="1" dirty="0" smtClean="0"/>
              <a:t>（一回量</a:t>
            </a:r>
            <a:r>
              <a:rPr kumimoji="1" lang="en-US" altLang="ja-JP" sz="2000" b="1" dirty="0"/>
              <a:t>6</a:t>
            </a:r>
            <a:r>
              <a:rPr kumimoji="1" lang="en-US" altLang="ja-JP" sz="2000" b="1" dirty="0" smtClean="0"/>
              <a:t>0ml</a:t>
            </a:r>
            <a:r>
              <a:rPr kumimoji="1" lang="ja-JP" altLang="en-US" sz="2000" b="1" dirty="0" smtClean="0"/>
              <a:t>を</a:t>
            </a:r>
            <a:r>
              <a:rPr kumimoji="1" lang="en-US" altLang="ja-JP" sz="2000" b="1" dirty="0"/>
              <a:t>6</a:t>
            </a:r>
            <a:r>
              <a:rPr kumimoji="1" lang="ja-JP" altLang="en-US" sz="2000" b="1" dirty="0" smtClean="0"/>
              <a:t>分かけゆっくり注入・</a:t>
            </a:r>
            <a:r>
              <a:rPr kumimoji="1" lang="en-US" altLang="ja-JP" sz="2000" b="1" dirty="0" smtClean="0"/>
              <a:t>15</a:t>
            </a:r>
            <a:r>
              <a:rPr kumimoji="1" lang="ja-JP" altLang="en-US" sz="2000" b="1" dirty="0" smtClean="0"/>
              <a:t>分休み</a:t>
            </a:r>
            <a:r>
              <a:rPr kumimoji="1" lang="en-US" altLang="ja-JP" sz="2000" b="1" dirty="0"/>
              <a:t>6</a:t>
            </a:r>
            <a:r>
              <a:rPr kumimoji="1" lang="en-US" altLang="ja-JP" sz="2000" b="1" dirty="0" smtClean="0"/>
              <a:t>0ml</a:t>
            </a:r>
            <a:r>
              <a:rPr kumimoji="1" lang="ja-JP" altLang="en-US" sz="2000" b="1" dirty="0" smtClean="0"/>
              <a:t>再度注入）</a:t>
            </a:r>
            <a:endParaRPr kumimoji="1" lang="en-US" altLang="ja-JP" sz="2000" b="1" dirty="0" smtClean="0"/>
          </a:p>
          <a:p>
            <a:r>
              <a:rPr kumimoji="1" lang="ja-JP" altLang="en-US" sz="2000" b="1" dirty="0" smtClean="0"/>
              <a:t>■吸引は深く吸引チューブを挿入せず実施</a:t>
            </a:r>
            <a:endParaRPr kumimoji="1" lang="en-US" altLang="ja-JP" sz="2000" b="1" dirty="0" smtClean="0"/>
          </a:p>
          <a:p>
            <a:endParaRPr kumimoji="1" lang="en-US" altLang="ja-JP" sz="2000" b="1" dirty="0"/>
          </a:p>
          <a:p>
            <a:r>
              <a:rPr kumimoji="1" lang="ja-JP" altLang="en-US" sz="2000" b="1" dirty="0" smtClean="0"/>
              <a:t>　＊訪問看護師</a:t>
            </a:r>
            <a:r>
              <a:rPr lang="ja-JP" altLang="en-US" sz="2000" b="1" dirty="0"/>
              <a:t>が</a:t>
            </a:r>
            <a:r>
              <a:rPr lang="ja-JP" altLang="en-US" sz="2000" b="1" dirty="0" smtClean="0"/>
              <a:t>、養育者へ</a:t>
            </a:r>
            <a:r>
              <a:rPr lang="ja-JP" altLang="en-US" sz="2000" b="1" dirty="0"/>
              <a:t>上記</a:t>
            </a:r>
            <a:r>
              <a:rPr kumimoji="1" lang="ja-JP" altLang="en-US" sz="2000" b="1" dirty="0" smtClean="0"/>
              <a:t>手技を説明・指導する</a:t>
            </a:r>
            <a:endParaRPr kumimoji="1" lang="en-US" altLang="ja-JP" sz="2000" b="1" dirty="0" smtClean="0"/>
          </a:p>
          <a:p>
            <a:r>
              <a:rPr lang="ja-JP" altLang="en-US" sz="2000" b="1" dirty="0"/>
              <a:t>　</a:t>
            </a:r>
            <a:r>
              <a:rPr lang="ja-JP" altLang="en-US" sz="2000" b="1" dirty="0" smtClean="0"/>
              <a:t>＊関係スタッフへ変更内容について連携を行う</a:t>
            </a:r>
            <a:endParaRPr lang="en-US" altLang="ja-JP" sz="2000" b="1" dirty="0" smtClean="0"/>
          </a:p>
        </p:txBody>
      </p:sp>
      <p:sp>
        <p:nvSpPr>
          <p:cNvPr id="5" name="スライド番号プレースホルダー 4"/>
          <p:cNvSpPr>
            <a:spLocks noGrp="1"/>
          </p:cNvSpPr>
          <p:nvPr>
            <p:ph type="sldNum" sz="quarter" idx="12"/>
          </p:nvPr>
        </p:nvSpPr>
        <p:spPr/>
        <p:txBody>
          <a:bodyPr/>
          <a:lstStyle/>
          <a:p>
            <a:fld id="{8C43EE91-B042-475E-8CDE-9E0453EB7DD3}" type="slidenum">
              <a:rPr lang="en-US" altLang="ja-JP" smtClean="0"/>
              <a:pPr/>
              <a:t>13</a:t>
            </a:fld>
            <a:endParaRPr lang="en-US" altLang="ja-JP" dirty="0"/>
          </a:p>
        </p:txBody>
      </p:sp>
      <p:sp>
        <p:nvSpPr>
          <p:cNvPr id="8" name="下矢印 7"/>
          <p:cNvSpPr/>
          <p:nvPr/>
        </p:nvSpPr>
        <p:spPr>
          <a:xfrm>
            <a:off x="4173015" y="4288851"/>
            <a:ext cx="484632" cy="903249"/>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9" name="角丸四角形 8"/>
          <p:cNvSpPr/>
          <p:nvPr/>
        </p:nvSpPr>
        <p:spPr>
          <a:xfrm>
            <a:off x="467509" y="5270691"/>
            <a:ext cx="8380276" cy="1268376"/>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r>
              <a:rPr lang="ja-JP" altLang="en-US" sz="2000" b="1" dirty="0" smtClean="0"/>
              <a:t>■　食事時間と量が一定になり、子どもの規則正しい睡眠の確保に繋がり、体重の増加等の成長がみられた　</a:t>
            </a:r>
            <a:endParaRPr lang="en-US" altLang="ja-JP" sz="2000" b="1" dirty="0" smtClean="0"/>
          </a:p>
          <a:p>
            <a:r>
              <a:rPr lang="ja-JP" altLang="en-US" sz="2000" b="1" dirty="0" smtClean="0"/>
              <a:t>■　療育者が、食事管理の緊張の軽減　→　精神的ストレス↓　</a:t>
            </a:r>
            <a:endParaRPr lang="en-US" altLang="ja-JP" sz="2000" b="1" dirty="0" smtClean="0"/>
          </a:p>
        </p:txBody>
      </p:sp>
    </p:spTree>
    <p:extLst>
      <p:ext uri="{BB962C8B-B14F-4D97-AF65-F5344CB8AC3E}">
        <p14:creationId xmlns:p14="http://schemas.microsoft.com/office/powerpoint/2010/main" val="41952937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90152" y="86055"/>
            <a:ext cx="8296409" cy="969688"/>
          </a:xfrm>
        </p:spPr>
        <p:txBody>
          <a:bodyPr/>
          <a:lstStyle/>
          <a:p>
            <a:r>
              <a:rPr lang="ja-JP" altLang="en-US" sz="3200" b="1" dirty="0" smtClean="0"/>
              <a:t>養育者と家族の子育て力を高める支援</a:t>
            </a:r>
            <a:endParaRPr kumimoji="1" lang="ja-JP" altLang="en-US" dirty="0"/>
          </a:p>
        </p:txBody>
      </p:sp>
      <p:sp>
        <p:nvSpPr>
          <p:cNvPr id="3" name="コンテンツ プレースホルダー 2"/>
          <p:cNvSpPr>
            <a:spLocks noGrp="1"/>
          </p:cNvSpPr>
          <p:nvPr>
            <p:ph idx="1"/>
          </p:nvPr>
        </p:nvSpPr>
        <p:spPr>
          <a:xfrm>
            <a:off x="336332" y="940158"/>
            <a:ext cx="8607971" cy="2349580"/>
          </a:xfrm>
        </p:spPr>
        <p:txBody>
          <a:bodyPr>
            <a:normAutofit fontScale="92500" lnSpcReduction="20000"/>
          </a:bodyPr>
          <a:lstStyle/>
          <a:p>
            <a:pPr marL="0" indent="0">
              <a:buNone/>
            </a:pPr>
            <a:endParaRPr kumimoji="1" lang="en-US" altLang="ja-JP" sz="2800" dirty="0" smtClean="0"/>
          </a:p>
          <a:p>
            <a:pPr marL="0" indent="0">
              <a:buNone/>
            </a:pPr>
            <a:r>
              <a:rPr lang="ja-JP" altLang="en-US" sz="2800" dirty="0"/>
              <a:t>◆</a:t>
            </a:r>
            <a:r>
              <a:rPr kumimoji="1" lang="ja-JP" altLang="en-US" sz="2800" dirty="0" smtClean="0"/>
              <a:t>休息の確保</a:t>
            </a:r>
            <a:endParaRPr kumimoji="1" lang="en-US" altLang="ja-JP" sz="2800" dirty="0" smtClean="0"/>
          </a:p>
          <a:p>
            <a:pPr marL="0" indent="0">
              <a:buNone/>
            </a:pPr>
            <a:r>
              <a:rPr lang="ja-JP" altLang="en-US" sz="2000" dirty="0"/>
              <a:t>　</a:t>
            </a:r>
            <a:r>
              <a:rPr lang="ja-JP" altLang="en-US" sz="2000" dirty="0" smtClean="0"/>
              <a:t>　</a:t>
            </a:r>
            <a:r>
              <a:rPr lang="ja-JP" altLang="en-US" sz="2200" dirty="0" smtClean="0"/>
              <a:t>２４時間医療的ケアにより、緊張が続いている　→　精神的ストレス↑</a:t>
            </a:r>
            <a:endParaRPr lang="en-US" altLang="ja-JP" sz="2200" dirty="0" smtClean="0"/>
          </a:p>
          <a:p>
            <a:pPr marL="0" indent="0">
              <a:buNone/>
            </a:pPr>
            <a:r>
              <a:rPr kumimoji="1" lang="ja-JP" altLang="en-US" sz="2200" dirty="0"/>
              <a:t>　</a:t>
            </a:r>
            <a:r>
              <a:rPr kumimoji="1" lang="ja-JP" altLang="en-US" sz="2200" dirty="0" smtClean="0"/>
              <a:t>　</a:t>
            </a:r>
            <a:r>
              <a:rPr lang="ja-JP" altLang="en-US" sz="2200" dirty="0"/>
              <a:t>長女の育児・家族の</a:t>
            </a:r>
            <a:r>
              <a:rPr lang="ja-JP" altLang="en-US" sz="2200" dirty="0" smtClean="0"/>
              <a:t>世話により、疲労困憊の状況である</a:t>
            </a:r>
            <a:endParaRPr lang="en-US" altLang="ja-JP" sz="2200" dirty="0" smtClean="0"/>
          </a:p>
          <a:p>
            <a:pPr marL="0" indent="0">
              <a:buNone/>
            </a:pPr>
            <a:r>
              <a:rPr lang="ja-JP" altLang="en-US" sz="2000" dirty="0"/>
              <a:t>　</a:t>
            </a:r>
            <a:endParaRPr lang="en-US" altLang="ja-JP" sz="2000" dirty="0" smtClean="0"/>
          </a:p>
          <a:p>
            <a:pPr marL="0" indent="0">
              <a:buNone/>
            </a:pPr>
            <a:r>
              <a:rPr lang="ja-JP" altLang="en-US" sz="2000" dirty="0"/>
              <a:t>　</a:t>
            </a:r>
            <a:r>
              <a:rPr lang="ja-JP" altLang="en-US" sz="2000" dirty="0" smtClean="0"/>
              <a:t>　訪問看護・訪問介護の時間帯及び療養通所介護における「児童発達支援」の</a:t>
            </a:r>
            <a:endParaRPr lang="en-US" altLang="ja-JP" sz="2000" dirty="0" smtClean="0"/>
          </a:p>
          <a:p>
            <a:pPr marL="0" indent="0">
              <a:buNone/>
            </a:pPr>
            <a:r>
              <a:rPr lang="ja-JP" altLang="en-US" sz="2000" dirty="0"/>
              <a:t>　</a:t>
            </a:r>
            <a:r>
              <a:rPr lang="ja-JP" altLang="en-US" sz="2000" dirty="0" smtClean="0"/>
              <a:t>　時間帯を活用し、日常活動の参加を行う</a:t>
            </a:r>
            <a:endParaRPr lang="en-US" altLang="ja-JP" sz="2000" dirty="0"/>
          </a:p>
          <a:p>
            <a:pPr marL="0" indent="0">
              <a:buNone/>
            </a:pPr>
            <a:endParaRPr kumimoji="1" lang="en-US" altLang="ja-JP" sz="2000" dirty="0" smtClean="0"/>
          </a:p>
        </p:txBody>
      </p:sp>
      <p:sp>
        <p:nvSpPr>
          <p:cNvPr id="4" name="スライド番号プレースホルダー 3"/>
          <p:cNvSpPr>
            <a:spLocks noGrp="1"/>
          </p:cNvSpPr>
          <p:nvPr>
            <p:ph type="sldNum" sz="quarter" idx="12"/>
          </p:nvPr>
        </p:nvSpPr>
        <p:spPr/>
        <p:txBody>
          <a:bodyPr/>
          <a:lstStyle/>
          <a:p>
            <a:fld id="{91ADCCD8-2624-4556-A9AB-CD7F2BAE2050}" type="slidenum">
              <a:rPr kumimoji="1" lang="ja-JP" altLang="en-US" smtClean="0"/>
              <a:t>14</a:t>
            </a:fld>
            <a:endParaRPr kumimoji="1" lang="ja-JP" altLang="en-US" dirty="0"/>
          </a:p>
        </p:txBody>
      </p:sp>
      <p:pic>
        <p:nvPicPr>
          <p:cNvPr id="5" name="図 4"/>
          <p:cNvPicPr/>
          <p:nvPr/>
        </p:nvPicPr>
        <p:blipFill rotWithShape="1">
          <a:blip r:embed="rId2"/>
          <a:srcRect l="20458" t="11288" r="17990" b="10321"/>
          <a:stretch/>
        </p:blipFill>
        <p:spPr bwMode="auto">
          <a:xfrm>
            <a:off x="336332" y="3428999"/>
            <a:ext cx="4078014" cy="2961291"/>
          </a:xfrm>
          <a:prstGeom prst="rect">
            <a:avLst/>
          </a:prstGeom>
          <a:ln>
            <a:solidFill>
              <a:schemeClr val="tx1"/>
            </a:solidFill>
          </a:ln>
          <a:extLst>
            <a:ext uri="{53640926-AAD7-44D8-BBD7-CCE9431645EC}">
              <a14:shadowObscured xmlns:a14="http://schemas.microsoft.com/office/drawing/2010/main"/>
            </a:ext>
          </a:extLst>
        </p:spPr>
      </p:pic>
      <p:pic>
        <p:nvPicPr>
          <p:cNvPr id="8" name="図 7"/>
          <p:cNvPicPr/>
          <p:nvPr/>
        </p:nvPicPr>
        <p:blipFill rotWithShape="1">
          <a:blip r:embed="rId3"/>
          <a:srcRect l="13756" r="13051"/>
          <a:stretch/>
        </p:blipFill>
        <p:spPr bwMode="auto">
          <a:xfrm>
            <a:off x="4571999" y="3428999"/>
            <a:ext cx="4235670" cy="2961291"/>
          </a:xfrm>
          <a:prstGeom prst="rect">
            <a:avLst/>
          </a:prstGeom>
          <a:ln>
            <a:solidFill>
              <a:schemeClr val="tx1"/>
            </a:solid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346990273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223036" y="183828"/>
            <a:ext cx="7886700" cy="833053"/>
          </a:xfrm>
        </p:spPr>
        <p:txBody>
          <a:bodyPr>
            <a:normAutofit/>
          </a:bodyPr>
          <a:lstStyle/>
          <a:p>
            <a:r>
              <a:rPr lang="ja-JP" altLang="en-US" sz="3600" b="1" dirty="0" smtClean="0"/>
              <a:t>家族の負担軽減のための協働例</a:t>
            </a:r>
            <a:endParaRPr lang="ja-JP" altLang="en-US" sz="3600" b="1" dirty="0"/>
          </a:p>
        </p:txBody>
      </p:sp>
      <p:sp>
        <p:nvSpPr>
          <p:cNvPr id="4" name="スライド番号プレースホルダー 3"/>
          <p:cNvSpPr>
            <a:spLocks noGrp="1"/>
          </p:cNvSpPr>
          <p:nvPr>
            <p:ph type="sldNum" sz="quarter" idx="12"/>
          </p:nvPr>
        </p:nvSpPr>
        <p:spPr/>
        <p:txBody>
          <a:bodyPr/>
          <a:lstStyle/>
          <a:p>
            <a:fld id="{91ADCCD8-2624-4556-A9AB-CD7F2BAE2050}" type="slidenum">
              <a:rPr kumimoji="1" lang="ja-JP" altLang="en-US" smtClean="0"/>
              <a:t>15</a:t>
            </a:fld>
            <a:endParaRPr kumimoji="1" lang="ja-JP" altLang="en-US" dirty="0"/>
          </a:p>
        </p:txBody>
      </p:sp>
      <p:sp>
        <p:nvSpPr>
          <p:cNvPr id="5" name="円/楕円 4"/>
          <p:cNvSpPr/>
          <p:nvPr/>
        </p:nvSpPr>
        <p:spPr>
          <a:xfrm>
            <a:off x="223036" y="3191630"/>
            <a:ext cx="6849034" cy="3523037"/>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6" name="円/楕円 5"/>
          <p:cNvSpPr/>
          <p:nvPr/>
        </p:nvSpPr>
        <p:spPr>
          <a:xfrm>
            <a:off x="2380371" y="3136319"/>
            <a:ext cx="6531810" cy="3638947"/>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8" name="テキスト ボックス 7"/>
          <p:cNvSpPr txBox="1"/>
          <p:nvPr/>
        </p:nvSpPr>
        <p:spPr>
          <a:xfrm>
            <a:off x="309663" y="4369824"/>
            <a:ext cx="2318196" cy="1523494"/>
          </a:xfrm>
          <a:prstGeom prst="rect">
            <a:avLst/>
          </a:prstGeom>
          <a:noFill/>
        </p:spPr>
        <p:txBody>
          <a:bodyPr wrap="square" rtlCol="0">
            <a:spAutoFit/>
          </a:bodyPr>
          <a:lstStyle/>
          <a:p>
            <a:r>
              <a:rPr kumimoji="1" lang="ja-JP" altLang="en-US" sz="1100" b="1" dirty="0" smtClean="0"/>
              <a:t>　　</a:t>
            </a:r>
            <a:r>
              <a:rPr kumimoji="1" lang="ja-JP" altLang="en-US" sz="1600" b="1" dirty="0" smtClean="0"/>
              <a:t>看護師</a:t>
            </a:r>
            <a:endParaRPr kumimoji="1" lang="en-US" altLang="ja-JP" sz="1600" b="1" dirty="0" smtClean="0"/>
          </a:p>
          <a:p>
            <a:r>
              <a:rPr lang="ja-JP" altLang="en-US" sz="1100" dirty="0" smtClean="0"/>
              <a:t>入浴</a:t>
            </a:r>
            <a:r>
              <a:rPr lang="ja-JP" altLang="en-US" sz="1100" dirty="0"/>
              <a:t>可能</a:t>
            </a:r>
            <a:r>
              <a:rPr lang="ja-JP" altLang="en-US" sz="1100" dirty="0" smtClean="0"/>
              <a:t>か判断</a:t>
            </a:r>
            <a:endParaRPr lang="en-US" altLang="ja-JP" sz="1100" dirty="0" smtClean="0"/>
          </a:p>
          <a:p>
            <a:r>
              <a:rPr kumimoji="1" lang="ja-JP" altLang="en-US" sz="1100" dirty="0"/>
              <a:t>医療機器</a:t>
            </a:r>
            <a:r>
              <a:rPr kumimoji="1" lang="ja-JP" altLang="en-US" sz="1100" dirty="0" smtClean="0"/>
              <a:t>の確認　</a:t>
            </a:r>
            <a:r>
              <a:rPr lang="ja-JP" altLang="en-US" sz="1100" dirty="0" smtClean="0"/>
              <a:t>等</a:t>
            </a:r>
            <a:endParaRPr lang="en-US" altLang="ja-JP" sz="1100" dirty="0" smtClean="0"/>
          </a:p>
          <a:p>
            <a:r>
              <a:rPr lang="ja-JP" altLang="en-US" sz="1100" b="1" dirty="0"/>
              <a:t>使用している医療機器</a:t>
            </a:r>
            <a:endParaRPr lang="en-US" altLang="ja-JP" sz="1100" b="1" dirty="0"/>
          </a:p>
          <a:p>
            <a:r>
              <a:rPr lang="ja-JP" altLang="en-US" sz="1100" b="1" dirty="0"/>
              <a:t>　</a:t>
            </a:r>
            <a:r>
              <a:rPr lang="ja-JP" altLang="en-US" sz="1100" b="1" dirty="0" smtClean="0"/>
              <a:t>在宅</a:t>
            </a:r>
            <a:r>
              <a:rPr lang="ja-JP" altLang="en-US" sz="1100" b="1" dirty="0"/>
              <a:t>酸素機器</a:t>
            </a:r>
            <a:endParaRPr lang="en-US" altLang="ja-JP" sz="1100" b="1" dirty="0"/>
          </a:p>
          <a:p>
            <a:r>
              <a:rPr lang="ja-JP" altLang="en-US" sz="1100" b="1" dirty="0"/>
              <a:t>　</a:t>
            </a:r>
            <a:r>
              <a:rPr lang="ja-JP" altLang="en-US" sz="1100" b="1" dirty="0" smtClean="0"/>
              <a:t>人工</a:t>
            </a:r>
            <a:r>
              <a:rPr lang="ja-JP" altLang="en-US" sz="1100" b="1" dirty="0"/>
              <a:t>呼吸器（ニュートリオロジー）</a:t>
            </a:r>
            <a:endParaRPr lang="en-US" altLang="ja-JP" sz="1100" b="1" dirty="0"/>
          </a:p>
          <a:p>
            <a:r>
              <a:rPr lang="ja-JP" altLang="en-US" sz="1100" b="1" dirty="0"/>
              <a:t>　</a:t>
            </a:r>
            <a:r>
              <a:rPr lang="ja-JP" altLang="en-US" sz="1100" b="1" dirty="0" smtClean="0"/>
              <a:t>気管</a:t>
            </a:r>
            <a:r>
              <a:rPr lang="ja-JP" altLang="en-US" sz="1100" b="1" dirty="0"/>
              <a:t>カニューレ・胃管カテーテル</a:t>
            </a:r>
            <a:endParaRPr lang="en-US" altLang="ja-JP" sz="1100" b="1" dirty="0"/>
          </a:p>
          <a:p>
            <a:endParaRPr kumimoji="1" lang="ja-JP" altLang="en-US" sz="1100" dirty="0"/>
          </a:p>
        </p:txBody>
      </p:sp>
      <p:sp>
        <p:nvSpPr>
          <p:cNvPr id="9" name="テキスト ボックス 8"/>
          <p:cNvSpPr txBox="1"/>
          <p:nvPr/>
        </p:nvSpPr>
        <p:spPr>
          <a:xfrm>
            <a:off x="7113883" y="4492935"/>
            <a:ext cx="1705916" cy="892552"/>
          </a:xfrm>
          <a:prstGeom prst="rect">
            <a:avLst/>
          </a:prstGeom>
          <a:noFill/>
        </p:spPr>
        <p:txBody>
          <a:bodyPr wrap="none" rtlCol="0">
            <a:spAutoFit/>
          </a:bodyPr>
          <a:lstStyle/>
          <a:p>
            <a:r>
              <a:rPr kumimoji="1" lang="ja-JP" altLang="en-US" sz="1600" b="1" dirty="0" smtClean="0"/>
              <a:t>介護</a:t>
            </a:r>
            <a:endParaRPr kumimoji="1" lang="en-US" altLang="ja-JP" sz="1600" b="1" dirty="0" smtClean="0"/>
          </a:p>
          <a:p>
            <a:r>
              <a:rPr lang="ja-JP" altLang="en-US" sz="1200" dirty="0" smtClean="0"/>
              <a:t>緊張しないように</a:t>
            </a:r>
            <a:endParaRPr lang="en-US" altLang="ja-JP" sz="1200" dirty="0" smtClean="0"/>
          </a:p>
          <a:p>
            <a:r>
              <a:rPr kumimoji="1" lang="ja-JP" altLang="en-US" sz="1200" dirty="0" smtClean="0"/>
              <a:t>声掛けし、表情・全身の</a:t>
            </a:r>
            <a:endParaRPr kumimoji="1" lang="en-US" altLang="ja-JP" sz="1200" dirty="0" smtClean="0"/>
          </a:p>
          <a:p>
            <a:r>
              <a:rPr kumimoji="1" lang="ja-JP" altLang="en-US" sz="1200" dirty="0" smtClean="0"/>
              <a:t>観察　等</a:t>
            </a:r>
            <a:endParaRPr kumimoji="1" lang="ja-JP" altLang="en-US" sz="1200" dirty="0"/>
          </a:p>
        </p:txBody>
      </p:sp>
      <p:sp>
        <p:nvSpPr>
          <p:cNvPr id="10" name="テキスト ボックス 9"/>
          <p:cNvSpPr txBox="1"/>
          <p:nvPr/>
        </p:nvSpPr>
        <p:spPr>
          <a:xfrm>
            <a:off x="2702093" y="4492935"/>
            <a:ext cx="4235782" cy="1277273"/>
          </a:xfrm>
          <a:prstGeom prst="rect">
            <a:avLst/>
          </a:prstGeom>
          <a:noFill/>
        </p:spPr>
        <p:txBody>
          <a:bodyPr wrap="square" rtlCol="0">
            <a:spAutoFit/>
          </a:bodyPr>
          <a:lstStyle/>
          <a:p>
            <a:r>
              <a:rPr lang="ja-JP" altLang="ja-JP" sz="1100" dirty="0"/>
              <a:t>◆</a:t>
            </a:r>
            <a:r>
              <a:rPr lang="ja-JP" altLang="ja-JP" sz="1100" dirty="0" smtClean="0"/>
              <a:t>入浴</a:t>
            </a:r>
            <a:r>
              <a:rPr lang="ja-JP" altLang="en-US" sz="1100" dirty="0" smtClean="0"/>
              <a:t>に必要な</a:t>
            </a:r>
            <a:r>
              <a:rPr lang="ja-JP" altLang="ja-JP" sz="1100" dirty="0" smtClean="0"/>
              <a:t>利用者の</a:t>
            </a:r>
            <a:r>
              <a:rPr lang="ja-JP" altLang="en-US" sz="1100" dirty="0" smtClean="0"/>
              <a:t>物品を</a:t>
            </a:r>
            <a:r>
              <a:rPr lang="ja-JP" altLang="ja-JP" sz="1100" dirty="0" smtClean="0"/>
              <a:t>準備を</a:t>
            </a:r>
            <a:r>
              <a:rPr lang="ja-JP" altLang="en-US" sz="1100" dirty="0" smtClean="0"/>
              <a:t>する</a:t>
            </a:r>
            <a:endParaRPr lang="ja-JP" altLang="ja-JP" sz="1100" dirty="0"/>
          </a:p>
          <a:p>
            <a:r>
              <a:rPr lang="ja-JP" altLang="ja-JP" sz="1100" dirty="0"/>
              <a:t>（脱衣・痰の吸引・気管カニューレの固定・人工呼吸器・吸引器など）</a:t>
            </a:r>
          </a:p>
          <a:p>
            <a:r>
              <a:rPr lang="ja-JP" altLang="ja-JP" sz="1100" dirty="0" smtClean="0"/>
              <a:t>◆</a:t>
            </a:r>
            <a:r>
              <a:rPr lang="ja-JP" altLang="ja-JP" sz="1100" dirty="0"/>
              <a:t>入浴</a:t>
            </a:r>
            <a:r>
              <a:rPr lang="ja-JP" altLang="ja-JP" sz="1100" dirty="0" smtClean="0"/>
              <a:t>環境</a:t>
            </a:r>
            <a:r>
              <a:rPr lang="ja-JP" altLang="en-US" sz="1100" dirty="0" smtClean="0"/>
              <a:t>を</a:t>
            </a:r>
            <a:r>
              <a:rPr lang="ja-JP" altLang="ja-JP" sz="1100" dirty="0" smtClean="0"/>
              <a:t>整え</a:t>
            </a:r>
            <a:r>
              <a:rPr lang="ja-JP" altLang="en-US" sz="1100" dirty="0" smtClean="0"/>
              <a:t>る</a:t>
            </a:r>
            <a:endParaRPr lang="ja-JP" altLang="ja-JP" sz="1100" dirty="0"/>
          </a:p>
          <a:p>
            <a:r>
              <a:rPr lang="ja-JP" altLang="ja-JP" sz="1100" dirty="0"/>
              <a:t>（利用者に合った浴室・湯温・配置・入浴後の準備　など</a:t>
            </a:r>
            <a:r>
              <a:rPr lang="ja-JP" altLang="ja-JP" sz="1100" dirty="0" smtClean="0"/>
              <a:t>）</a:t>
            </a:r>
            <a:endParaRPr lang="en-US" altLang="ja-JP" sz="1100" dirty="0" smtClean="0"/>
          </a:p>
          <a:p>
            <a:r>
              <a:rPr lang="ja-JP" altLang="en-US" sz="1100" dirty="0" smtClean="0"/>
              <a:t>◆入浴中の血液酸素濃度・顔色等の観察</a:t>
            </a:r>
            <a:endParaRPr lang="ja-JP" altLang="ja-JP" sz="1100" dirty="0"/>
          </a:p>
          <a:p>
            <a:r>
              <a:rPr lang="ja-JP" altLang="ja-JP" sz="1100" dirty="0" smtClean="0"/>
              <a:t>◆</a:t>
            </a:r>
            <a:r>
              <a:rPr lang="ja-JP" altLang="en-US" sz="1100" dirty="0" smtClean="0"/>
              <a:t>緊急時の対応　→　</a:t>
            </a:r>
            <a:r>
              <a:rPr lang="ja-JP" altLang="ja-JP" sz="1100" dirty="0"/>
              <a:t>状態が急に変化した時の対応を</a:t>
            </a:r>
            <a:r>
              <a:rPr lang="ja-JP" altLang="ja-JP" sz="1100" dirty="0" smtClean="0"/>
              <a:t>確認</a:t>
            </a:r>
            <a:endParaRPr lang="ja-JP" altLang="ja-JP" sz="1100" dirty="0"/>
          </a:p>
          <a:p>
            <a:r>
              <a:rPr lang="ja-JP" altLang="ja-JP" sz="1100" dirty="0" smtClean="0"/>
              <a:t>※</a:t>
            </a:r>
            <a:r>
              <a:rPr lang="ja-JP" altLang="ja-JP" sz="1100" dirty="0"/>
              <a:t>湯がかかってはいけない部分と</a:t>
            </a:r>
            <a:r>
              <a:rPr lang="ja-JP" altLang="ja-JP" sz="1100" dirty="0" smtClean="0"/>
              <a:t>保護方法</a:t>
            </a:r>
            <a:endParaRPr lang="ja-JP" altLang="ja-JP" sz="1100" dirty="0"/>
          </a:p>
        </p:txBody>
      </p:sp>
      <p:sp>
        <p:nvSpPr>
          <p:cNvPr id="11" name="テキスト ボックス 10"/>
          <p:cNvSpPr txBox="1"/>
          <p:nvPr/>
        </p:nvSpPr>
        <p:spPr>
          <a:xfrm>
            <a:off x="3749734" y="3658719"/>
            <a:ext cx="1223412" cy="369332"/>
          </a:xfrm>
          <a:prstGeom prst="rect">
            <a:avLst/>
          </a:prstGeom>
          <a:noFill/>
        </p:spPr>
        <p:txBody>
          <a:bodyPr wrap="none" rtlCol="0">
            <a:spAutoFit/>
          </a:bodyPr>
          <a:lstStyle/>
          <a:p>
            <a:r>
              <a:rPr kumimoji="1" lang="ja-JP" altLang="en-US" b="1" dirty="0" smtClean="0"/>
              <a:t>連携・協働</a:t>
            </a:r>
            <a:endParaRPr kumimoji="1" lang="ja-JP" altLang="en-US" b="1" dirty="0"/>
          </a:p>
        </p:txBody>
      </p:sp>
      <p:sp>
        <p:nvSpPr>
          <p:cNvPr id="13" name="テキスト ボックス 12"/>
          <p:cNvSpPr txBox="1"/>
          <p:nvPr/>
        </p:nvSpPr>
        <p:spPr>
          <a:xfrm>
            <a:off x="628650" y="1150148"/>
            <a:ext cx="7338191" cy="1908215"/>
          </a:xfrm>
          <a:prstGeom prst="rect">
            <a:avLst/>
          </a:prstGeom>
          <a:noFill/>
        </p:spPr>
        <p:txBody>
          <a:bodyPr wrap="square" rtlCol="0">
            <a:spAutoFit/>
          </a:bodyPr>
          <a:lstStyle/>
          <a:p>
            <a:r>
              <a:rPr lang="ja-JP" altLang="en-US" sz="2800" dirty="0"/>
              <a:t>◆</a:t>
            </a:r>
            <a:r>
              <a:rPr lang="ja-JP" altLang="en-US" sz="2800" dirty="0" smtClean="0"/>
              <a:t>入浴</a:t>
            </a:r>
            <a:r>
              <a:rPr lang="ja-JP" altLang="en-US" sz="2800" dirty="0"/>
              <a:t>の支援</a:t>
            </a:r>
            <a:endParaRPr kumimoji="1" lang="en-US" altLang="ja-JP" sz="2800" dirty="0" smtClean="0"/>
          </a:p>
          <a:p>
            <a:r>
              <a:rPr kumimoji="1" lang="ja-JP" altLang="en-US" dirty="0" smtClean="0"/>
              <a:t>　　家族へ安全に配慮した入浴介助の指導</a:t>
            </a:r>
            <a:endParaRPr kumimoji="1" lang="en-US" altLang="ja-JP" dirty="0" smtClean="0"/>
          </a:p>
          <a:p>
            <a:r>
              <a:rPr lang="ja-JP" altLang="en-US" dirty="0" smtClean="0"/>
              <a:t>　　父親の休日には、入浴支援による育児協力を得る　→　役割分担</a:t>
            </a:r>
            <a:endParaRPr lang="en-US" altLang="ja-JP" dirty="0" smtClean="0"/>
          </a:p>
          <a:p>
            <a:r>
              <a:rPr kumimoji="1" lang="ja-JP" altLang="en-US" dirty="0" smtClean="0"/>
              <a:t>　　月・水・木　→　訪問看護と訪問介護による支援</a:t>
            </a:r>
            <a:endParaRPr kumimoji="1" lang="en-US" altLang="ja-JP" dirty="0" smtClean="0"/>
          </a:p>
          <a:p>
            <a:r>
              <a:rPr lang="ja-JP" altLang="en-US" dirty="0"/>
              <a:t>　</a:t>
            </a:r>
            <a:r>
              <a:rPr lang="ja-JP" altLang="en-US" dirty="0" smtClean="0"/>
              <a:t>　火・木　　　→　療養通所介護における児童発達支援で入浴</a:t>
            </a:r>
            <a:endParaRPr kumimoji="1" lang="en-US" altLang="ja-JP" dirty="0" smtClean="0"/>
          </a:p>
          <a:p>
            <a:r>
              <a:rPr lang="ja-JP" altLang="en-US" dirty="0"/>
              <a:t>　</a:t>
            </a:r>
            <a:r>
              <a:rPr lang="ja-JP" altLang="en-US" dirty="0" smtClean="0"/>
              <a:t>　</a:t>
            </a:r>
            <a:endParaRPr lang="en-US" altLang="ja-JP" dirty="0" smtClean="0"/>
          </a:p>
        </p:txBody>
      </p:sp>
    </p:spTree>
    <p:extLst>
      <p:ext uri="{BB962C8B-B14F-4D97-AF65-F5344CB8AC3E}">
        <p14:creationId xmlns:p14="http://schemas.microsoft.com/office/powerpoint/2010/main" val="145891818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62655" y="-42409"/>
            <a:ext cx="8257773" cy="969688"/>
          </a:xfrm>
        </p:spPr>
        <p:txBody>
          <a:bodyPr/>
          <a:lstStyle/>
          <a:p>
            <a:r>
              <a:rPr lang="ja-JP" altLang="en-US" sz="3200" b="1" dirty="0"/>
              <a:t>通園</a:t>
            </a:r>
            <a:r>
              <a:rPr lang="ja-JP" altLang="en-US" sz="3200" b="1" dirty="0" smtClean="0"/>
              <a:t>を通して子どもの活動</a:t>
            </a:r>
            <a:r>
              <a:rPr lang="ja-JP" altLang="en-US" sz="3200" b="1" dirty="0"/>
              <a:t>と</a:t>
            </a:r>
            <a:r>
              <a:rPr lang="ja-JP" altLang="en-US" sz="3200" b="1" dirty="0" smtClean="0"/>
              <a:t>参加への支援</a:t>
            </a:r>
            <a:r>
              <a:rPr lang="ja-JP" altLang="en-US" sz="3200" b="1" dirty="0"/>
              <a:t>例</a:t>
            </a:r>
            <a:endParaRPr kumimoji="1" lang="ja-JP" altLang="en-US" dirty="0"/>
          </a:p>
        </p:txBody>
      </p:sp>
      <p:sp>
        <p:nvSpPr>
          <p:cNvPr id="3" name="コンテンツ プレースホルダー 2"/>
          <p:cNvSpPr>
            <a:spLocks noGrp="1"/>
          </p:cNvSpPr>
          <p:nvPr>
            <p:ph idx="1"/>
          </p:nvPr>
        </p:nvSpPr>
        <p:spPr>
          <a:xfrm>
            <a:off x="257577" y="978794"/>
            <a:ext cx="8686726" cy="2874072"/>
          </a:xfrm>
        </p:spPr>
        <p:txBody>
          <a:bodyPr>
            <a:normAutofit fontScale="92500" lnSpcReduction="20000"/>
          </a:bodyPr>
          <a:lstStyle/>
          <a:p>
            <a:pPr marL="0" indent="0">
              <a:buNone/>
            </a:pPr>
            <a:r>
              <a:rPr kumimoji="1" lang="ja-JP" altLang="en-US" sz="3000" dirty="0" smtClean="0"/>
              <a:t>◆通園の利点</a:t>
            </a:r>
            <a:endParaRPr kumimoji="1" lang="en-US" altLang="ja-JP" sz="3000" dirty="0" smtClean="0"/>
          </a:p>
          <a:p>
            <a:pPr marL="0" indent="0">
              <a:buNone/>
            </a:pPr>
            <a:r>
              <a:rPr kumimoji="1" lang="ja-JP" altLang="en-US" sz="3000" dirty="0" smtClean="0"/>
              <a:t>　</a:t>
            </a:r>
            <a:r>
              <a:rPr kumimoji="1" lang="ja-JP" altLang="en-US" sz="2600" dirty="0" smtClean="0"/>
              <a:t>・発達の促進</a:t>
            </a:r>
            <a:endParaRPr lang="en-US" altLang="ja-JP" sz="2600" dirty="0"/>
          </a:p>
          <a:p>
            <a:pPr marL="0" indent="0">
              <a:buNone/>
            </a:pPr>
            <a:r>
              <a:rPr kumimoji="1" lang="ja-JP" altLang="en-US" sz="2600" dirty="0" smtClean="0"/>
              <a:t>　・外出の機会の創出・生活体験の充実</a:t>
            </a:r>
            <a:endParaRPr kumimoji="1" lang="en-US" altLang="ja-JP" sz="2600" dirty="0" smtClean="0"/>
          </a:p>
          <a:p>
            <a:pPr marL="0" indent="0">
              <a:buNone/>
            </a:pPr>
            <a:r>
              <a:rPr lang="ja-JP" altLang="en-US" sz="2600" dirty="0" smtClean="0"/>
              <a:t>　・</a:t>
            </a:r>
            <a:r>
              <a:rPr kumimoji="1" lang="ja-JP" altLang="en-US" sz="2600" dirty="0" smtClean="0"/>
              <a:t>環境の充足</a:t>
            </a:r>
            <a:endParaRPr kumimoji="1" lang="en-US" altLang="ja-JP" sz="2600" dirty="0" smtClean="0"/>
          </a:p>
          <a:p>
            <a:pPr marL="0" indent="0">
              <a:buNone/>
            </a:pPr>
            <a:r>
              <a:rPr lang="ja-JP" altLang="en-US" dirty="0"/>
              <a:t>　</a:t>
            </a:r>
            <a:r>
              <a:rPr lang="ja-JP" altLang="en-US" dirty="0" smtClean="0"/>
              <a:t>　　</a:t>
            </a:r>
            <a:r>
              <a:rPr lang="ja-JP" altLang="en-US" sz="2200" dirty="0" smtClean="0"/>
              <a:t>週２回　療養通所介護における「児童発達支援」の利用</a:t>
            </a:r>
            <a:endParaRPr lang="en-US" altLang="ja-JP" sz="2200" dirty="0" smtClean="0"/>
          </a:p>
          <a:p>
            <a:pPr marL="0" indent="0">
              <a:buNone/>
            </a:pPr>
            <a:r>
              <a:rPr kumimoji="1" lang="ja-JP" altLang="en-US" sz="2200" dirty="0"/>
              <a:t>　</a:t>
            </a:r>
            <a:r>
              <a:rPr kumimoji="1" lang="ja-JP" altLang="en-US" sz="2200" dirty="0" smtClean="0"/>
              <a:t>　　→　遊びを通して、</a:t>
            </a:r>
            <a:r>
              <a:rPr lang="ja-JP" altLang="en-US" sz="2200" dirty="0"/>
              <a:t>自分の身体の機能、思考、情緒、表現、</a:t>
            </a:r>
            <a:r>
              <a:rPr lang="ja-JP" altLang="en-US" sz="2200" dirty="0" smtClean="0"/>
              <a:t>生活習慣、</a:t>
            </a:r>
            <a:endParaRPr lang="en-US" altLang="ja-JP" sz="2200" dirty="0" smtClean="0"/>
          </a:p>
          <a:p>
            <a:pPr marL="0" indent="0">
              <a:buNone/>
            </a:pPr>
            <a:r>
              <a:rPr lang="ja-JP" altLang="en-US" sz="2200" dirty="0"/>
              <a:t>　</a:t>
            </a:r>
            <a:r>
              <a:rPr lang="ja-JP" altLang="en-US" sz="2200" dirty="0" smtClean="0"/>
              <a:t>　　　　社会</a:t>
            </a:r>
            <a:r>
              <a:rPr lang="ja-JP" altLang="en-US" sz="2200" dirty="0"/>
              <a:t>のマナーやルール、コミュニケーションの方法を経験し</a:t>
            </a:r>
            <a:r>
              <a:rPr lang="ja-JP" altLang="en-US" sz="2200" dirty="0" smtClean="0"/>
              <a:t>、知り、</a:t>
            </a:r>
            <a:endParaRPr lang="en-US" altLang="ja-JP" sz="2200" dirty="0" smtClean="0"/>
          </a:p>
          <a:p>
            <a:pPr marL="0" indent="0">
              <a:buNone/>
            </a:pPr>
            <a:r>
              <a:rPr lang="ja-JP" altLang="en-US" sz="2200" dirty="0"/>
              <a:t>　</a:t>
            </a:r>
            <a:r>
              <a:rPr lang="ja-JP" altLang="en-US" sz="2200" dirty="0" smtClean="0"/>
              <a:t>　　　　習得</a:t>
            </a:r>
            <a:r>
              <a:rPr lang="ja-JP" altLang="en-US" sz="2200" dirty="0"/>
              <a:t>していく</a:t>
            </a:r>
            <a:r>
              <a:rPr lang="ja-JP" altLang="en-US" sz="2200" dirty="0" smtClean="0"/>
              <a:t>。　</a:t>
            </a:r>
            <a:endParaRPr kumimoji="1" lang="en-US" altLang="ja-JP" sz="2200" dirty="0" smtClean="0"/>
          </a:p>
          <a:p>
            <a:pPr marL="0" indent="0">
              <a:buNone/>
            </a:pPr>
            <a:endParaRPr kumimoji="1" lang="ja-JP" altLang="en-US" dirty="0"/>
          </a:p>
        </p:txBody>
      </p:sp>
      <p:sp>
        <p:nvSpPr>
          <p:cNvPr id="4" name="スライド番号プレースホルダー 3"/>
          <p:cNvSpPr>
            <a:spLocks noGrp="1"/>
          </p:cNvSpPr>
          <p:nvPr>
            <p:ph type="sldNum" sz="quarter" idx="12"/>
          </p:nvPr>
        </p:nvSpPr>
        <p:spPr/>
        <p:txBody>
          <a:bodyPr/>
          <a:lstStyle/>
          <a:p>
            <a:fld id="{91ADCCD8-2624-4556-A9AB-CD7F2BAE2050}" type="slidenum">
              <a:rPr kumimoji="1" lang="ja-JP" altLang="en-US" smtClean="0"/>
              <a:t>16</a:t>
            </a:fld>
            <a:endParaRPr kumimoji="1" lang="ja-JP" altLang="en-US" dirty="0"/>
          </a:p>
        </p:txBody>
      </p:sp>
      <p:pic>
        <p:nvPicPr>
          <p:cNvPr id="5" name="図 4"/>
          <p:cNvPicPr/>
          <p:nvPr/>
        </p:nvPicPr>
        <p:blipFill rotWithShape="1">
          <a:blip r:embed="rId2"/>
          <a:srcRect l="20458" t="11288" r="17990" b="10321"/>
          <a:stretch/>
        </p:blipFill>
        <p:spPr bwMode="auto">
          <a:xfrm>
            <a:off x="4495472" y="3579705"/>
            <a:ext cx="3924956" cy="2855555"/>
          </a:xfrm>
          <a:prstGeom prst="rect">
            <a:avLst/>
          </a:prstGeom>
          <a:ln>
            <a:solidFill>
              <a:schemeClr val="tx1"/>
            </a:solid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144541980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67425" y="0"/>
            <a:ext cx="8976575" cy="1262130"/>
          </a:xfrm>
        </p:spPr>
        <p:txBody>
          <a:bodyPr>
            <a:normAutofit/>
          </a:bodyPr>
          <a:lstStyle/>
          <a:p>
            <a:r>
              <a:rPr lang="ja-JP" altLang="en-US" sz="3600" b="1" dirty="0" smtClean="0"/>
              <a:t>姉妹の権利の擁護</a:t>
            </a:r>
            <a:r>
              <a:rPr lang="en-US" altLang="ja-JP" sz="3600" b="1" dirty="0" smtClean="0"/>
              <a:t/>
            </a:r>
            <a:br>
              <a:rPr lang="en-US" altLang="ja-JP" sz="3600" b="1" dirty="0" smtClean="0"/>
            </a:br>
            <a:r>
              <a:rPr lang="ja-JP" altLang="en-US" sz="3600" b="1" dirty="0" smtClean="0"/>
              <a:t>姉妹の</a:t>
            </a:r>
            <a:r>
              <a:rPr lang="ja-JP" altLang="en-US" sz="3600" b="1" dirty="0"/>
              <a:t>活動と</a:t>
            </a:r>
            <a:r>
              <a:rPr lang="ja-JP" altLang="en-US" sz="3600" b="1" dirty="0" smtClean="0"/>
              <a:t>参加への支援</a:t>
            </a:r>
            <a:r>
              <a:rPr lang="ja-JP" altLang="en-US" sz="3600" b="1" dirty="0"/>
              <a:t>例</a:t>
            </a:r>
            <a:endParaRPr kumimoji="1" lang="ja-JP" altLang="en-US" dirty="0"/>
          </a:p>
        </p:txBody>
      </p:sp>
      <p:sp>
        <p:nvSpPr>
          <p:cNvPr id="3" name="コンテンツ プレースホルダー 2"/>
          <p:cNvSpPr>
            <a:spLocks noGrp="1"/>
          </p:cNvSpPr>
          <p:nvPr>
            <p:ph idx="1"/>
          </p:nvPr>
        </p:nvSpPr>
        <p:spPr>
          <a:xfrm>
            <a:off x="356839" y="1571222"/>
            <a:ext cx="8631044" cy="4316621"/>
          </a:xfrm>
        </p:spPr>
        <p:txBody>
          <a:bodyPr>
            <a:normAutofit/>
          </a:bodyPr>
          <a:lstStyle/>
          <a:p>
            <a:pPr marL="0" indent="0">
              <a:buNone/>
            </a:pPr>
            <a:r>
              <a:rPr lang="ja-JP" altLang="en-US" sz="2800" dirty="0"/>
              <a:t>◆</a:t>
            </a:r>
            <a:r>
              <a:rPr kumimoji="1" lang="ja-JP" altLang="en-US" sz="2800" dirty="0" smtClean="0"/>
              <a:t>姉妹への支援　</a:t>
            </a:r>
            <a:endParaRPr kumimoji="1" lang="en-US" altLang="ja-JP" sz="2800" dirty="0" smtClean="0"/>
          </a:p>
          <a:p>
            <a:pPr marL="0" indent="0">
              <a:buNone/>
            </a:pPr>
            <a:r>
              <a:rPr kumimoji="1" lang="ja-JP" altLang="en-US" sz="2800" dirty="0" smtClean="0"/>
              <a:t>　</a:t>
            </a:r>
            <a:r>
              <a:rPr lang="ja-JP" altLang="en-US" sz="2400" dirty="0" smtClean="0"/>
              <a:t>医療</a:t>
            </a:r>
            <a:r>
              <a:rPr lang="ja-JP" altLang="en-US" sz="2400" dirty="0"/>
              <a:t>依存度</a:t>
            </a:r>
            <a:r>
              <a:rPr lang="ja-JP" altLang="en-US" sz="2400" dirty="0" smtClean="0"/>
              <a:t>の高い</a:t>
            </a:r>
            <a:r>
              <a:rPr lang="en-US" altLang="ja-JP" sz="2400" dirty="0" smtClean="0"/>
              <a:t>A</a:t>
            </a:r>
            <a:r>
              <a:rPr lang="ja-JP" altLang="en-US" sz="2400" dirty="0" smtClean="0"/>
              <a:t>ちゃんの育児優先　→　長女が我慢の生活</a:t>
            </a:r>
            <a:endParaRPr lang="en-US" altLang="ja-JP" sz="2400" dirty="0" smtClean="0"/>
          </a:p>
          <a:p>
            <a:pPr marL="0" indent="0">
              <a:buNone/>
            </a:pPr>
            <a:r>
              <a:rPr lang="ja-JP" altLang="en-US" sz="2400" dirty="0"/>
              <a:t>　</a:t>
            </a:r>
            <a:r>
              <a:rPr lang="ja-JP" altLang="en-US" sz="2400" dirty="0" smtClean="0"/>
              <a:t>長女のストレスが蓄積し、心身に影響を及ぼす</a:t>
            </a:r>
            <a:endParaRPr lang="en-US" altLang="ja-JP" sz="2400" dirty="0" smtClean="0"/>
          </a:p>
          <a:p>
            <a:pPr marL="0" indent="0">
              <a:buNone/>
            </a:pPr>
            <a:r>
              <a:rPr lang="ja-JP" altLang="en-US" sz="2400" dirty="0" smtClean="0"/>
              <a:t>　母親</a:t>
            </a:r>
            <a:r>
              <a:rPr lang="ja-JP" altLang="en-US" sz="2400" dirty="0"/>
              <a:t>も</a:t>
            </a:r>
            <a:r>
              <a:rPr lang="ja-JP" altLang="en-US" sz="2400" dirty="0" smtClean="0"/>
              <a:t>ストレスを感じ、ストレス↑</a:t>
            </a:r>
            <a:endParaRPr lang="en-US" altLang="ja-JP" sz="2400" dirty="0" smtClean="0"/>
          </a:p>
        </p:txBody>
      </p:sp>
      <p:sp>
        <p:nvSpPr>
          <p:cNvPr id="5" name="角丸四角形 4"/>
          <p:cNvSpPr/>
          <p:nvPr/>
        </p:nvSpPr>
        <p:spPr>
          <a:xfrm>
            <a:off x="822048" y="4951139"/>
            <a:ext cx="6697014" cy="1608239"/>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r>
              <a:rPr kumimoji="1" lang="ja-JP" altLang="en-US" sz="2400" dirty="0" smtClean="0"/>
              <a:t>＊保育園への送迎時間帯の不安</a:t>
            </a:r>
            <a:endParaRPr kumimoji="1" lang="en-US" altLang="ja-JP" sz="2400" dirty="0" smtClean="0"/>
          </a:p>
          <a:p>
            <a:r>
              <a:rPr lang="ja-JP" altLang="en-US" sz="2400" dirty="0"/>
              <a:t>　</a:t>
            </a:r>
            <a:r>
              <a:rPr lang="ja-JP" altLang="en-US" sz="2400" dirty="0" smtClean="0"/>
              <a:t>　祖母も一人での見守りは不安を訴えている</a:t>
            </a:r>
            <a:endParaRPr lang="en-US" altLang="ja-JP" sz="2400" dirty="0" smtClean="0"/>
          </a:p>
          <a:p>
            <a:endParaRPr kumimoji="1" lang="en-US" altLang="ja-JP" sz="2400" dirty="0" smtClean="0"/>
          </a:p>
          <a:p>
            <a:pPr algn="ctr"/>
            <a:r>
              <a:rPr kumimoji="1" lang="ja-JP" altLang="en-US" sz="2400" b="1" u="sng" dirty="0" smtClean="0"/>
              <a:t>訪問看護・訪問介護による連携・協働</a:t>
            </a:r>
            <a:endParaRPr kumimoji="1" lang="ja-JP" altLang="en-US" sz="2400" b="1" u="sng" dirty="0"/>
          </a:p>
        </p:txBody>
      </p:sp>
      <p:sp>
        <p:nvSpPr>
          <p:cNvPr id="6" name="下矢印 5"/>
          <p:cNvSpPr/>
          <p:nvPr/>
        </p:nvSpPr>
        <p:spPr>
          <a:xfrm>
            <a:off x="3571014" y="3479194"/>
            <a:ext cx="484632" cy="782241"/>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テキスト ボックス 6"/>
          <p:cNvSpPr txBox="1"/>
          <p:nvPr/>
        </p:nvSpPr>
        <p:spPr>
          <a:xfrm>
            <a:off x="2219638" y="4261435"/>
            <a:ext cx="2919389" cy="584775"/>
          </a:xfrm>
          <a:prstGeom prst="rect">
            <a:avLst/>
          </a:prstGeom>
          <a:noFill/>
        </p:spPr>
        <p:txBody>
          <a:bodyPr wrap="none" rtlCol="0">
            <a:spAutoFit/>
          </a:bodyPr>
          <a:lstStyle/>
          <a:p>
            <a:r>
              <a:rPr kumimoji="1" lang="ja-JP" altLang="en-US" sz="3200" dirty="0" smtClean="0"/>
              <a:t>保育園へ入園　</a:t>
            </a:r>
            <a:endParaRPr kumimoji="1" lang="ja-JP" altLang="en-US" sz="3200" dirty="0"/>
          </a:p>
        </p:txBody>
      </p:sp>
    </p:spTree>
    <p:extLst>
      <p:ext uri="{BB962C8B-B14F-4D97-AF65-F5344CB8AC3E}">
        <p14:creationId xmlns:p14="http://schemas.microsoft.com/office/powerpoint/2010/main" val="341932414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28650" y="407167"/>
            <a:ext cx="7886700" cy="1074791"/>
          </a:xfrm>
        </p:spPr>
        <p:txBody>
          <a:bodyPr>
            <a:normAutofit/>
          </a:bodyPr>
          <a:lstStyle/>
          <a:p>
            <a:r>
              <a:rPr lang="ja-JP" altLang="en-US" sz="3600" dirty="0"/>
              <a:t>連携と協働の</a:t>
            </a:r>
            <a:r>
              <a:rPr lang="ja-JP" altLang="en-US" sz="3600" dirty="0" smtClean="0"/>
              <a:t>目的</a:t>
            </a:r>
            <a:endParaRPr kumimoji="1" lang="ja-JP" altLang="en-US" dirty="0"/>
          </a:p>
        </p:txBody>
      </p:sp>
      <p:sp>
        <p:nvSpPr>
          <p:cNvPr id="3" name="コンテンツ プレースホルダー 2"/>
          <p:cNvSpPr>
            <a:spLocks noGrp="1"/>
          </p:cNvSpPr>
          <p:nvPr>
            <p:ph idx="1"/>
          </p:nvPr>
        </p:nvSpPr>
        <p:spPr/>
        <p:txBody>
          <a:bodyPr>
            <a:normAutofit/>
          </a:bodyPr>
          <a:lstStyle/>
          <a:p>
            <a:pPr marL="0" indent="0">
              <a:buNone/>
            </a:pPr>
            <a:r>
              <a:rPr lang="ja-JP" altLang="en-US" dirty="0"/>
              <a:t>　</a:t>
            </a:r>
            <a:r>
              <a:rPr lang="ja-JP" altLang="en-US" sz="2800" dirty="0" smtClean="0"/>
              <a:t>重症心身障害児者などは、呼吸・体温維持・摂食などの身体機能の維持や恒常性を保つ等の基本的な機能やコミュニケーション能力障害が多く、生活の支援において、医療・保健・福祉・教育等の専門職の相互の連携が重要である。その連携を通じて、家族の思いとともに育つ支援を行うために、専門職の協働により、</a:t>
            </a:r>
            <a:r>
              <a:rPr lang="ja-JP" altLang="en-US" sz="2800" u="sng" dirty="0" smtClean="0"/>
              <a:t>丸抱えの支援にならないように、子どもと家族の持つ力が発揮できる支援体制の構築を行う。</a:t>
            </a:r>
            <a:endParaRPr lang="en-US" altLang="ja-JP" sz="2800" u="sng" dirty="0"/>
          </a:p>
          <a:p>
            <a:endParaRPr kumimoji="1" lang="en-US" altLang="ja-JP" sz="2800" dirty="0" smtClean="0"/>
          </a:p>
          <a:p>
            <a:endParaRPr lang="en-US" altLang="ja-JP" dirty="0"/>
          </a:p>
          <a:p>
            <a:endParaRPr kumimoji="1" lang="en-US" altLang="ja-JP" dirty="0" smtClean="0"/>
          </a:p>
          <a:p>
            <a:endParaRPr lang="en-US" altLang="ja-JP" dirty="0"/>
          </a:p>
          <a:p>
            <a:endParaRPr kumimoji="1" lang="en-US" altLang="ja-JP" dirty="0" smtClean="0"/>
          </a:p>
          <a:p>
            <a:endParaRPr lang="en-US" altLang="ja-JP" dirty="0"/>
          </a:p>
          <a:p>
            <a:endParaRPr kumimoji="1" lang="en-US" altLang="ja-JP" dirty="0" smtClean="0"/>
          </a:p>
          <a:p>
            <a:endParaRPr lang="en-US" altLang="ja-JP" dirty="0"/>
          </a:p>
          <a:p>
            <a:endParaRPr kumimoji="1" lang="en-US" altLang="ja-JP" dirty="0" smtClean="0"/>
          </a:p>
          <a:p>
            <a:endParaRPr lang="en-US" altLang="ja-JP" dirty="0"/>
          </a:p>
          <a:p>
            <a:endParaRPr kumimoji="1" lang="en-US" altLang="ja-JP" dirty="0" smtClean="0"/>
          </a:p>
          <a:p>
            <a:endParaRPr lang="en-US" altLang="ja-JP" dirty="0"/>
          </a:p>
          <a:p>
            <a:endParaRPr kumimoji="1" lang="en-US" altLang="ja-JP" dirty="0" smtClean="0"/>
          </a:p>
          <a:p>
            <a:endParaRPr lang="en-US" altLang="ja-JP" dirty="0"/>
          </a:p>
          <a:p>
            <a:endParaRPr kumimoji="1" lang="en-US" altLang="ja-JP" dirty="0" smtClean="0"/>
          </a:p>
          <a:p>
            <a:endParaRPr lang="en-US" altLang="ja-JP" dirty="0"/>
          </a:p>
          <a:p>
            <a:endParaRPr kumimoji="1" lang="en-US" altLang="ja-JP" dirty="0" smtClean="0"/>
          </a:p>
          <a:p>
            <a:endParaRPr lang="en-US" altLang="ja-JP" dirty="0"/>
          </a:p>
          <a:p>
            <a:endParaRPr kumimoji="1" lang="en-US" altLang="ja-JP" dirty="0" smtClean="0"/>
          </a:p>
          <a:p>
            <a:endParaRPr lang="en-US" altLang="ja-JP" dirty="0"/>
          </a:p>
          <a:p>
            <a:endParaRPr kumimoji="1" lang="en-US" altLang="ja-JP" dirty="0" smtClean="0"/>
          </a:p>
          <a:p>
            <a:endParaRPr lang="en-US" altLang="ja-JP" dirty="0"/>
          </a:p>
          <a:p>
            <a:endParaRPr kumimoji="1" lang="en-US" altLang="ja-JP" dirty="0" smtClean="0"/>
          </a:p>
          <a:p>
            <a:endParaRPr lang="en-US" altLang="ja-JP" dirty="0"/>
          </a:p>
          <a:p>
            <a:endParaRPr kumimoji="1" lang="ja-JP" altLang="en-US" dirty="0"/>
          </a:p>
        </p:txBody>
      </p:sp>
    </p:spTree>
    <p:extLst>
      <p:ext uri="{BB962C8B-B14F-4D97-AF65-F5344CB8AC3E}">
        <p14:creationId xmlns:p14="http://schemas.microsoft.com/office/powerpoint/2010/main" val="159375216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07361" y="222838"/>
            <a:ext cx="8661347" cy="1148762"/>
          </a:xfrm>
        </p:spPr>
        <p:txBody>
          <a:bodyPr>
            <a:normAutofit fontScale="90000"/>
          </a:bodyPr>
          <a:lstStyle/>
          <a:p>
            <a:r>
              <a:rPr lang="ja-JP" altLang="en-US" sz="3600" dirty="0"/>
              <a:t>連携・協働を通して</a:t>
            </a:r>
            <a:r>
              <a:rPr lang="ja-JP" altLang="en-US" sz="3600" dirty="0" smtClean="0"/>
              <a:t>、子どもと家族の持つ力を</a:t>
            </a:r>
            <a:r>
              <a:rPr lang="en-US" altLang="ja-JP" sz="3600" dirty="0" smtClean="0"/>
              <a:t/>
            </a:r>
            <a:br>
              <a:rPr lang="en-US" altLang="ja-JP" sz="3600" dirty="0" smtClean="0"/>
            </a:br>
            <a:r>
              <a:rPr lang="ja-JP" altLang="en-US" sz="3600" dirty="0" smtClean="0"/>
              <a:t>引き出す支援のポイント</a:t>
            </a:r>
            <a:endParaRPr kumimoji="1" lang="ja-JP" altLang="en-US" dirty="0"/>
          </a:p>
        </p:txBody>
      </p:sp>
      <p:sp>
        <p:nvSpPr>
          <p:cNvPr id="3" name="コンテンツ プレースホルダー 2"/>
          <p:cNvSpPr>
            <a:spLocks noGrp="1"/>
          </p:cNvSpPr>
          <p:nvPr>
            <p:ph idx="1"/>
          </p:nvPr>
        </p:nvSpPr>
        <p:spPr>
          <a:xfrm>
            <a:off x="587734" y="1371600"/>
            <a:ext cx="8300197" cy="4984751"/>
          </a:xfrm>
        </p:spPr>
        <p:txBody>
          <a:bodyPr>
            <a:normAutofit lnSpcReduction="10000"/>
          </a:bodyPr>
          <a:lstStyle/>
          <a:p>
            <a:pPr marL="0" indent="0">
              <a:buNone/>
            </a:pPr>
            <a:r>
              <a:rPr lang="ja-JP" altLang="en-US" sz="3600" dirty="0" smtClean="0"/>
              <a:t>１．</a:t>
            </a:r>
            <a:r>
              <a:rPr lang="ja-JP" altLang="en-US" sz="3600" dirty="0" smtClean="0">
                <a:solidFill>
                  <a:srgbClr val="C00000"/>
                </a:solidFill>
              </a:rPr>
              <a:t>あくま</a:t>
            </a:r>
            <a:r>
              <a:rPr lang="ja-JP" altLang="en-US" sz="3600" dirty="0">
                <a:solidFill>
                  <a:srgbClr val="C00000"/>
                </a:solidFill>
              </a:rPr>
              <a:t>でも子育て支援である</a:t>
            </a:r>
            <a:r>
              <a:rPr lang="ja-JP" altLang="en-US" sz="3600" dirty="0" smtClean="0">
                <a:solidFill>
                  <a:srgbClr val="C00000"/>
                </a:solidFill>
              </a:rPr>
              <a:t>こと</a:t>
            </a:r>
            <a:endParaRPr lang="en-US" altLang="ja-JP" sz="3600" dirty="0" smtClean="0">
              <a:solidFill>
                <a:srgbClr val="C00000"/>
              </a:solidFill>
            </a:endParaRPr>
          </a:p>
          <a:p>
            <a:pPr marL="0" indent="0">
              <a:buNone/>
            </a:pPr>
            <a:r>
              <a:rPr lang="ja-JP" altLang="en-US" sz="2800" dirty="0"/>
              <a:t>　</a:t>
            </a:r>
            <a:r>
              <a:rPr lang="ja-JP" altLang="en-US" sz="2800" dirty="0" smtClean="0"/>
              <a:t>入院中に習得した医療技術が、在宅生活ではトラブルを生じ、状態に応じた吸引や医療管理を行いながらの入浴等と緊張が続く生活で、姉妹への関わりも十分できず、育児ストレスが高まり、家族の対処力が低下する。</a:t>
            </a:r>
            <a:endParaRPr lang="en-US" altLang="ja-JP" sz="2800" dirty="0" smtClean="0"/>
          </a:p>
          <a:p>
            <a:pPr marL="0" indent="0">
              <a:buNone/>
            </a:pPr>
            <a:r>
              <a:rPr lang="ja-JP" altLang="en-US" sz="2800" dirty="0"/>
              <a:t>　</a:t>
            </a:r>
            <a:r>
              <a:rPr lang="ja-JP" altLang="en-US" sz="2800" dirty="0" smtClean="0"/>
              <a:t>また、本来家族が持っているセルフケア力や機能も発揮できなくなる。そのため、医療・保健・福祉等の専門職は、相互に連携・協働し、家族アセスメントや家族のレスパイトを図り、家族の力で乗り越えていける支援を行っていくことが重要である。</a:t>
            </a:r>
            <a:endParaRPr lang="en-US" altLang="ja-JP" sz="2800" dirty="0" smtClean="0"/>
          </a:p>
          <a:p>
            <a:pPr marL="0" indent="0">
              <a:buNone/>
            </a:pPr>
            <a:r>
              <a:rPr lang="ja-JP" altLang="en-US" sz="2800" dirty="0" smtClean="0"/>
              <a:t>　すなわち、あくまでも子育て支援を行うことである。</a:t>
            </a:r>
            <a:endParaRPr lang="ja-JP" altLang="en-US" sz="2800" dirty="0">
              <a:solidFill>
                <a:srgbClr val="FF0000"/>
              </a:solidFill>
            </a:endParaRPr>
          </a:p>
        </p:txBody>
      </p:sp>
      <p:sp>
        <p:nvSpPr>
          <p:cNvPr id="4" name="スライド番号プレースホルダー 3"/>
          <p:cNvSpPr>
            <a:spLocks noGrp="1"/>
          </p:cNvSpPr>
          <p:nvPr>
            <p:ph type="sldNum" sz="quarter" idx="12"/>
          </p:nvPr>
        </p:nvSpPr>
        <p:spPr/>
        <p:txBody>
          <a:bodyPr/>
          <a:lstStyle/>
          <a:p>
            <a:fld id="{91ADCCD8-2624-4556-A9AB-CD7F2BAE2050}" type="slidenum">
              <a:rPr kumimoji="1" lang="ja-JP" altLang="en-US" smtClean="0"/>
              <a:t>3</a:t>
            </a:fld>
            <a:endParaRPr kumimoji="1" lang="ja-JP" altLang="en-US"/>
          </a:p>
        </p:txBody>
      </p:sp>
    </p:spTree>
    <p:extLst>
      <p:ext uri="{BB962C8B-B14F-4D97-AF65-F5344CB8AC3E}">
        <p14:creationId xmlns:p14="http://schemas.microsoft.com/office/powerpoint/2010/main" val="186641455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07361" y="222838"/>
            <a:ext cx="8661347" cy="1148762"/>
          </a:xfrm>
        </p:spPr>
        <p:txBody>
          <a:bodyPr>
            <a:normAutofit fontScale="90000"/>
          </a:bodyPr>
          <a:lstStyle/>
          <a:p>
            <a:r>
              <a:rPr lang="ja-JP" altLang="en-US" sz="3600" dirty="0"/>
              <a:t>連携・協働を通して</a:t>
            </a:r>
            <a:r>
              <a:rPr lang="ja-JP" altLang="en-US" sz="3600" dirty="0" smtClean="0"/>
              <a:t>、子どもと家族の持つ力を</a:t>
            </a:r>
            <a:r>
              <a:rPr lang="en-US" altLang="ja-JP" sz="3600" dirty="0" smtClean="0"/>
              <a:t/>
            </a:r>
            <a:br>
              <a:rPr lang="en-US" altLang="ja-JP" sz="3600" dirty="0" smtClean="0"/>
            </a:br>
            <a:r>
              <a:rPr lang="ja-JP" altLang="en-US" sz="3600" dirty="0" smtClean="0"/>
              <a:t>引き出す支援のポイント</a:t>
            </a:r>
            <a:endParaRPr kumimoji="1" lang="ja-JP" altLang="en-US" dirty="0"/>
          </a:p>
        </p:txBody>
      </p:sp>
      <p:sp>
        <p:nvSpPr>
          <p:cNvPr id="3" name="コンテンツ プレースホルダー 2"/>
          <p:cNvSpPr>
            <a:spLocks noGrp="1"/>
          </p:cNvSpPr>
          <p:nvPr>
            <p:ph idx="1"/>
          </p:nvPr>
        </p:nvSpPr>
        <p:spPr>
          <a:xfrm>
            <a:off x="587734" y="1627151"/>
            <a:ext cx="8300197" cy="4729200"/>
          </a:xfrm>
        </p:spPr>
        <p:txBody>
          <a:bodyPr>
            <a:normAutofit/>
          </a:bodyPr>
          <a:lstStyle/>
          <a:p>
            <a:pPr marL="0" indent="0">
              <a:buNone/>
            </a:pPr>
            <a:r>
              <a:rPr lang="ja-JP" altLang="en-US" sz="3600" dirty="0" smtClean="0"/>
              <a:t>２</a:t>
            </a:r>
            <a:r>
              <a:rPr lang="ja-JP" altLang="en-US" sz="3600" dirty="0"/>
              <a:t>．</a:t>
            </a:r>
            <a:r>
              <a:rPr lang="ja-JP" altLang="en-US" sz="3600" dirty="0" smtClean="0">
                <a:solidFill>
                  <a:srgbClr val="C00000"/>
                </a:solidFill>
              </a:rPr>
              <a:t>子どもと家族の力の強みを支援する</a:t>
            </a:r>
            <a:endParaRPr lang="en-US" altLang="ja-JP" sz="3600" dirty="0" smtClean="0">
              <a:solidFill>
                <a:srgbClr val="C00000"/>
              </a:solidFill>
            </a:endParaRPr>
          </a:p>
          <a:p>
            <a:pPr marL="0" indent="0">
              <a:buNone/>
            </a:pPr>
            <a:r>
              <a:rPr lang="ja-JP" altLang="en-US" sz="2000" dirty="0" smtClean="0"/>
              <a:t>　　</a:t>
            </a:r>
            <a:r>
              <a:rPr lang="ja-JP" altLang="en-US" sz="2800" dirty="0" smtClean="0"/>
              <a:t>子どもの状態安定を最優先にし、医療</a:t>
            </a:r>
            <a:r>
              <a:rPr lang="ja-JP" altLang="en-US" sz="2800" dirty="0"/>
              <a:t>・保健・</a:t>
            </a:r>
            <a:r>
              <a:rPr lang="ja-JP" altLang="en-US" sz="2800" dirty="0" smtClean="0"/>
              <a:t>福祉</a:t>
            </a:r>
            <a:endParaRPr lang="en-US" altLang="ja-JP" sz="2800" dirty="0" smtClean="0"/>
          </a:p>
          <a:p>
            <a:pPr marL="0" indent="0">
              <a:buNone/>
            </a:pPr>
            <a:r>
              <a:rPr lang="ja-JP" altLang="en-US" sz="2800" dirty="0" smtClean="0"/>
              <a:t>等</a:t>
            </a:r>
            <a:r>
              <a:rPr lang="ja-JP" altLang="en-US" sz="2800" dirty="0"/>
              <a:t>の専門</a:t>
            </a:r>
            <a:r>
              <a:rPr lang="ja-JP" altLang="en-US" sz="2800" dirty="0" smtClean="0"/>
              <a:t>職とともに</a:t>
            </a:r>
            <a:r>
              <a:rPr lang="ja-JP" altLang="en-US" sz="2800" dirty="0"/>
              <a:t>、</a:t>
            </a:r>
            <a:r>
              <a:rPr lang="ja-JP" altLang="en-US" sz="2800" dirty="0" smtClean="0"/>
              <a:t>同じ</a:t>
            </a:r>
            <a:r>
              <a:rPr lang="ja-JP" altLang="en-US" sz="2800" dirty="0"/>
              <a:t>目標に</a:t>
            </a:r>
            <a:r>
              <a:rPr lang="ja-JP" altLang="en-US" sz="2800" dirty="0" smtClean="0"/>
              <a:t>向かて</a:t>
            </a:r>
            <a:r>
              <a:rPr lang="ja-JP" altLang="en-US" sz="2800" dirty="0"/>
              <a:t>、情報を</a:t>
            </a:r>
            <a:r>
              <a:rPr lang="ja-JP" altLang="en-US" sz="2800" dirty="0" smtClean="0"/>
              <a:t>共有</a:t>
            </a:r>
            <a:endParaRPr lang="en-US" altLang="ja-JP" sz="2800" dirty="0" smtClean="0"/>
          </a:p>
          <a:p>
            <a:pPr marL="0" indent="0">
              <a:buNone/>
            </a:pPr>
            <a:r>
              <a:rPr lang="ja-JP" altLang="en-US" sz="2800" dirty="0" smtClean="0"/>
              <a:t>することで、親の役割として、成長と発達を促すケアや</a:t>
            </a:r>
            <a:endParaRPr lang="en-US" altLang="ja-JP" sz="2800" dirty="0" smtClean="0"/>
          </a:p>
          <a:p>
            <a:pPr marL="0" indent="0">
              <a:buNone/>
            </a:pPr>
            <a:r>
              <a:rPr lang="ja-JP" altLang="en-US" sz="2800" dirty="0" smtClean="0"/>
              <a:t>子どもの権利を尊重したケア等へつなぐ支援や日頃の</a:t>
            </a:r>
            <a:endParaRPr lang="en-US" altLang="ja-JP" sz="2800" dirty="0" smtClean="0"/>
          </a:p>
          <a:p>
            <a:pPr marL="0" indent="0">
              <a:buNone/>
            </a:pPr>
            <a:r>
              <a:rPr lang="ja-JP" altLang="en-US" sz="2800" dirty="0" smtClean="0"/>
              <a:t>かかわりや遊びを通して、子どもとの関係性の構築が</a:t>
            </a:r>
            <a:endParaRPr lang="en-US" altLang="ja-JP" sz="2800" dirty="0" smtClean="0"/>
          </a:p>
          <a:p>
            <a:pPr marL="0" indent="0">
              <a:buNone/>
            </a:pPr>
            <a:r>
              <a:rPr lang="ja-JP" altLang="en-US" sz="2800" dirty="0" smtClean="0"/>
              <a:t>できるように支援することが重要である。</a:t>
            </a:r>
            <a:endParaRPr lang="en-US" altLang="ja-JP" sz="2800" dirty="0" smtClean="0"/>
          </a:p>
          <a:p>
            <a:pPr marL="0" indent="0">
              <a:buNone/>
            </a:pPr>
            <a:r>
              <a:rPr lang="ja-JP" altLang="en-US" sz="2800" dirty="0" smtClean="0">
                <a:solidFill>
                  <a:srgbClr val="FF0000"/>
                </a:solidFill>
              </a:rPr>
              <a:t>　</a:t>
            </a:r>
            <a:r>
              <a:rPr lang="ja-JP" altLang="en-US" sz="2800" dirty="0" smtClean="0"/>
              <a:t>すなわち、子どもと家族の力の強みを支援することである。</a:t>
            </a:r>
            <a:endParaRPr lang="ja-JP" altLang="en-US" sz="2800" dirty="0"/>
          </a:p>
        </p:txBody>
      </p:sp>
      <p:sp>
        <p:nvSpPr>
          <p:cNvPr id="4" name="スライド番号プレースホルダー 3"/>
          <p:cNvSpPr>
            <a:spLocks noGrp="1"/>
          </p:cNvSpPr>
          <p:nvPr>
            <p:ph type="sldNum" sz="quarter" idx="12"/>
          </p:nvPr>
        </p:nvSpPr>
        <p:spPr/>
        <p:txBody>
          <a:bodyPr/>
          <a:lstStyle/>
          <a:p>
            <a:fld id="{91ADCCD8-2624-4556-A9AB-CD7F2BAE2050}" type="slidenum">
              <a:rPr kumimoji="1" lang="ja-JP" altLang="en-US" smtClean="0"/>
              <a:t>4</a:t>
            </a:fld>
            <a:endParaRPr kumimoji="1" lang="ja-JP" altLang="en-US"/>
          </a:p>
        </p:txBody>
      </p:sp>
    </p:spTree>
    <p:extLst>
      <p:ext uri="{BB962C8B-B14F-4D97-AF65-F5344CB8AC3E}">
        <p14:creationId xmlns:p14="http://schemas.microsoft.com/office/powerpoint/2010/main" val="213376996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a:xfrm>
            <a:off x="0" y="0"/>
            <a:ext cx="9272789" cy="1054672"/>
          </a:xfrm>
        </p:spPr>
        <p:txBody>
          <a:bodyPr>
            <a:noAutofit/>
          </a:bodyPr>
          <a:lstStyle/>
          <a:p>
            <a:r>
              <a:rPr lang="ja-JP" altLang="en-US" sz="3200" dirty="0" smtClean="0">
                <a:ea typeface="ＭＳ Ｐゴシック" charset="-128"/>
              </a:rPr>
              <a:t>事例からみる連携・協働による育児支援の実際</a:t>
            </a:r>
            <a:endParaRPr lang="en-US" altLang="ja-JP" sz="3200" dirty="0" smtClean="0">
              <a:ea typeface="ＭＳ Ｐゴシック" charset="-128"/>
            </a:endParaRPr>
          </a:p>
        </p:txBody>
      </p:sp>
      <p:sp>
        <p:nvSpPr>
          <p:cNvPr id="27651" name="Rectangle 3"/>
          <p:cNvSpPr>
            <a:spLocks noGrp="1" noChangeArrowheads="1"/>
          </p:cNvSpPr>
          <p:nvPr>
            <p:ph type="body" idx="1"/>
          </p:nvPr>
        </p:nvSpPr>
        <p:spPr>
          <a:xfrm>
            <a:off x="609600" y="1487214"/>
            <a:ext cx="7848600" cy="5026495"/>
          </a:xfrm>
        </p:spPr>
        <p:txBody>
          <a:bodyPr>
            <a:noAutofit/>
          </a:bodyPr>
          <a:lstStyle/>
          <a:p>
            <a:pPr marL="0" indent="0">
              <a:buNone/>
            </a:pPr>
            <a:r>
              <a:rPr lang="ja-JP" altLang="en-US" sz="2400" b="1" dirty="0" smtClean="0">
                <a:ea typeface="ＭＳ Ｐゴシック" charset="-128"/>
              </a:rPr>
              <a:t>１．Ａちゃん　　１歳　　男の子</a:t>
            </a:r>
            <a:endParaRPr lang="en-US" altLang="ja-JP" sz="2400" b="1" dirty="0" smtClean="0">
              <a:ea typeface="ＭＳ Ｐゴシック" charset="-128"/>
            </a:endParaRPr>
          </a:p>
          <a:p>
            <a:pPr marL="0" indent="0">
              <a:buNone/>
            </a:pPr>
            <a:r>
              <a:rPr lang="ja-JP" altLang="en-US" sz="2400" b="1" dirty="0" smtClean="0">
                <a:ea typeface="ＭＳ Ｐゴシック" charset="-128"/>
              </a:rPr>
              <a:t>３．退院児病名</a:t>
            </a:r>
            <a:endParaRPr lang="en-US" altLang="ja-JP" sz="2400" b="1" dirty="0" smtClean="0">
              <a:ea typeface="ＭＳ Ｐゴシック" charset="-128"/>
            </a:endParaRPr>
          </a:p>
          <a:p>
            <a:pPr marL="0" indent="0">
              <a:buNone/>
            </a:pPr>
            <a:r>
              <a:rPr lang="ja-JP" altLang="en-US" sz="2400" b="1" dirty="0">
                <a:ea typeface="ＭＳ Ｐゴシック" charset="-128"/>
              </a:rPr>
              <a:t>　</a:t>
            </a:r>
            <a:r>
              <a:rPr lang="ja-JP" altLang="en-US" sz="2400" b="1" dirty="0" smtClean="0">
                <a:ea typeface="ＭＳ Ｐゴシック" charset="-128"/>
              </a:rPr>
              <a:t>　気管軟化症・慢性肺疾患</a:t>
            </a:r>
            <a:endParaRPr lang="en-US" altLang="ja-JP" sz="2400" b="1" dirty="0" smtClean="0">
              <a:ea typeface="ＭＳ Ｐゴシック" charset="-128"/>
            </a:endParaRPr>
          </a:p>
          <a:p>
            <a:pPr marL="0" indent="0">
              <a:buNone/>
            </a:pPr>
            <a:r>
              <a:rPr lang="ja-JP" altLang="en-US" sz="2400" b="1" dirty="0" smtClean="0">
                <a:ea typeface="ＭＳ Ｐゴシック" charset="-128"/>
              </a:rPr>
              <a:t>４．在胎</a:t>
            </a:r>
            <a:r>
              <a:rPr lang="en-US" altLang="ja-JP" sz="2400" b="1" dirty="0">
                <a:ea typeface="ＭＳ Ｐゴシック" charset="-128"/>
              </a:rPr>
              <a:t>23</a:t>
            </a:r>
            <a:r>
              <a:rPr lang="ja-JP" altLang="en-US" sz="2400" b="1" dirty="0">
                <a:ea typeface="ＭＳ Ｐゴシック" charset="-128"/>
              </a:rPr>
              <a:t>週　緊急帝王切開にて出産出生体重　</a:t>
            </a:r>
            <a:r>
              <a:rPr lang="en-US" altLang="ja-JP" sz="2400" b="1" dirty="0">
                <a:ea typeface="ＭＳ Ｐゴシック" charset="-128"/>
              </a:rPr>
              <a:t>574g</a:t>
            </a:r>
          </a:p>
          <a:p>
            <a:pPr marL="0" indent="0">
              <a:buNone/>
            </a:pPr>
            <a:r>
              <a:rPr lang="ja-JP" altLang="en-US" sz="2400" b="1" dirty="0" smtClean="0">
                <a:ea typeface="ＭＳ Ｐゴシック" charset="-128"/>
              </a:rPr>
              <a:t>　　　７か月まで入院　体調安定にて退院</a:t>
            </a:r>
            <a:endParaRPr lang="en-US" altLang="ja-JP" sz="2400" b="1" dirty="0" smtClean="0">
              <a:ea typeface="ＭＳ Ｐゴシック" charset="-128"/>
            </a:endParaRPr>
          </a:p>
          <a:p>
            <a:pPr marL="0" indent="0">
              <a:buNone/>
            </a:pPr>
            <a:r>
              <a:rPr lang="ja-JP" altLang="en-US" sz="2400" b="1" dirty="0" smtClean="0">
                <a:ea typeface="ＭＳ Ｐゴシック" charset="-128"/>
              </a:rPr>
              <a:t>４．家族構成</a:t>
            </a:r>
            <a:endParaRPr lang="en-US" altLang="ja-JP" sz="2400" b="1" dirty="0" smtClean="0">
              <a:ea typeface="ＭＳ Ｐゴシック" charset="-128"/>
            </a:endParaRPr>
          </a:p>
          <a:p>
            <a:pPr marL="0" indent="0">
              <a:buNone/>
            </a:pPr>
            <a:r>
              <a:rPr lang="ja-JP" altLang="en-US" sz="2400" b="1" dirty="0">
                <a:ea typeface="ＭＳ Ｐゴシック" charset="-128"/>
              </a:rPr>
              <a:t>　</a:t>
            </a:r>
            <a:r>
              <a:rPr lang="ja-JP" altLang="en-US" sz="2400" b="1" dirty="0" smtClean="0">
                <a:ea typeface="ＭＳ Ｐゴシック" charset="-128"/>
              </a:rPr>
              <a:t>　両親・母方の祖母・姉（３歳）　</a:t>
            </a:r>
            <a:r>
              <a:rPr lang="en-US" altLang="ja-JP" sz="2400" b="1" dirty="0" smtClean="0">
                <a:ea typeface="ＭＳ Ｐゴシック" charset="-128"/>
              </a:rPr>
              <a:t>5</a:t>
            </a:r>
            <a:r>
              <a:rPr lang="ja-JP" altLang="en-US" sz="2400" b="1" dirty="0" smtClean="0">
                <a:ea typeface="ＭＳ Ｐゴシック" charset="-128"/>
              </a:rPr>
              <a:t>人暮らし</a:t>
            </a:r>
            <a:endParaRPr lang="en-US" altLang="ja-JP" sz="2400" b="1" dirty="0" smtClean="0">
              <a:ea typeface="ＭＳ Ｐゴシック" charset="-128"/>
            </a:endParaRPr>
          </a:p>
          <a:p>
            <a:pPr marL="0" indent="0">
              <a:buNone/>
            </a:pPr>
            <a:r>
              <a:rPr lang="ja-JP" altLang="en-US" sz="2400" b="1" dirty="0" smtClean="0"/>
              <a:t>５．使用している医療機器</a:t>
            </a:r>
            <a:endParaRPr lang="en-US" altLang="ja-JP" sz="2400" b="1" dirty="0" smtClean="0"/>
          </a:p>
          <a:p>
            <a:pPr marL="0" indent="0">
              <a:buNone/>
            </a:pPr>
            <a:r>
              <a:rPr lang="ja-JP" altLang="en-US" sz="2400" b="1" dirty="0" smtClean="0"/>
              <a:t>　　在宅酸素機器</a:t>
            </a:r>
            <a:endParaRPr lang="en-US" altLang="ja-JP" sz="2400" b="1" dirty="0" smtClean="0"/>
          </a:p>
          <a:p>
            <a:pPr marL="0" indent="0">
              <a:buNone/>
            </a:pPr>
            <a:r>
              <a:rPr lang="ja-JP" altLang="en-US" sz="2400" b="1" dirty="0" smtClean="0"/>
              <a:t>　　人工呼吸器（ニュートリオロジー）</a:t>
            </a:r>
            <a:endParaRPr lang="en-US" altLang="ja-JP" sz="2400" b="1" dirty="0" smtClean="0"/>
          </a:p>
          <a:p>
            <a:pPr marL="0" indent="0">
              <a:buNone/>
            </a:pPr>
            <a:r>
              <a:rPr lang="ja-JP" altLang="en-US" sz="2400" b="1" dirty="0" smtClean="0"/>
              <a:t>　　気管カニューレ・胃管カテーテル</a:t>
            </a:r>
            <a:endParaRPr lang="en-US" altLang="ja-JP" sz="2400" b="1" dirty="0" smtClean="0"/>
          </a:p>
          <a:p>
            <a:pPr marL="0" indent="0">
              <a:buNone/>
            </a:pPr>
            <a:endParaRPr lang="en-US" altLang="ja-JP" sz="2400" b="1" dirty="0" smtClean="0"/>
          </a:p>
          <a:p>
            <a:pPr marL="0" indent="0">
              <a:buNone/>
            </a:pPr>
            <a:endParaRPr lang="en-US" altLang="ja-JP" sz="2400" b="1" dirty="0" smtClean="0">
              <a:ea typeface="ＭＳ Ｐゴシック" charset="-128"/>
            </a:endParaRPr>
          </a:p>
        </p:txBody>
      </p:sp>
      <p:sp>
        <p:nvSpPr>
          <p:cNvPr id="2" name="スライド番号プレースホルダー 1"/>
          <p:cNvSpPr>
            <a:spLocks noGrp="1"/>
          </p:cNvSpPr>
          <p:nvPr>
            <p:ph type="sldNum" sz="quarter" idx="12"/>
          </p:nvPr>
        </p:nvSpPr>
        <p:spPr/>
        <p:txBody>
          <a:bodyPr/>
          <a:lstStyle/>
          <a:p>
            <a:fld id="{8C43EE91-B042-475E-8CDE-9E0453EB7DD3}" type="slidenum">
              <a:rPr lang="en-US" altLang="ja-JP" smtClean="0"/>
              <a:pPr/>
              <a:t>5</a:t>
            </a:fld>
            <a:endParaRPr lang="en-US" altLang="ja-JP" dirty="0"/>
          </a:p>
        </p:txBody>
      </p:sp>
    </p:spTree>
    <p:extLst>
      <p:ext uri="{BB962C8B-B14F-4D97-AF65-F5344CB8AC3E}">
        <p14:creationId xmlns:p14="http://schemas.microsoft.com/office/powerpoint/2010/main" val="347344208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0" y="0"/>
            <a:ext cx="7886700" cy="1325563"/>
          </a:xfrm>
        </p:spPr>
        <p:txBody>
          <a:bodyPr/>
          <a:lstStyle/>
          <a:p>
            <a:r>
              <a:rPr kumimoji="1" lang="ja-JP" altLang="en-US" dirty="0" smtClean="0"/>
              <a:t>退院に向けた主な指導内容</a:t>
            </a:r>
            <a:endParaRPr kumimoji="1" lang="ja-JP" altLang="en-US" dirty="0"/>
          </a:p>
        </p:txBody>
      </p:sp>
      <p:graphicFrame>
        <p:nvGraphicFramePr>
          <p:cNvPr id="4" name="コンテンツ プレースホルダー 3"/>
          <p:cNvGraphicFramePr>
            <a:graphicFrameLocks noGrp="1"/>
          </p:cNvGraphicFramePr>
          <p:nvPr>
            <p:ph idx="1"/>
            <p:extLst/>
          </p:nvPr>
        </p:nvGraphicFramePr>
        <p:xfrm>
          <a:off x="1043608" y="1556792"/>
          <a:ext cx="6563072" cy="4572000"/>
        </p:xfrm>
        <a:graphic>
          <a:graphicData uri="http://schemas.openxmlformats.org/drawingml/2006/table">
            <a:tbl>
              <a:tblPr firstRow="1" bandRow="1">
                <a:tableStyleId>{5940675A-B579-460E-94D1-54222C63F5DA}</a:tableStyleId>
              </a:tblPr>
              <a:tblGrid>
                <a:gridCol w="6563072"/>
              </a:tblGrid>
              <a:tr h="456051">
                <a:tc>
                  <a:txBody>
                    <a:bodyPr/>
                    <a:lstStyle/>
                    <a:p>
                      <a:r>
                        <a:rPr kumimoji="1" lang="ja-JP" altLang="en-US" sz="2400" b="1" dirty="0" smtClean="0"/>
                        <a:t>簡単な状態観察方法</a:t>
                      </a:r>
                      <a:endParaRPr kumimoji="1" lang="ja-JP" altLang="en-US" sz="2400" b="1" dirty="0"/>
                    </a:p>
                  </a:txBody>
                  <a:tcPr/>
                </a:tc>
              </a:tr>
              <a:tr h="456051">
                <a:tc>
                  <a:txBody>
                    <a:bodyPr/>
                    <a:lstStyle/>
                    <a:p>
                      <a:r>
                        <a:rPr kumimoji="1" lang="ja-JP" altLang="en-US" sz="2400" b="1" dirty="0" smtClean="0"/>
                        <a:t>気管カニューレ挿入手技</a:t>
                      </a:r>
                      <a:endParaRPr kumimoji="1" lang="ja-JP" altLang="en-US" sz="2400" b="1" dirty="0"/>
                    </a:p>
                  </a:txBody>
                  <a:tcPr/>
                </a:tc>
              </a:tr>
              <a:tr h="456051">
                <a:tc>
                  <a:txBody>
                    <a:bodyPr/>
                    <a:lstStyle/>
                    <a:p>
                      <a:r>
                        <a:rPr kumimoji="1" lang="ja-JP" altLang="en-US" sz="2400" b="1" dirty="0" smtClean="0"/>
                        <a:t>気管カニューレ管理方法</a:t>
                      </a:r>
                      <a:endParaRPr kumimoji="1" lang="ja-JP" altLang="en-US" sz="2400" b="1" dirty="0"/>
                    </a:p>
                  </a:txBody>
                  <a:tcPr/>
                </a:tc>
              </a:tr>
              <a:tr h="456051">
                <a:tc>
                  <a:txBody>
                    <a:bodyPr/>
                    <a:lstStyle/>
                    <a:p>
                      <a:r>
                        <a:rPr kumimoji="1" lang="ja-JP" altLang="en-US" sz="2400" b="1" dirty="0" smtClean="0"/>
                        <a:t>吸引方法と吸引器の管理方法</a:t>
                      </a:r>
                      <a:endParaRPr kumimoji="1" lang="ja-JP" altLang="en-US" sz="2400" b="1" dirty="0"/>
                    </a:p>
                  </a:txBody>
                  <a:tcPr/>
                </a:tc>
              </a:tr>
              <a:tr h="456051">
                <a:tc>
                  <a:txBody>
                    <a:bodyPr/>
                    <a:lstStyle/>
                    <a:p>
                      <a:r>
                        <a:rPr kumimoji="1" lang="ja-JP" altLang="en-US" sz="2400" b="1" dirty="0" smtClean="0"/>
                        <a:t>人工呼吸器回路交換</a:t>
                      </a:r>
                      <a:endParaRPr kumimoji="1" lang="ja-JP" altLang="en-US" sz="2400" b="1" dirty="0"/>
                    </a:p>
                  </a:txBody>
                  <a:tcPr/>
                </a:tc>
              </a:tr>
              <a:tr h="456051">
                <a:tc>
                  <a:txBody>
                    <a:bodyPr/>
                    <a:lstStyle/>
                    <a:p>
                      <a:r>
                        <a:rPr kumimoji="1" lang="ja-JP" altLang="en-US" sz="2400" b="1" dirty="0" smtClean="0"/>
                        <a:t>人工呼吸器トラブル発生時の対応方法</a:t>
                      </a:r>
                      <a:endParaRPr kumimoji="1" lang="ja-JP" altLang="en-US" sz="2400" b="1" dirty="0"/>
                    </a:p>
                  </a:txBody>
                  <a:tcPr/>
                </a:tc>
              </a:tr>
              <a:tr h="456051">
                <a:tc>
                  <a:txBody>
                    <a:bodyPr/>
                    <a:lstStyle/>
                    <a:p>
                      <a:r>
                        <a:rPr kumimoji="1" lang="ja-JP" altLang="en-US" sz="2400" b="1" dirty="0" smtClean="0"/>
                        <a:t>在宅酸素機器管理方法</a:t>
                      </a:r>
                      <a:endParaRPr kumimoji="1" lang="ja-JP" altLang="en-US" sz="2400" b="1" dirty="0"/>
                    </a:p>
                  </a:txBody>
                  <a:tcPr/>
                </a:tc>
              </a:tr>
              <a:tr h="456051">
                <a:tc>
                  <a:txBody>
                    <a:bodyPr/>
                    <a:lstStyle/>
                    <a:p>
                      <a:r>
                        <a:rPr kumimoji="1" lang="ja-JP" altLang="en-US" sz="2400" b="1" dirty="0" smtClean="0"/>
                        <a:t>経管栄養方法</a:t>
                      </a:r>
                      <a:endParaRPr kumimoji="1" lang="ja-JP" altLang="en-US" sz="2400" b="1" dirty="0"/>
                    </a:p>
                  </a:txBody>
                  <a:tcPr/>
                </a:tc>
              </a:tr>
              <a:tr h="456051">
                <a:tc>
                  <a:txBody>
                    <a:bodyPr/>
                    <a:lstStyle/>
                    <a:p>
                      <a:r>
                        <a:rPr kumimoji="1" lang="ja-JP" altLang="en-US" sz="2400" b="1" dirty="0" smtClean="0"/>
                        <a:t>胃管カテーテル挿入方法</a:t>
                      </a:r>
                      <a:endParaRPr kumimoji="1" lang="ja-JP" altLang="en-US" sz="2400" b="1" dirty="0"/>
                    </a:p>
                  </a:txBody>
                  <a:tcPr/>
                </a:tc>
              </a:tr>
              <a:tr h="456051">
                <a:tc>
                  <a:txBody>
                    <a:bodyPr/>
                    <a:lstStyle/>
                    <a:p>
                      <a:r>
                        <a:rPr kumimoji="1" lang="ja-JP" altLang="en-US" sz="2400" b="1" dirty="0" smtClean="0"/>
                        <a:t>生活介助方法（入浴・外出方法）</a:t>
                      </a:r>
                      <a:endParaRPr kumimoji="1" lang="ja-JP" altLang="en-US" sz="2400" b="1" dirty="0"/>
                    </a:p>
                  </a:txBody>
                  <a:tcPr/>
                </a:tc>
              </a:tr>
            </a:tbl>
          </a:graphicData>
        </a:graphic>
      </p:graphicFrame>
      <p:sp>
        <p:nvSpPr>
          <p:cNvPr id="3" name="スライド番号プレースホルダー 2"/>
          <p:cNvSpPr>
            <a:spLocks noGrp="1"/>
          </p:cNvSpPr>
          <p:nvPr>
            <p:ph type="sldNum" sz="quarter" idx="12"/>
          </p:nvPr>
        </p:nvSpPr>
        <p:spPr/>
        <p:txBody>
          <a:bodyPr/>
          <a:lstStyle/>
          <a:p>
            <a:fld id="{8C43EE91-B042-475E-8CDE-9E0453EB7DD3}" type="slidenum">
              <a:rPr lang="en-US" altLang="ja-JP" smtClean="0"/>
              <a:pPr/>
              <a:t>6</a:t>
            </a:fld>
            <a:endParaRPr lang="en-US" altLang="ja-JP" dirty="0"/>
          </a:p>
        </p:txBody>
      </p:sp>
    </p:spTree>
    <p:extLst>
      <p:ext uri="{BB962C8B-B14F-4D97-AF65-F5344CB8AC3E}">
        <p14:creationId xmlns:p14="http://schemas.microsoft.com/office/powerpoint/2010/main" val="62622260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46657" y="365127"/>
            <a:ext cx="2921729" cy="738460"/>
          </a:xfrm>
        </p:spPr>
        <p:txBody>
          <a:bodyPr/>
          <a:lstStyle/>
          <a:p>
            <a:r>
              <a:rPr lang="ja-JP" altLang="en-US" dirty="0"/>
              <a:t>退院調整会議</a:t>
            </a:r>
            <a:endParaRPr kumimoji="1" lang="ja-JP" altLang="en-US" dirty="0"/>
          </a:p>
        </p:txBody>
      </p:sp>
      <p:sp>
        <p:nvSpPr>
          <p:cNvPr id="4" name="スライド番号プレースホルダー 3"/>
          <p:cNvSpPr>
            <a:spLocks noGrp="1"/>
          </p:cNvSpPr>
          <p:nvPr>
            <p:ph type="sldNum" sz="quarter" idx="12"/>
          </p:nvPr>
        </p:nvSpPr>
        <p:spPr/>
        <p:txBody>
          <a:bodyPr/>
          <a:lstStyle/>
          <a:p>
            <a:fld id="{91ADCCD8-2624-4556-A9AB-CD7F2BAE2050}" type="slidenum">
              <a:rPr kumimoji="1" lang="ja-JP" altLang="en-US" smtClean="0"/>
              <a:t>7</a:t>
            </a:fld>
            <a:endParaRPr kumimoji="1" lang="ja-JP" altLang="en-US" dirty="0"/>
          </a:p>
        </p:txBody>
      </p:sp>
      <p:sp>
        <p:nvSpPr>
          <p:cNvPr id="5" name="円/楕円 4"/>
          <p:cNvSpPr/>
          <p:nvPr/>
        </p:nvSpPr>
        <p:spPr>
          <a:xfrm>
            <a:off x="3568386" y="3248907"/>
            <a:ext cx="1750743" cy="9144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6" name="テキスト ボックス 5"/>
          <p:cNvSpPr txBox="1"/>
          <p:nvPr/>
        </p:nvSpPr>
        <p:spPr>
          <a:xfrm>
            <a:off x="3832051" y="3521441"/>
            <a:ext cx="1223412" cy="369332"/>
          </a:xfrm>
          <a:prstGeom prst="rect">
            <a:avLst/>
          </a:prstGeom>
          <a:noFill/>
        </p:spPr>
        <p:txBody>
          <a:bodyPr wrap="none" rtlCol="0">
            <a:spAutoFit/>
          </a:bodyPr>
          <a:lstStyle/>
          <a:p>
            <a:r>
              <a:rPr kumimoji="1" lang="ja-JP" altLang="en-US" b="1" dirty="0" smtClean="0"/>
              <a:t>本人・家族</a:t>
            </a:r>
            <a:endParaRPr kumimoji="1" lang="ja-JP" altLang="en-US" b="1" dirty="0"/>
          </a:p>
        </p:txBody>
      </p:sp>
      <p:sp>
        <p:nvSpPr>
          <p:cNvPr id="7" name="円/楕円 6"/>
          <p:cNvSpPr/>
          <p:nvPr/>
        </p:nvSpPr>
        <p:spPr>
          <a:xfrm>
            <a:off x="3568385" y="1369756"/>
            <a:ext cx="1750743" cy="9144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8" name="円/楕円 7"/>
          <p:cNvSpPr/>
          <p:nvPr/>
        </p:nvSpPr>
        <p:spPr>
          <a:xfrm>
            <a:off x="1052265" y="2366165"/>
            <a:ext cx="1750743" cy="9144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9" name="円/楕円 8"/>
          <p:cNvSpPr/>
          <p:nvPr/>
        </p:nvSpPr>
        <p:spPr>
          <a:xfrm>
            <a:off x="1137234" y="4131648"/>
            <a:ext cx="1750743" cy="9144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0" name="円/楕円 9"/>
          <p:cNvSpPr/>
          <p:nvPr/>
        </p:nvSpPr>
        <p:spPr>
          <a:xfrm>
            <a:off x="6166154" y="2181499"/>
            <a:ext cx="1750743" cy="9144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1" name="円/楕円 10"/>
          <p:cNvSpPr/>
          <p:nvPr/>
        </p:nvSpPr>
        <p:spPr>
          <a:xfrm>
            <a:off x="6248262" y="3894874"/>
            <a:ext cx="1750743" cy="9144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2" name="円/楕円 11"/>
          <p:cNvSpPr/>
          <p:nvPr/>
        </p:nvSpPr>
        <p:spPr>
          <a:xfrm>
            <a:off x="2577611" y="5340402"/>
            <a:ext cx="1750743" cy="9144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3" name="テキスト ボックス 2"/>
          <p:cNvSpPr txBox="1"/>
          <p:nvPr/>
        </p:nvSpPr>
        <p:spPr>
          <a:xfrm>
            <a:off x="4005175" y="1627127"/>
            <a:ext cx="877163" cy="369332"/>
          </a:xfrm>
          <a:prstGeom prst="rect">
            <a:avLst/>
          </a:prstGeom>
          <a:noFill/>
        </p:spPr>
        <p:txBody>
          <a:bodyPr wrap="none" rtlCol="0">
            <a:spAutoFit/>
          </a:bodyPr>
          <a:lstStyle/>
          <a:p>
            <a:r>
              <a:rPr kumimoji="1" lang="ja-JP" altLang="en-US" dirty="0" smtClean="0"/>
              <a:t>主治医</a:t>
            </a:r>
            <a:endParaRPr kumimoji="1" lang="ja-JP" altLang="en-US" dirty="0"/>
          </a:p>
        </p:txBody>
      </p:sp>
      <p:sp>
        <p:nvSpPr>
          <p:cNvPr id="13" name="テキスト ボックス 12"/>
          <p:cNvSpPr txBox="1"/>
          <p:nvPr/>
        </p:nvSpPr>
        <p:spPr>
          <a:xfrm>
            <a:off x="6481916" y="2301272"/>
            <a:ext cx="1119217" cy="738664"/>
          </a:xfrm>
          <a:prstGeom prst="rect">
            <a:avLst/>
          </a:prstGeom>
          <a:noFill/>
        </p:spPr>
        <p:txBody>
          <a:bodyPr wrap="none" rtlCol="0">
            <a:spAutoFit/>
          </a:bodyPr>
          <a:lstStyle/>
          <a:p>
            <a:r>
              <a:rPr kumimoji="1" lang="ja-JP" altLang="en-US" sz="1400" b="1" dirty="0" smtClean="0"/>
              <a:t>病院</a:t>
            </a:r>
            <a:endParaRPr kumimoji="1" lang="en-US" altLang="ja-JP" sz="1400" b="1" dirty="0" smtClean="0"/>
          </a:p>
          <a:p>
            <a:r>
              <a:rPr lang="ja-JP" altLang="en-US" sz="1400" b="1" dirty="0" smtClean="0"/>
              <a:t>看護師</a:t>
            </a:r>
            <a:endParaRPr lang="en-US" altLang="ja-JP" sz="1400" b="1" dirty="0" smtClean="0"/>
          </a:p>
          <a:p>
            <a:r>
              <a:rPr lang="ja-JP" altLang="en-US" sz="1400" b="1" dirty="0" smtClean="0"/>
              <a:t>関係スタッフ</a:t>
            </a:r>
            <a:endParaRPr kumimoji="1" lang="ja-JP" altLang="en-US" sz="1400" b="1" dirty="0"/>
          </a:p>
        </p:txBody>
      </p:sp>
      <p:sp>
        <p:nvSpPr>
          <p:cNvPr id="14" name="テキスト ボックス 13"/>
          <p:cNvSpPr txBox="1"/>
          <p:nvPr/>
        </p:nvSpPr>
        <p:spPr>
          <a:xfrm>
            <a:off x="6454219" y="4215807"/>
            <a:ext cx="1338828" cy="369332"/>
          </a:xfrm>
          <a:prstGeom prst="rect">
            <a:avLst/>
          </a:prstGeom>
          <a:noFill/>
        </p:spPr>
        <p:txBody>
          <a:bodyPr wrap="none" rtlCol="0">
            <a:spAutoFit/>
          </a:bodyPr>
          <a:lstStyle/>
          <a:p>
            <a:r>
              <a:rPr kumimoji="1" lang="ja-JP" altLang="en-US" dirty="0" smtClean="0"/>
              <a:t>訪問看護師</a:t>
            </a:r>
            <a:endParaRPr kumimoji="1" lang="ja-JP" altLang="en-US" dirty="0"/>
          </a:p>
        </p:txBody>
      </p:sp>
      <p:sp>
        <p:nvSpPr>
          <p:cNvPr id="15" name="テキスト ボックス 14"/>
          <p:cNvSpPr txBox="1"/>
          <p:nvPr/>
        </p:nvSpPr>
        <p:spPr>
          <a:xfrm>
            <a:off x="2865417" y="5566722"/>
            <a:ext cx="1107996" cy="369332"/>
          </a:xfrm>
          <a:prstGeom prst="rect">
            <a:avLst/>
          </a:prstGeom>
          <a:noFill/>
        </p:spPr>
        <p:txBody>
          <a:bodyPr wrap="none" rtlCol="0">
            <a:spAutoFit/>
          </a:bodyPr>
          <a:lstStyle/>
          <a:p>
            <a:r>
              <a:rPr kumimoji="1" lang="ja-JP" altLang="en-US" dirty="0" smtClean="0"/>
              <a:t>訪問介護</a:t>
            </a:r>
            <a:endParaRPr kumimoji="1" lang="ja-JP" altLang="en-US" dirty="0"/>
          </a:p>
        </p:txBody>
      </p:sp>
      <p:sp>
        <p:nvSpPr>
          <p:cNvPr id="16" name="テキスト ボックス 15"/>
          <p:cNvSpPr txBox="1"/>
          <p:nvPr/>
        </p:nvSpPr>
        <p:spPr>
          <a:xfrm>
            <a:off x="1323972" y="4404182"/>
            <a:ext cx="1338828" cy="369332"/>
          </a:xfrm>
          <a:prstGeom prst="rect">
            <a:avLst/>
          </a:prstGeom>
          <a:noFill/>
        </p:spPr>
        <p:txBody>
          <a:bodyPr wrap="none" rtlCol="0">
            <a:spAutoFit/>
          </a:bodyPr>
          <a:lstStyle/>
          <a:p>
            <a:r>
              <a:rPr kumimoji="1" lang="ja-JP" altLang="en-US" dirty="0" smtClean="0"/>
              <a:t>相談支援員</a:t>
            </a:r>
            <a:endParaRPr kumimoji="1" lang="ja-JP" altLang="en-US" dirty="0"/>
          </a:p>
        </p:txBody>
      </p:sp>
      <p:sp>
        <p:nvSpPr>
          <p:cNvPr id="17" name="テキスト ボックス 16"/>
          <p:cNvSpPr txBox="1"/>
          <p:nvPr/>
        </p:nvSpPr>
        <p:spPr>
          <a:xfrm>
            <a:off x="1532056" y="2688248"/>
            <a:ext cx="800219" cy="369332"/>
          </a:xfrm>
          <a:prstGeom prst="rect">
            <a:avLst/>
          </a:prstGeom>
          <a:noFill/>
        </p:spPr>
        <p:txBody>
          <a:bodyPr wrap="none" rtlCol="0">
            <a:spAutoFit/>
          </a:bodyPr>
          <a:lstStyle/>
          <a:p>
            <a:r>
              <a:rPr kumimoji="1" lang="ja-JP" altLang="en-US" dirty="0" smtClean="0"/>
              <a:t>行　政</a:t>
            </a:r>
            <a:endParaRPr kumimoji="1" lang="ja-JP" altLang="en-US" dirty="0"/>
          </a:p>
        </p:txBody>
      </p:sp>
      <p:cxnSp>
        <p:nvCxnSpPr>
          <p:cNvPr id="19" name="直線矢印コネクタ 18"/>
          <p:cNvCxnSpPr/>
          <p:nvPr/>
        </p:nvCxnSpPr>
        <p:spPr>
          <a:xfrm flipH="1">
            <a:off x="2644254" y="1896082"/>
            <a:ext cx="775161" cy="551766"/>
          </a:xfrm>
          <a:prstGeom prst="straightConnector1">
            <a:avLst/>
          </a:prstGeom>
          <a:ln>
            <a:solidFill>
              <a:schemeClr val="tx1"/>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21" name="直線矢印コネクタ 20"/>
          <p:cNvCxnSpPr/>
          <p:nvPr/>
        </p:nvCxnSpPr>
        <p:spPr>
          <a:xfrm>
            <a:off x="1877349" y="3378577"/>
            <a:ext cx="0" cy="655059"/>
          </a:xfrm>
          <a:prstGeom prst="straightConnector1">
            <a:avLst/>
          </a:prstGeom>
          <a:ln>
            <a:solidFill>
              <a:schemeClr val="tx1"/>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23" name="直線矢印コネクタ 22"/>
          <p:cNvCxnSpPr/>
          <p:nvPr/>
        </p:nvCxnSpPr>
        <p:spPr>
          <a:xfrm>
            <a:off x="2135250" y="5133787"/>
            <a:ext cx="350941" cy="412633"/>
          </a:xfrm>
          <a:prstGeom prst="straightConnector1">
            <a:avLst/>
          </a:prstGeom>
          <a:ln>
            <a:solidFill>
              <a:schemeClr val="tx1"/>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25" name="直線矢印コネクタ 24"/>
          <p:cNvCxnSpPr/>
          <p:nvPr/>
        </p:nvCxnSpPr>
        <p:spPr>
          <a:xfrm>
            <a:off x="5447371" y="1826956"/>
            <a:ext cx="806283" cy="457200"/>
          </a:xfrm>
          <a:prstGeom prst="straightConnector1">
            <a:avLst/>
          </a:prstGeom>
          <a:ln>
            <a:solidFill>
              <a:schemeClr val="tx1"/>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27" name="直線矢印コネクタ 26"/>
          <p:cNvCxnSpPr/>
          <p:nvPr/>
        </p:nvCxnSpPr>
        <p:spPr>
          <a:xfrm>
            <a:off x="7123634" y="3200508"/>
            <a:ext cx="0" cy="641866"/>
          </a:xfrm>
          <a:prstGeom prst="straightConnector1">
            <a:avLst/>
          </a:prstGeom>
          <a:ln>
            <a:solidFill>
              <a:schemeClr val="tx1"/>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30" name="直線矢印コネクタ 29"/>
          <p:cNvCxnSpPr/>
          <p:nvPr/>
        </p:nvCxnSpPr>
        <p:spPr>
          <a:xfrm flipV="1">
            <a:off x="6821077" y="4852996"/>
            <a:ext cx="284506" cy="486113"/>
          </a:xfrm>
          <a:prstGeom prst="straightConnector1">
            <a:avLst/>
          </a:prstGeom>
          <a:ln>
            <a:solidFill>
              <a:schemeClr val="tx1"/>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33" name="直線矢印コネクタ 32"/>
          <p:cNvCxnSpPr/>
          <p:nvPr/>
        </p:nvCxnSpPr>
        <p:spPr>
          <a:xfrm flipV="1">
            <a:off x="4443757" y="2362816"/>
            <a:ext cx="0" cy="738941"/>
          </a:xfrm>
          <a:prstGeom prst="straightConnector1">
            <a:avLst/>
          </a:prstGeom>
          <a:ln>
            <a:solidFill>
              <a:schemeClr val="tx1"/>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35" name="直線矢印コネクタ 34"/>
          <p:cNvCxnSpPr/>
          <p:nvPr/>
        </p:nvCxnSpPr>
        <p:spPr>
          <a:xfrm flipH="1" flipV="1">
            <a:off x="2846515" y="3028542"/>
            <a:ext cx="713802" cy="320933"/>
          </a:xfrm>
          <a:prstGeom prst="straightConnector1">
            <a:avLst/>
          </a:prstGeom>
          <a:ln>
            <a:solidFill>
              <a:schemeClr val="tx1"/>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37" name="直線矢印コネクタ 36"/>
          <p:cNvCxnSpPr/>
          <p:nvPr/>
        </p:nvCxnSpPr>
        <p:spPr>
          <a:xfrm flipH="1">
            <a:off x="2854583" y="4043909"/>
            <a:ext cx="842045" cy="591153"/>
          </a:xfrm>
          <a:prstGeom prst="straightConnector1">
            <a:avLst/>
          </a:prstGeom>
          <a:ln>
            <a:solidFill>
              <a:schemeClr val="tx1"/>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39" name="直線矢印コネクタ 38"/>
          <p:cNvCxnSpPr/>
          <p:nvPr/>
        </p:nvCxnSpPr>
        <p:spPr>
          <a:xfrm flipH="1">
            <a:off x="3832051" y="4339485"/>
            <a:ext cx="300632" cy="794302"/>
          </a:xfrm>
          <a:prstGeom prst="straightConnector1">
            <a:avLst/>
          </a:prstGeom>
          <a:ln>
            <a:solidFill>
              <a:schemeClr val="tx1"/>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43" name="直線矢印コネクタ 42"/>
          <p:cNvCxnSpPr/>
          <p:nvPr/>
        </p:nvCxnSpPr>
        <p:spPr>
          <a:xfrm flipV="1">
            <a:off x="5319129" y="2961865"/>
            <a:ext cx="934525" cy="559576"/>
          </a:xfrm>
          <a:prstGeom prst="straightConnector1">
            <a:avLst/>
          </a:prstGeom>
          <a:ln>
            <a:solidFill>
              <a:schemeClr val="tx1"/>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45" name="直線矢印コネクタ 44"/>
          <p:cNvCxnSpPr/>
          <p:nvPr/>
        </p:nvCxnSpPr>
        <p:spPr>
          <a:xfrm>
            <a:off x="5334471" y="3890773"/>
            <a:ext cx="847024" cy="327530"/>
          </a:xfrm>
          <a:prstGeom prst="straightConnector1">
            <a:avLst/>
          </a:prstGeom>
          <a:ln>
            <a:solidFill>
              <a:schemeClr val="tx1"/>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50" name="テキスト ボックス 49"/>
          <p:cNvSpPr txBox="1"/>
          <p:nvPr/>
        </p:nvSpPr>
        <p:spPr>
          <a:xfrm>
            <a:off x="5850512" y="1627127"/>
            <a:ext cx="1223412" cy="369332"/>
          </a:xfrm>
          <a:prstGeom prst="rect">
            <a:avLst/>
          </a:prstGeom>
          <a:noFill/>
        </p:spPr>
        <p:txBody>
          <a:bodyPr wrap="none" rtlCol="0">
            <a:spAutoFit/>
          </a:bodyPr>
          <a:lstStyle/>
          <a:p>
            <a:r>
              <a:rPr kumimoji="1" lang="ja-JP" altLang="en-US" dirty="0" smtClean="0"/>
              <a:t>連携・協働</a:t>
            </a:r>
            <a:endParaRPr kumimoji="1" lang="ja-JP" altLang="en-US" dirty="0"/>
          </a:p>
        </p:txBody>
      </p:sp>
      <p:sp>
        <p:nvSpPr>
          <p:cNvPr id="31" name="円/楕円 30"/>
          <p:cNvSpPr/>
          <p:nvPr/>
        </p:nvSpPr>
        <p:spPr>
          <a:xfrm>
            <a:off x="5194122" y="5289248"/>
            <a:ext cx="1750743" cy="9144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36" name="テキスト ボックス 35"/>
          <p:cNvSpPr txBox="1"/>
          <p:nvPr/>
        </p:nvSpPr>
        <p:spPr>
          <a:xfrm>
            <a:off x="5251417" y="5571598"/>
            <a:ext cx="1569660" cy="369332"/>
          </a:xfrm>
          <a:prstGeom prst="rect">
            <a:avLst/>
          </a:prstGeom>
          <a:noFill/>
        </p:spPr>
        <p:txBody>
          <a:bodyPr wrap="none" rtlCol="0">
            <a:spAutoFit/>
          </a:bodyPr>
          <a:lstStyle/>
          <a:p>
            <a:r>
              <a:rPr lang="ja-JP" altLang="en-US" dirty="0" smtClean="0"/>
              <a:t>児童発達支援</a:t>
            </a:r>
            <a:endParaRPr kumimoji="1" lang="ja-JP" altLang="en-US" dirty="0"/>
          </a:p>
        </p:txBody>
      </p:sp>
      <p:cxnSp>
        <p:nvCxnSpPr>
          <p:cNvPr id="26" name="直線矢印コネクタ 25"/>
          <p:cNvCxnSpPr/>
          <p:nvPr/>
        </p:nvCxnSpPr>
        <p:spPr>
          <a:xfrm>
            <a:off x="5055463" y="4352074"/>
            <a:ext cx="391908" cy="693974"/>
          </a:xfrm>
          <a:prstGeom prst="straightConnector1">
            <a:avLst/>
          </a:prstGeom>
          <a:ln>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29" name="直線矢印コネクタ 28"/>
          <p:cNvCxnSpPr/>
          <p:nvPr/>
        </p:nvCxnSpPr>
        <p:spPr>
          <a:xfrm>
            <a:off x="4443756" y="5931114"/>
            <a:ext cx="750366" cy="0"/>
          </a:xfrm>
          <a:prstGeom prst="straightConnector1">
            <a:avLst/>
          </a:prstGeom>
          <a:ln>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8294870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90685" y="100836"/>
            <a:ext cx="6769224" cy="914400"/>
          </a:xfrm>
        </p:spPr>
        <p:txBody>
          <a:bodyPr/>
          <a:lstStyle/>
          <a:p>
            <a:r>
              <a:rPr kumimoji="1" lang="ja-JP" altLang="en-US" dirty="0" smtClean="0"/>
              <a:t>退院調整会議での調整項目</a:t>
            </a:r>
            <a:endParaRPr kumimoji="1" lang="ja-JP" altLang="en-US" dirty="0"/>
          </a:p>
        </p:txBody>
      </p:sp>
      <p:graphicFrame>
        <p:nvGraphicFramePr>
          <p:cNvPr id="5" name="表 4"/>
          <p:cNvGraphicFramePr>
            <a:graphicFrameLocks noGrp="1"/>
          </p:cNvGraphicFramePr>
          <p:nvPr>
            <p:extLst>
              <p:ext uri="{D42A27DB-BD31-4B8C-83A1-F6EECF244321}">
                <p14:modId xmlns:p14="http://schemas.microsoft.com/office/powerpoint/2010/main" val="2358432357"/>
              </p:ext>
            </p:extLst>
          </p:nvPr>
        </p:nvGraphicFramePr>
        <p:xfrm>
          <a:off x="224086" y="873398"/>
          <a:ext cx="8778246" cy="5718750"/>
        </p:xfrm>
        <a:graphic>
          <a:graphicData uri="http://schemas.openxmlformats.org/drawingml/2006/table">
            <a:tbl>
              <a:tblPr firstRow="1" bandRow="1">
                <a:tableStyleId>{5940675A-B579-460E-94D1-54222C63F5DA}</a:tableStyleId>
              </a:tblPr>
              <a:tblGrid>
                <a:gridCol w="3703970"/>
                <a:gridCol w="5074276"/>
              </a:tblGrid>
              <a:tr h="456051">
                <a:tc>
                  <a:txBody>
                    <a:bodyPr/>
                    <a:lstStyle/>
                    <a:p>
                      <a:pPr algn="ctr"/>
                      <a:r>
                        <a:rPr kumimoji="1" lang="ja-JP" altLang="en-US" sz="1600" b="1" dirty="0" smtClean="0"/>
                        <a:t>退院指導項目</a:t>
                      </a:r>
                      <a:endParaRPr kumimoji="1" lang="ja-JP" altLang="en-US" sz="1600" b="1" dirty="0"/>
                    </a:p>
                  </a:txBody>
                  <a:tcPr/>
                </a:tc>
                <a:tc>
                  <a:txBody>
                    <a:bodyPr/>
                    <a:lstStyle/>
                    <a:p>
                      <a:pPr algn="ctr"/>
                      <a:r>
                        <a:rPr kumimoji="1" lang="ja-JP" altLang="en-US" sz="1600" b="1" dirty="0" smtClean="0"/>
                        <a:t>調整会議での確認事項</a:t>
                      </a:r>
                      <a:endParaRPr kumimoji="1" lang="ja-JP" altLang="en-US" sz="1600" b="1" dirty="0"/>
                    </a:p>
                  </a:txBody>
                  <a:tcPr/>
                </a:tc>
              </a:tr>
              <a:tr h="456051">
                <a:tc>
                  <a:txBody>
                    <a:bodyPr/>
                    <a:lstStyle/>
                    <a:p>
                      <a:r>
                        <a:rPr kumimoji="1" lang="ja-JP" altLang="en-US" sz="1600" b="1" dirty="0" smtClean="0"/>
                        <a:t>簡単な状態観察方法</a:t>
                      </a:r>
                      <a:endParaRPr kumimoji="1" lang="ja-JP" altLang="en-US" sz="1600" b="1" dirty="0"/>
                    </a:p>
                  </a:txBody>
                  <a:tcPr>
                    <a:gradFill flip="none" rotWithShape="1">
                      <a:gsLst>
                        <a:gs pos="0">
                          <a:srgbClr val="92D050">
                            <a:tint val="66000"/>
                            <a:satMod val="160000"/>
                          </a:srgbClr>
                        </a:gs>
                        <a:gs pos="50000">
                          <a:srgbClr val="92D050">
                            <a:tint val="44500"/>
                            <a:satMod val="160000"/>
                          </a:srgbClr>
                        </a:gs>
                        <a:gs pos="100000">
                          <a:srgbClr val="92D050">
                            <a:tint val="23500"/>
                            <a:satMod val="160000"/>
                          </a:srgbClr>
                        </a:gs>
                      </a:gsLst>
                      <a:lin ang="18900000" scaled="1"/>
                      <a:tileRect/>
                    </a:gradFill>
                  </a:tcPr>
                </a:tc>
                <a:tc>
                  <a:txBody>
                    <a:bodyPr/>
                    <a:lstStyle/>
                    <a:p>
                      <a:r>
                        <a:rPr kumimoji="1" lang="ja-JP" altLang="en-US" sz="1600" b="0" dirty="0" smtClean="0"/>
                        <a:t>病棟での観察ポイントと在宅での観察ポイントの相違の確認と調整</a:t>
                      </a:r>
                      <a:endParaRPr kumimoji="1" lang="ja-JP" altLang="en-US" sz="1600" b="0" dirty="0"/>
                    </a:p>
                  </a:txBody>
                  <a:tcPr>
                    <a:gradFill flip="none" rotWithShape="1">
                      <a:gsLst>
                        <a:gs pos="0">
                          <a:srgbClr val="92D050">
                            <a:tint val="66000"/>
                            <a:satMod val="160000"/>
                          </a:srgbClr>
                        </a:gs>
                        <a:gs pos="50000">
                          <a:srgbClr val="92D050">
                            <a:tint val="44500"/>
                            <a:satMod val="160000"/>
                          </a:srgbClr>
                        </a:gs>
                        <a:gs pos="100000">
                          <a:srgbClr val="92D050">
                            <a:tint val="23500"/>
                            <a:satMod val="160000"/>
                          </a:srgbClr>
                        </a:gs>
                      </a:gsLst>
                      <a:lin ang="18900000" scaled="1"/>
                      <a:tileRect/>
                    </a:gradFill>
                  </a:tcPr>
                </a:tc>
              </a:tr>
              <a:tr h="456051">
                <a:tc>
                  <a:txBody>
                    <a:bodyPr/>
                    <a:lstStyle/>
                    <a:p>
                      <a:r>
                        <a:rPr kumimoji="1" lang="ja-JP" altLang="en-US" sz="1600" b="1" dirty="0" smtClean="0"/>
                        <a:t>気管カニューレ挿入手技</a:t>
                      </a:r>
                      <a:endParaRPr kumimoji="1" lang="ja-JP" altLang="en-US" sz="1600" b="1" dirty="0"/>
                    </a:p>
                  </a:txBody>
                  <a:tcPr>
                    <a:gradFill flip="none" rotWithShape="1">
                      <a:gsLst>
                        <a:gs pos="0">
                          <a:srgbClr val="92D050">
                            <a:tint val="66000"/>
                            <a:satMod val="160000"/>
                          </a:srgbClr>
                        </a:gs>
                        <a:gs pos="50000">
                          <a:srgbClr val="92D050">
                            <a:tint val="44500"/>
                            <a:satMod val="160000"/>
                          </a:srgbClr>
                        </a:gs>
                        <a:gs pos="100000">
                          <a:srgbClr val="92D050">
                            <a:tint val="23500"/>
                            <a:satMod val="160000"/>
                          </a:srgbClr>
                        </a:gs>
                      </a:gsLst>
                      <a:lin ang="18900000" scaled="1"/>
                      <a:tileRect/>
                    </a:gradFill>
                  </a:tcPr>
                </a:tc>
                <a:tc>
                  <a:txBody>
                    <a:bodyPr/>
                    <a:lstStyle/>
                    <a:p>
                      <a:r>
                        <a:rPr kumimoji="1" lang="ja-JP" altLang="en-US" sz="1600" b="0" dirty="0" smtClean="0"/>
                        <a:t>両親・祖母がそれぞれ</a:t>
                      </a:r>
                      <a:r>
                        <a:rPr kumimoji="1" lang="en-US" altLang="ja-JP" sz="1600" b="0" dirty="0" smtClean="0"/>
                        <a:t>2</a:t>
                      </a:r>
                      <a:r>
                        <a:rPr kumimoji="1" lang="ja-JP" altLang="en-US" sz="1600" b="0" dirty="0" smtClean="0"/>
                        <a:t>回経験しているか</a:t>
                      </a:r>
                      <a:endParaRPr kumimoji="1" lang="ja-JP" altLang="en-US" sz="1600" b="0" dirty="0"/>
                    </a:p>
                  </a:txBody>
                  <a:tcPr>
                    <a:gradFill flip="none" rotWithShape="1">
                      <a:gsLst>
                        <a:gs pos="0">
                          <a:srgbClr val="92D050">
                            <a:tint val="66000"/>
                            <a:satMod val="160000"/>
                          </a:srgbClr>
                        </a:gs>
                        <a:gs pos="50000">
                          <a:srgbClr val="92D050">
                            <a:tint val="44500"/>
                            <a:satMod val="160000"/>
                          </a:srgbClr>
                        </a:gs>
                        <a:gs pos="100000">
                          <a:srgbClr val="92D050">
                            <a:tint val="23500"/>
                            <a:satMod val="160000"/>
                          </a:srgbClr>
                        </a:gs>
                      </a:gsLst>
                      <a:lin ang="18900000" scaled="1"/>
                      <a:tileRect/>
                    </a:gradFill>
                  </a:tcPr>
                </a:tc>
              </a:tr>
              <a:tr h="456051">
                <a:tc>
                  <a:txBody>
                    <a:bodyPr/>
                    <a:lstStyle/>
                    <a:p>
                      <a:r>
                        <a:rPr kumimoji="1" lang="ja-JP" altLang="en-US" sz="1600" b="1" dirty="0" smtClean="0"/>
                        <a:t>気管カニューレ管理方法</a:t>
                      </a:r>
                      <a:endParaRPr kumimoji="1" lang="ja-JP" altLang="en-US" sz="1600" b="1" dirty="0"/>
                    </a:p>
                  </a:txBody>
                  <a:tcPr>
                    <a:gradFill flip="none" rotWithShape="1">
                      <a:gsLst>
                        <a:gs pos="0">
                          <a:srgbClr val="92D050">
                            <a:tint val="66000"/>
                            <a:satMod val="160000"/>
                          </a:srgbClr>
                        </a:gs>
                        <a:gs pos="50000">
                          <a:srgbClr val="92D050">
                            <a:tint val="44500"/>
                            <a:satMod val="160000"/>
                          </a:srgbClr>
                        </a:gs>
                        <a:gs pos="100000">
                          <a:srgbClr val="92D050">
                            <a:tint val="23500"/>
                            <a:satMod val="160000"/>
                          </a:srgbClr>
                        </a:gs>
                      </a:gsLst>
                      <a:lin ang="18900000" scaled="1"/>
                      <a:tileRect/>
                    </a:gradFill>
                  </a:tcPr>
                </a:tc>
                <a:tc>
                  <a:txBody>
                    <a:bodyPr/>
                    <a:lstStyle/>
                    <a:p>
                      <a:r>
                        <a:rPr kumimoji="1" lang="ja-JP" altLang="en-US" sz="1600" b="0" dirty="0" smtClean="0"/>
                        <a:t>両親・祖母がカニューレガーゼ交換が行えるか</a:t>
                      </a:r>
                      <a:endParaRPr kumimoji="1" lang="ja-JP" altLang="en-US" sz="1600" b="0" dirty="0"/>
                    </a:p>
                  </a:txBody>
                  <a:tcPr>
                    <a:gradFill flip="none" rotWithShape="1">
                      <a:gsLst>
                        <a:gs pos="0">
                          <a:srgbClr val="92D050">
                            <a:tint val="66000"/>
                            <a:satMod val="160000"/>
                          </a:srgbClr>
                        </a:gs>
                        <a:gs pos="50000">
                          <a:srgbClr val="92D050">
                            <a:tint val="44500"/>
                            <a:satMod val="160000"/>
                          </a:srgbClr>
                        </a:gs>
                        <a:gs pos="100000">
                          <a:srgbClr val="92D050">
                            <a:tint val="23500"/>
                            <a:satMod val="160000"/>
                          </a:srgbClr>
                        </a:gs>
                      </a:gsLst>
                      <a:lin ang="18900000" scaled="1"/>
                      <a:tileRect/>
                    </a:gradFill>
                  </a:tcPr>
                </a:tc>
              </a:tr>
              <a:tr h="456051">
                <a:tc>
                  <a:txBody>
                    <a:bodyPr/>
                    <a:lstStyle/>
                    <a:p>
                      <a:r>
                        <a:rPr kumimoji="1" lang="ja-JP" altLang="en-US" sz="1600" b="1" dirty="0" smtClean="0"/>
                        <a:t>吸引方法と吸引器の管理方法</a:t>
                      </a:r>
                      <a:endParaRPr kumimoji="1" lang="ja-JP" altLang="en-US" sz="1600" b="1" dirty="0"/>
                    </a:p>
                  </a:txBody>
                  <a:tcPr>
                    <a:gradFill flip="none" rotWithShape="1">
                      <a:gsLst>
                        <a:gs pos="0">
                          <a:srgbClr val="92D050">
                            <a:tint val="66000"/>
                            <a:satMod val="160000"/>
                          </a:srgbClr>
                        </a:gs>
                        <a:gs pos="50000">
                          <a:srgbClr val="92D050">
                            <a:tint val="44500"/>
                            <a:satMod val="160000"/>
                          </a:srgbClr>
                        </a:gs>
                        <a:gs pos="100000">
                          <a:srgbClr val="92D050">
                            <a:tint val="23500"/>
                            <a:satMod val="160000"/>
                          </a:srgbClr>
                        </a:gs>
                      </a:gsLst>
                      <a:lin ang="18900000" scaled="1"/>
                      <a:tileRect/>
                    </a:gradFill>
                  </a:tcPr>
                </a:tc>
                <a:tc>
                  <a:txBody>
                    <a:bodyPr/>
                    <a:lstStyle/>
                    <a:p>
                      <a:r>
                        <a:rPr kumimoji="1" lang="ja-JP" altLang="en-US" sz="1600" b="0" dirty="0" smtClean="0"/>
                        <a:t>両親・祖母が吸引の手技を獲得しているか。吸引器の管理方法について理解しているか</a:t>
                      </a:r>
                      <a:endParaRPr kumimoji="1" lang="en-US" altLang="ja-JP" sz="1600" b="0" dirty="0" smtClean="0"/>
                    </a:p>
                  </a:txBody>
                  <a:tcPr>
                    <a:gradFill flip="none" rotWithShape="1">
                      <a:gsLst>
                        <a:gs pos="0">
                          <a:srgbClr val="92D050">
                            <a:tint val="66000"/>
                            <a:satMod val="160000"/>
                          </a:srgbClr>
                        </a:gs>
                        <a:gs pos="50000">
                          <a:srgbClr val="92D050">
                            <a:tint val="44500"/>
                            <a:satMod val="160000"/>
                          </a:srgbClr>
                        </a:gs>
                        <a:gs pos="100000">
                          <a:srgbClr val="92D050">
                            <a:tint val="23500"/>
                            <a:satMod val="160000"/>
                          </a:srgbClr>
                        </a:gs>
                      </a:gsLst>
                      <a:lin ang="18900000" scaled="1"/>
                      <a:tileRect/>
                    </a:gradFill>
                  </a:tcPr>
                </a:tc>
              </a:tr>
              <a:tr h="456051">
                <a:tc>
                  <a:txBody>
                    <a:bodyPr/>
                    <a:lstStyle/>
                    <a:p>
                      <a:r>
                        <a:rPr kumimoji="1" lang="ja-JP" altLang="en-US" sz="1600" b="1" dirty="0" smtClean="0"/>
                        <a:t>人工呼吸器回路交換</a:t>
                      </a:r>
                      <a:endParaRPr kumimoji="1" lang="ja-JP" altLang="en-US" sz="1600" b="1" dirty="0"/>
                    </a:p>
                  </a:txBody>
                  <a:tcPr>
                    <a:gradFill flip="none" rotWithShape="1">
                      <a:gsLst>
                        <a:gs pos="0">
                          <a:srgbClr val="92D050">
                            <a:tint val="66000"/>
                            <a:satMod val="160000"/>
                          </a:srgbClr>
                        </a:gs>
                        <a:gs pos="50000">
                          <a:srgbClr val="92D050">
                            <a:tint val="44500"/>
                            <a:satMod val="160000"/>
                          </a:srgbClr>
                        </a:gs>
                        <a:gs pos="100000">
                          <a:srgbClr val="92D050">
                            <a:tint val="23500"/>
                            <a:satMod val="160000"/>
                          </a:srgbClr>
                        </a:gs>
                      </a:gsLst>
                      <a:lin ang="18900000" scaled="1"/>
                      <a:tileRect/>
                    </a:gradFill>
                  </a:tcPr>
                </a:tc>
                <a:tc>
                  <a:txBody>
                    <a:bodyPr/>
                    <a:lstStyle/>
                    <a:p>
                      <a:r>
                        <a:rPr kumimoji="1" lang="ja-JP" altLang="en-US" sz="1600" b="0" dirty="0" smtClean="0"/>
                        <a:t>回路交換が行えるか</a:t>
                      </a:r>
                      <a:endParaRPr kumimoji="1" lang="ja-JP" altLang="en-US" sz="1600" b="0" dirty="0"/>
                    </a:p>
                  </a:txBody>
                  <a:tcPr>
                    <a:gradFill flip="none" rotWithShape="1">
                      <a:gsLst>
                        <a:gs pos="0">
                          <a:srgbClr val="92D050">
                            <a:tint val="66000"/>
                            <a:satMod val="160000"/>
                          </a:srgbClr>
                        </a:gs>
                        <a:gs pos="50000">
                          <a:srgbClr val="92D050">
                            <a:tint val="44500"/>
                            <a:satMod val="160000"/>
                          </a:srgbClr>
                        </a:gs>
                        <a:gs pos="100000">
                          <a:srgbClr val="92D050">
                            <a:tint val="23500"/>
                            <a:satMod val="160000"/>
                          </a:srgbClr>
                        </a:gs>
                      </a:gsLst>
                      <a:lin ang="18900000" scaled="1"/>
                      <a:tileRect/>
                    </a:gradFill>
                  </a:tcPr>
                </a:tc>
              </a:tr>
              <a:tr h="456051">
                <a:tc>
                  <a:txBody>
                    <a:bodyPr/>
                    <a:lstStyle/>
                    <a:p>
                      <a:r>
                        <a:rPr kumimoji="1" lang="ja-JP" altLang="en-US" sz="1600" b="1" dirty="0" smtClean="0"/>
                        <a:t>人工呼吸器トラブル発生時の対応方法</a:t>
                      </a:r>
                      <a:endParaRPr kumimoji="1" lang="ja-JP" altLang="en-US" sz="1600" b="1" dirty="0"/>
                    </a:p>
                  </a:txBody>
                  <a:tcPr>
                    <a:gradFill flip="none" rotWithShape="1">
                      <a:gsLst>
                        <a:gs pos="0">
                          <a:srgbClr val="92D050">
                            <a:tint val="66000"/>
                            <a:satMod val="160000"/>
                          </a:srgbClr>
                        </a:gs>
                        <a:gs pos="50000">
                          <a:srgbClr val="92D050">
                            <a:tint val="44500"/>
                            <a:satMod val="160000"/>
                          </a:srgbClr>
                        </a:gs>
                        <a:gs pos="100000">
                          <a:srgbClr val="92D050">
                            <a:tint val="23500"/>
                            <a:satMod val="160000"/>
                          </a:srgbClr>
                        </a:gs>
                      </a:gsLst>
                      <a:lin ang="18900000" scaled="1"/>
                      <a:tileRect/>
                    </a:gradFill>
                  </a:tcPr>
                </a:tc>
                <a:tc>
                  <a:txBody>
                    <a:bodyPr/>
                    <a:lstStyle/>
                    <a:p>
                      <a:r>
                        <a:rPr kumimoji="1" lang="ja-JP" altLang="en-US" sz="1600" b="0" dirty="0" smtClean="0"/>
                        <a:t>トラブル対応ができるか</a:t>
                      </a:r>
                      <a:endParaRPr kumimoji="1" lang="ja-JP" altLang="en-US" sz="1600" b="0" dirty="0"/>
                    </a:p>
                  </a:txBody>
                  <a:tcPr>
                    <a:gradFill flip="none" rotWithShape="1">
                      <a:gsLst>
                        <a:gs pos="0">
                          <a:srgbClr val="92D050">
                            <a:tint val="66000"/>
                            <a:satMod val="160000"/>
                          </a:srgbClr>
                        </a:gs>
                        <a:gs pos="50000">
                          <a:srgbClr val="92D050">
                            <a:tint val="44500"/>
                            <a:satMod val="160000"/>
                          </a:srgbClr>
                        </a:gs>
                        <a:gs pos="100000">
                          <a:srgbClr val="92D050">
                            <a:tint val="23500"/>
                            <a:satMod val="160000"/>
                          </a:srgbClr>
                        </a:gs>
                      </a:gsLst>
                      <a:lin ang="18900000" scaled="1"/>
                      <a:tileRect/>
                    </a:gradFill>
                  </a:tcPr>
                </a:tc>
              </a:tr>
              <a:tr h="456051">
                <a:tc>
                  <a:txBody>
                    <a:bodyPr/>
                    <a:lstStyle/>
                    <a:p>
                      <a:r>
                        <a:rPr kumimoji="1" lang="ja-JP" altLang="en-US" sz="1600" b="1" dirty="0" smtClean="0"/>
                        <a:t>在宅酸素機器管理方法</a:t>
                      </a:r>
                      <a:endParaRPr kumimoji="1" lang="ja-JP" altLang="en-US" sz="1600" b="1" dirty="0"/>
                    </a:p>
                  </a:txBody>
                  <a:tcPr>
                    <a:gradFill flip="none" rotWithShape="1">
                      <a:gsLst>
                        <a:gs pos="0">
                          <a:srgbClr val="92D050">
                            <a:tint val="66000"/>
                            <a:satMod val="160000"/>
                          </a:srgbClr>
                        </a:gs>
                        <a:gs pos="50000">
                          <a:srgbClr val="92D050">
                            <a:tint val="44500"/>
                            <a:satMod val="160000"/>
                          </a:srgbClr>
                        </a:gs>
                        <a:gs pos="100000">
                          <a:srgbClr val="92D050">
                            <a:tint val="23500"/>
                            <a:satMod val="160000"/>
                          </a:srgbClr>
                        </a:gs>
                      </a:gsLst>
                      <a:lin ang="18900000" scaled="1"/>
                      <a:tileRect/>
                    </a:gradFill>
                  </a:tcPr>
                </a:tc>
                <a:tc>
                  <a:txBody>
                    <a:bodyPr/>
                    <a:lstStyle/>
                    <a:p>
                      <a:r>
                        <a:rPr kumimoji="1" lang="ja-JP" altLang="en-US" sz="1600" b="0" dirty="0" smtClean="0"/>
                        <a:t>在宅酸素の管理のポイントについて理解しているか</a:t>
                      </a:r>
                      <a:endParaRPr kumimoji="1" lang="ja-JP" altLang="en-US" sz="1600" b="0" dirty="0"/>
                    </a:p>
                  </a:txBody>
                  <a:tcPr>
                    <a:gradFill flip="none" rotWithShape="1">
                      <a:gsLst>
                        <a:gs pos="0">
                          <a:srgbClr val="92D050">
                            <a:tint val="66000"/>
                            <a:satMod val="160000"/>
                          </a:srgbClr>
                        </a:gs>
                        <a:gs pos="50000">
                          <a:srgbClr val="92D050">
                            <a:tint val="44500"/>
                            <a:satMod val="160000"/>
                          </a:srgbClr>
                        </a:gs>
                        <a:gs pos="100000">
                          <a:srgbClr val="92D050">
                            <a:tint val="23500"/>
                            <a:satMod val="160000"/>
                          </a:srgbClr>
                        </a:gs>
                      </a:gsLst>
                      <a:lin ang="18900000" scaled="1"/>
                      <a:tileRect/>
                    </a:gradFill>
                  </a:tcPr>
                </a:tc>
              </a:tr>
              <a:tr h="456051">
                <a:tc>
                  <a:txBody>
                    <a:bodyPr/>
                    <a:lstStyle/>
                    <a:p>
                      <a:r>
                        <a:rPr kumimoji="1" lang="ja-JP" altLang="en-US" sz="1600" b="1" dirty="0" smtClean="0"/>
                        <a:t>経管栄養方法・胃管カテーテル挿入方法</a:t>
                      </a:r>
                      <a:endParaRPr kumimoji="1" lang="en-US" altLang="ja-JP" sz="1600" b="1" dirty="0" smtClean="0"/>
                    </a:p>
                  </a:txBody>
                  <a:tcPr>
                    <a:gradFill flip="none" rotWithShape="1">
                      <a:gsLst>
                        <a:gs pos="0">
                          <a:srgbClr val="92D050">
                            <a:tint val="66000"/>
                            <a:satMod val="160000"/>
                          </a:srgbClr>
                        </a:gs>
                        <a:gs pos="50000">
                          <a:srgbClr val="92D050">
                            <a:tint val="44500"/>
                            <a:satMod val="160000"/>
                          </a:srgbClr>
                        </a:gs>
                        <a:gs pos="100000">
                          <a:srgbClr val="92D050">
                            <a:tint val="23500"/>
                            <a:satMod val="160000"/>
                          </a:srgbClr>
                        </a:gs>
                      </a:gsLst>
                      <a:lin ang="18900000" scaled="1"/>
                      <a:tileRect/>
                    </a:gradFill>
                  </a:tcPr>
                </a:tc>
                <a:tc>
                  <a:txBody>
                    <a:bodyPr/>
                    <a:lstStyle/>
                    <a:p>
                      <a:endParaRPr kumimoji="1" lang="ja-JP" altLang="en-US" sz="1600" b="0" dirty="0"/>
                    </a:p>
                  </a:txBody>
                  <a:tcPr>
                    <a:gradFill flip="none" rotWithShape="1">
                      <a:gsLst>
                        <a:gs pos="0">
                          <a:srgbClr val="92D050">
                            <a:tint val="66000"/>
                            <a:satMod val="160000"/>
                          </a:srgbClr>
                        </a:gs>
                        <a:gs pos="50000">
                          <a:srgbClr val="92D050">
                            <a:tint val="44500"/>
                            <a:satMod val="160000"/>
                          </a:srgbClr>
                        </a:gs>
                        <a:gs pos="100000">
                          <a:srgbClr val="92D050">
                            <a:tint val="23500"/>
                            <a:satMod val="160000"/>
                          </a:srgbClr>
                        </a:gs>
                      </a:gsLst>
                      <a:lin ang="18900000" scaled="1"/>
                      <a:tileRect/>
                    </a:gradFill>
                  </a:tcPr>
                </a:tc>
              </a:tr>
              <a:tr h="456051">
                <a:tc>
                  <a:txBody>
                    <a:bodyPr/>
                    <a:lstStyle/>
                    <a:p>
                      <a:r>
                        <a:rPr kumimoji="1" lang="ja-JP" altLang="en-US" sz="1600" b="1" dirty="0" smtClean="0"/>
                        <a:t>状態に変化が生じた場合の受診先</a:t>
                      </a:r>
                      <a:endParaRPr kumimoji="1" lang="ja-JP" altLang="en-US" sz="1600" b="1" dirty="0"/>
                    </a:p>
                  </a:txBody>
                  <a:tcPr>
                    <a:gradFill flip="none" rotWithShape="1">
                      <a:gsLst>
                        <a:gs pos="0">
                          <a:srgbClr val="92D050">
                            <a:tint val="66000"/>
                            <a:satMod val="160000"/>
                          </a:srgbClr>
                        </a:gs>
                        <a:gs pos="50000">
                          <a:srgbClr val="92D050">
                            <a:tint val="44500"/>
                            <a:satMod val="160000"/>
                          </a:srgbClr>
                        </a:gs>
                        <a:gs pos="100000">
                          <a:srgbClr val="92D050">
                            <a:tint val="23500"/>
                            <a:satMod val="160000"/>
                          </a:srgbClr>
                        </a:gs>
                      </a:gsLst>
                      <a:lin ang="18900000" scaled="1"/>
                      <a:tileRect/>
                    </a:gradFill>
                  </a:tcPr>
                </a:tc>
                <a:tc>
                  <a:txBody>
                    <a:bodyPr/>
                    <a:lstStyle/>
                    <a:p>
                      <a:r>
                        <a:rPr kumimoji="1" lang="ja-JP" altLang="en-US" sz="1600" b="0" dirty="0" smtClean="0"/>
                        <a:t>どのような状態の場合、どの医療機関へ受診するか</a:t>
                      </a:r>
                      <a:endParaRPr kumimoji="1" lang="en-US" altLang="ja-JP" sz="1600" b="0" dirty="0" smtClean="0"/>
                    </a:p>
                  </a:txBody>
                  <a:tcPr>
                    <a:gradFill flip="none" rotWithShape="1">
                      <a:gsLst>
                        <a:gs pos="0">
                          <a:srgbClr val="92D050">
                            <a:tint val="66000"/>
                            <a:satMod val="160000"/>
                          </a:srgbClr>
                        </a:gs>
                        <a:gs pos="50000">
                          <a:srgbClr val="92D050">
                            <a:tint val="44500"/>
                            <a:satMod val="160000"/>
                          </a:srgbClr>
                        </a:gs>
                        <a:gs pos="100000">
                          <a:srgbClr val="92D050">
                            <a:tint val="23500"/>
                            <a:satMod val="160000"/>
                          </a:srgbClr>
                        </a:gs>
                      </a:gsLst>
                      <a:lin ang="18900000" scaled="1"/>
                      <a:tileRect/>
                    </a:gradFill>
                  </a:tcPr>
                </a:tc>
              </a:tr>
              <a:tr h="456051">
                <a:tc>
                  <a:txBody>
                    <a:bodyPr/>
                    <a:lstStyle/>
                    <a:p>
                      <a:r>
                        <a:rPr kumimoji="1" lang="ja-JP" altLang="en-US" sz="1600" b="1" dirty="0" smtClean="0"/>
                        <a:t>退院後の成長発達支援の方策</a:t>
                      </a:r>
                      <a:endParaRPr kumimoji="1" lang="ja-JP" altLang="en-US" sz="1600" b="1" dirty="0"/>
                    </a:p>
                  </a:txBody>
                  <a:tcPr/>
                </a:tc>
                <a:tc>
                  <a:txBody>
                    <a:bodyPr/>
                    <a:lstStyle/>
                    <a:p>
                      <a:r>
                        <a:rPr kumimoji="1" lang="ja-JP" altLang="en-US" sz="1600" b="0" dirty="0" smtClean="0"/>
                        <a:t>療育・通園・親子入園・訪問リハビリテーションの検討</a:t>
                      </a:r>
                      <a:endParaRPr kumimoji="1" lang="en-US" altLang="ja-JP" sz="1600" b="0" dirty="0" smtClean="0"/>
                    </a:p>
                  </a:txBody>
                  <a:tcPr/>
                </a:tc>
              </a:tr>
              <a:tr h="456051">
                <a:tc>
                  <a:txBody>
                    <a:bodyPr/>
                    <a:lstStyle/>
                    <a:p>
                      <a:r>
                        <a:rPr kumimoji="1" lang="ja-JP" altLang="en-US" sz="1600" b="1" dirty="0" smtClean="0"/>
                        <a:t>家族・主介護者の疲労に対する支援</a:t>
                      </a:r>
                      <a:endParaRPr kumimoji="1" lang="ja-JP" altLang="en-US" sz="1600" b="1" dirty="0"/>
                    </a:p>
                  </a:txBody>
                  <a:tcPr/>
                </a:tc>
                <a:tc>
                  <a:txBody>
                    <a:bodyPr/>
                    <a:lstStyle/>
                    <a:p>
                      <a:r>
                        <a:rPr kumimoji="1" lang="ja-JP" altLang="en-US" sz="1600" b="0" dirty="0" smtClean="0"/>
                        <a:t>家族の考えや状況に応じたレスパイト方法の検討</a:t>
                      </a:r>
                      <a:endParaRPr kumimoji="1" lang="en-US" altLang="ja-JP" sz="1600" b="0" dirty="0" smtClean="0"/>
                    </a:p>
                  </a:txBody>
                  <a:tcPr/>
                </a:tc>
              </a:tr>
            </a:tbl>
          </a:graphicData>
        </a:graphic>
      </p:graphicFrame>
      <p:sp>
        <p:nvSpPr>
          <p:cNvPr id="3" name="スライド番号プレースホルダー 2"/>
          <p:cNvSpPr>
            <a:spLocks noGrp="1"/>
          </p:cNvSpPr>
          <p:nvPr>
            <p:ph type="sldNum" sz="quarter" idx="12"/>
          </p:nvPr>
        </p:nvSpPr>
        <p:spPr/>
        <p:txBody>
          <a:bodyPr/>
          <a:lstStyle/>
          <a:p>
            <a:fld id="{8C43EE91-B042-475E-8CDE-9E0453EB7DD3}" type="slidenum">
              <a:rPr lang="en-US" altLang="ja-JP" smtClean="0"/>
              <a:pPr/>
              <a:t>8</a:t>
            </a:fld>
            <a:endParaRPr lang="en-US" altLang="ja-JP" dirty="0"/>
          </a:p>
        </p:txBody>
      </p:sp>
    </p:spTree>
    <p:extLst>
      <p:ext uri="{BB962C8B-B14F-4D97-AF65-F5344CB8AC3E}">
        <p14:creationId xmlns:p14="http://schemas.microsoft.com/office/powerpoint/2010/main" val="52685138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584095" y="79085"/>
            <a:ext cx="7886700" cy="934775"/>
          </a:xfrm>
        </p:spPr>
        <p:txBody>
          <a:bodyPr/>
          <a:lstStyle/>
          <a:p>
            <a:r>
              <a:rPr kumimoji="1" lang="ja-JP" altLang="en-US" dirty="0" smtClean="0"/>
              <a:t>ウィークリープラン</a:t>
            </a:r>
            <a:endParaRPr kumimoji="1" lang="ja-JP" altLang="en-US" dirty="0"/>
          </a:p>
        </p:txBody>
      </p:sp>
      <p:graphicFrame>
        <p:nvGraphicFramePr>
          <p:cNvPr id="5" name="コンテンツ プレースホルダー 4"/>
          <p:cNvGraphicFramePr>
            <a:graphicFrameLocks noGrp="1"/>
          </p:cNvGraphicFramePr>
          <p:nvPr>
            <p:ph idx="1"/>
            <p:extLst>
              <p:ext uri="{D42A27DB-BD31-4B8C-83A1-F6EECF244321}">
                <p14:modId xmlns:p14="http://schemas.microsoft.com/office/powerpoint/2010/main" val="2170262107"/>
              </p:ext>
            </p:extLst>
          </p:nvPr>
        </p:nvGraphicFramePr>
        <p:xfrm>
          <a:off x="628653" y="1165332"/>
          <a:ext cx="7886697" cy="4667994"/>
        </p:xfrm>
        <a:graphic>
          <a:graphicData uri="http://schemas.openxmlformats.org/drawingml/2006/table">
            <a:tbl>
              <a:tblPr firstRow="1" bandRow="1">
                <a:tableStyleId>{5C22544A-7EE6-4342-B048-85BDC9FD1C3A}</a:tableStyleId>
              </a:tblPr>
              <a:tblGrid>
                <a:gridCol w="1126671"/>
                <a:gridCol w="1126671"/>
                <a:gridCol w="1126671"/>
                <a:gridCol w="1126671"/>
                <a:gridCol w="1126671"/>
                <a:gridCol w="1126671"/>
                <a:gridCol w="1126671"/>
              </a:tblGrid>
              <a:tr h="331152">
                <a:tc>
                  <a:txBody>
                    <a:bodyPr/>
                    <a:lstStyle/>
                    <a:p>
                      <a:pPr algn="ctr"/>
                      <a:r>
                        <a:rPr kumimoji="1" lang="ja-JP" altLang="en-US" dirty="0" smtClean="0"/>
                        <a:t>日</a:t>
                      </a:r>
                      <a:endParaRPr kumimoji="1" lang="ja-JP" altLang="en-US" dirty="0"/>
                    </a:p>
                  </a:txBody>
                  <a:tcPr/>
                </a:tc>
                <a:tc>
                  <a:txBody>
                    <a:bodyPr/>
                    <a:lstStyle/>
                    <a:p>
                      <a:pPr algn="ctr"/>
                      <a:r>
                        <a:rPr kumimoji="1" lang="ja-JP" altLang="en-US" dirty="0" smtClean="0"/>
                        <a:t>月</a:t>
                      </a:r>
                      <a:endParaRPr kumimoji="1" lang="ja-JP" altLang="en-US" dirty="0"/>
                    </a:p>
                  </a:txBody>
                  <a:tcPr/>
                </a:tc>
                <a:tc>
                  <a:txBody>
                    <a:bodyPr/>
                    <a:lstStyle/>
                    <a:p>
                      <a:pPr algn="ctr"/>
                      <a:r>
                        <a:rPr kumimoji="1" lang="ja-JP" altLang="en-US" dirty="0" smtClean="0"/>
                        <a:t>火</a:t>
                      </a:r>
                      <a:endParaRPr kumimoji="1" lang="ja-JP" altLang="en-US" dirty="0"/>
                    </a:p>
                  </a:txBody>
                  <a:tcPr/>
                </a:tc>
                <a:tc>
                  <a:txBody>
                    <a:bodyPr/>
                    <a:lstStyle/>
                    <a:p>
                      <a:pPr algn="ctr"/>
                      <a:r>
                        <a:rPr kumimoji="1" lang="ja-JP" altLang="en-US" dirty="0" smtClean="0"/>
                        <a:t>水</a:t>
                      </a:r>
                      <a:endParaRPr kumimoji="1" lang="ja-JP" altLang="en-US" dirty="0"/>
                    </a:p>
                  </a:txBody>
                  <a:tcPr/>
                </a:tc>
                <a:tc>
                  <a:txBody>
                    <a:bodyPr/>
                    <a:lstStyle/>
                    <a:p>
                      <a:pPr algn="ctr"/>
                      <a:r>
                        <a:rPr kumimoji="1" lang="ja-JP" altLang="en-US" dirty="0" smtClean="0"/>
                        <a:t>木</a:t>
                      </a:r>
                      <a:endParaRPr kumimoji="1" lang="ja-JP" altLang="en-US" dirty="0"/>
                    </a:p>
                  </a:txBody>
                  <a:tcPr/>
                </a:tc>
                <a:tc>
                  <a:txBody>
                    <a:bodyPr/>
                    <a:lstStyle/>
                    <a:p>
                      <a:pPr algn="ctr"/>
                      <a:r>
                        <a:rPr kumimoji="1" lang="ja-JP" altLang="en-US" dirty="0" smtClean="0"/>
                        <a:t>金</a:t>
                      </a:r>
                      <a:endParaRPr kumimoji="1" lang="ja-JP" altLang="en-US" dirty="0"/>
                    </a:p>
                  </a:txBody>
                  <a:tcPr/>
                </a:tc>
                <a:tc>
                  <a:txBody>
                    <a:bodyPr/>
                    <a:lstStyle/>
                    <a:p>
                      <a:pPr algn="ctr"/>
                      <a:r>
                        <a:rPr kumimoji="1" lang="ja-JP" altLang="en-US" dirty="0" smtClean="0"/>
                        <a:t>土</a:t>
                      </a:r>
                      <a:endParaRPr kumimoji="1" lang="ja-JP" altLang="en-US" dirty="0"/>
                    </a:p>
                  </a:txBody>
                  <a:tcPr/>
                </a:tc>
              </a:tr>
              <a:tr h="1889706">
                <a:tc>
                  <a:txBody>
                    <a:bodyPr/>
                    <a:lstStyle/>
                    <a:p>
                      <a:endParaRPr kumimoji="1" lang="ja-JP" altLang="en-US" dirty="0"/>
                    </a:p>
                  </a:txBody>
                  <a:tcPr/>
                </a:tc>
                <a:tc>
                  <a:txBody>
                    <a:bodyPr/>
                    <a:lstStyle/>
                    <a:p>
                      <a:endParaRPr kumimoji="1" lang="ja-JP" altLang="en-US" dirty="0"/>
                    </a:p>
                  </a:txBody>
                  <a:tcPr/>
                </a:tc>
                <a:tc>
                  <a:txBody>
                    <a:bodyPr/>
                    <a:lstStyle/>
                    <a:p>
                      <a:endParaRPr kumimoji="1" lang="ja-JP" altLang="en-US" dirty="0"/>
                    </a:p>
                  </a:txBody>
                  <a:tcPr/>
                </a:tc>
                <a:tc>
                  <a:txBody>
                    <a:bodyPr/>
                    <a:lstStyle/>
                    <a:p>
                      <a:endParaRPr kumimoji="1" lang="ja-JP" altLang="en-US" dirty="0"/>
                    </a:p>
                  </a:txBody>
                  <a:tcPr/>
                </a:tc>
                <a:tc>
                  <a:txBody>
                    <a:bodyPr/>
                    <a:lstStyle/>
                    <a:p>
                      <a:endParaRPr kumimoji="1" lang="ja-JP" altLang="en-US" dirty="0"/>
                    </a:p>
                  </a:txBody>
                  <a:tcPr/>
                </a:tc>
                <a:tc>
                  <a:txBody>
                    <a:bodyPr/>
                    <a:lstStyle/>
                    <a:p>
                      <a:endParaRPr kumimoji="1" lang="ja-JP" altLang="en-US" dirty="0"/>
                    </a:p>
                  </a:txBody>
                  <a:tcPr/>
                </a:tc>
                <a:tc>
                  <a:txBody>
                    <a:bodyPr/>
                    <a:lstStyle/>
                    <a:p>
                      <a:endParaRPr kumimoji="1" lang="ja-JP" altLang="en-US" dirty="0"/>
                    </a:p>
                  </a:txBody>
                  <a:tcPr/>
                </a:tc>
              </a:tr>
              <a:tr h="2447136">
                <a:tc>
                  <a:txBody>
                    <a:bodyPr/>
                    <a:lstStyle/>
                    <a:p>
                      <a:endParaRPr kumimoji="1" lang="ja-JP" altLang="en-US" dirty="0"/>
                    </a:p>
                  </a:txBody>
                  <a:tcPr/>
                </a:tc>
                <a:tc>
                  <a:txBody>
                    <a:bodyPr/>
                    <a:lstStyle/>
                    <a:p>
                      <a:endParaRPr kumimoji="1" lang="ja-JP" altLang="en-US" dirty="0"/>
                    </a:p>
                  </a:txBody>
                  <a:tcPr/>
                </a:tc>
                <a:tc>
                  <a:txBody>
                    <a:bodyPr/>
                    <a:lstStyle/>
                    <a:p>
                      <a:endParaRPr kumimoji="1" lang="ja-JP" altLang="en-US" dirty="0"/>
                    </a:p>
                  </a:txBody>
                  <a:tcPr/>
                </a:tc>
                <a:tc>
                  <a:txBody>
                    <a:bodyPr/>
                    <a:lstStyle/>
                    <a:p>
                      <a:endParaRPr kumimoji="1" lang="ja-JP" altLang="en-US" dirty="0"/>
                    </a:p>
                  </a:txBody>
                  <a:tcPr/>
                </a:tc>
                <a:tc>
                  <a:txBody>
                    <a:bodyPr/>
                    <a:lstStyle/>
                    <a:p>
                      <a:endParaRPr kumimoji="1" lang="ja-JP" altLang="en-US" dirty="0"/>
                    </a:p>
                  </a:txBody>
                  <a:tcPr/>
                </a:tc>
                <a:tc>
                  <a:txBody>
                    <a:bodyPr/>
                    <a:lstStyle/>
                    <a:p>
                      <a:endParaRPr kumimoji="1" lang="ja-JP" altLang="en-US" dirty="0"/>
                    </a:p>
                  </a:txBody>
                  <a:tcPr/>
                </a:tc>
                <a:tc>
                  <a:txBody>
                    <a:bodyPr/>
                    <a:lstStyle/>
                    <a:p>
                      <a:endParaRPr kumimoji="1" lang="ja-JP" altLang="en-US" dirty="0"/>
                    </a:p>
                  </a:txBody>
                  <a:tcPr/>
                </a:tc>
              </a:tr>
            </a:tbl>
          </a:graphicData>
        </a:graphic>
      </p:graphicFrame>
      <p:sp>
        <p:nvSpPr>
          <p:cNvPr id="4" name="スライド番号プレースホルダー 3"/>
          <p:cNvSpPr>
            <a:spLocks noGrp="1"/>
          </p:cNvSpPr>
          <p:nvPr>
            <p:ph type="sldNum" sz="quarter" idx="12"/>
          </p:nvPr>
        </p:nvSpPr>
        <p:spPr/>
        <p:txBody>
          <a:bodyPr/>
          <a:lstStyle/>
          <a:p>
            <a:fld id="{91ADCCD8-2624-4556-A9AB-CD7F2BAE2050}" type="slidenum">
              <a:rPr kumimoji="1" lang="ja-JP" altLang="en-US" smtClean="0"/>
              <a:t>9</a:t>
            </a:fld>
            <a:endParaRPr kumimoji="1" lang="ja-JP" altLang="en-US" dirty="0"/>
          </a:p>
        </p:txBody>
      </p:sp>
      <p:sp>
        <p:nvSpPr>
          <p:cNvPr id="6" name="テキスト ボックス 5"/>
          <p:cNvSpPr txBox="1"/>
          <p:nvPr/>
        </p:nvSpPr>
        <p:spPr>
          <a:xfrm>
            <a:off x="2039006" y="2472126"/>
            <a:ext cx="461665" cy="2054409"/>
          </a:xfrm>
          <a:prstGeom prst="rect">
            <a:avLst/>
          </a:prstGeom>
          <a:noFill/>
        </p:spPr>
        <p:txBody>
          <a:bodyPr vert="eaVert" wrap="none" rtlCol="0">
            <a:spAutoFit/>
          </a:bodyPr>
          <a:lstStyle/>
          <a:p>
            <a:r>
              <a:rPr lang="ja-JP" altLang="en-US" dirty="0"/>
              <a:t>訪問</a:t>
            </a:r>
            <a:r>
              <a:rPr lang="ja-JP" altLang="en-US" dirty="0" smtClean="0"/>
              <a:t>看護・訪問介護</a:t>
            </a:r>
            <a:endParaRPr kumimoji="1" lang="ja-JP" altLang="en-US" dirty="0"/>
          </a:p>
        </p:txBody>
      </p:sp>
      <p:sp>
        <p:nvSpPr>
          <p:cNvPr id="7" name="テキスト ボックス 6"/>
          <p:cNvSpPr txBox="1"/>
          <p:nvPr/>
        </p:nvSpPr>
        <p:spPr>
          <a:xfrm>
            <a:off x="3205652" y="1918334"/>
            <a:ext cx="461665" cy="3732753"/>
          </a:xfrm>
          <a:prstGeom prst="rect">
            <a:avLst/>
          </a:prstGeom>
          <a:noFill/>
        </p:spPr>
        <p:txBody>
          <a:bodyPr vert="eaVert" wrap="none" rtlCol="0">
            <a:spAutoFit/>
          </a:bodyPr>
          <a:lstStyle/>
          <a:p>
            <a:r>
              <a:rPr kumimoji="1" lang="ja-JP" altLang="en-US" dirty="0" smtClean="0"/>
              <a:t>療養通所介護における児童発達支援</a:t>
            </a:r>
            <a:endParaRPr kumimoji="1" lang="ja-JP" altLang="en-US" dirty="0"/>
          </a:p>
        </p:txBody>
      </p:sp>
      <p:sp>
        <p:nvSpPr>
          <p:cNvPr id="8" name="テキスト ボックス 7"/>
          <p:cNvSpPr txBox="1"/>
          <p:nvPr/>
        </p:nvSpPr>
        <p:spPr>
          <a:xfrm>
            <a:off x="4293474" y="2472125"/>
            <a:ext cx="461665" cy="2054409"/>
          </a:xfrm>
          <a:prstGeom prst="rect">
            <a:avLst/>
          </a:prstGeom>
          <a:noFill/>
        </p:spPr>
        <p:txBody>
          <a:bodyPr vert="eaVert" wrap="none" rtlCol="0">
            <a:spAutoFit/>
          </a:bodyPr>
          <a:lstStyle/>
          <a:p>
            <a:r>
              <a:rPr lang="ja-JP" altLang="en-US" dirty="0"/>
              <a:t>訪問</a:t>
            </a:r>
            <a:r>
              <a:rPr lang="ja-JP" altLang="en-US" dirty="0" smtClean="0"/>
              <a:t>看護・訪問介護</a:t>
            </a:r>
            <a:endParaRPr kumimoji="1" lang="ja-JP" altLang="en-US" dirty="0"/>
          </a:p>
        </p:txBody>
      </p:sp>
      <p:sp>
        <p:nvSpPr>
          <p:cNvPr id="9" name="テキスト ボックス 8"/>
          <p:cNvSpPr txBox="1"/>
          <p:nvPr/>
        </p:nvSpPr>
        <p:spPr>
          <a:xfrm>
            <a:off x="5407571" y="2472126"/>
            <a:ext cx="461665" cy="2054409"/>
          </a:xfrm>
          <a:prstGeom prst="rect">
            <a:avLst/>
          </a:prstGeom>
          <a:noFill/>
        </p:spPr>
        <p:txBody>
          <a:bodyPr vert="eaVert" wrap="none" rtlCol="0">
            <a:spAutoFit/>
          </a:bodyPr>
          <a:lstStyle/>
          <a:p>
            <a:r>
              <a:rPr lang="ja-JP" altLang="en-US" dirty="0"/>
              <a:t>訪問</a:t>
            </a:r>
            <a:r>
              <a:rPr lang="ja-JP" altLang="en-US" dirty="0" smtClean="0"/>
              <a:t>看護・訪問介護</a:t>
            </a:r>
            <a:endParaRPr kumimoji="1" lang="ja-JP" altLang="en-US" dirty="0"/>
          </a:p>
        </p:txBody>
      </p:sp>
      <p:sp>
        <p:nvSpPr>
          <p:cNvPr id="10" name="テキスト ボックス 9"/>
          <p:cNvSpPr txBox="1"/>
          <p:nvPr/>
        </p:nvSpPr>
        <p:spPr>
          <a:xfrm>
            <a:off x="6580052" y="1918333"/>
            <a:ext cx="461665" cy="3732753"/>
          </a:xfrm>
          <a:prstGeom prst="rect">
            <a:avLst/>
          </a:prstGeom>
          <a:noFill/>
        </p:spPr>
        <p:txBody>
          <a:bodyPr vert="eaVert" wrap="none" rtlCol="0">
            <a:spAutoFit/>
          </a:bodyPr>
          <a:lstStyle/>
          <a:p>
            <a:r>
              <a:rPr kumimoji="1" lang="ja-JP" altLang="en-US" dirty="0" smtClean="0"/>
              <a:t>療養通所介護における児童発達支援</a:t>
            </a:r>
            <a:endParaRPr kumimoji="1" lang="ja-JP" altLang="en-US" dirty="0"/>
          </a:p>
        </p:txBody>
      </p:sp>
      <p:sp>
        <p:nvSpPr>
          <p:cNvPr id="11" name="テキスト ボックス 10"/>
          <p:cNvSpPr txBox="1"/>
          <p:nvPr/>
        </p:nvSpPr>
        <p:spPr>
          <a:xfrm>
            <a:off x="7719849" y="2472126"/>
            <a:ext cx="461665" cy="553998"/>
          </a:xfrm>
          <a:prstGeom prst="rect">
            <a:avLst/>
          </a:prstGeom>
          <a:noFill/>
        </p:spPr>
        <p:txBody>
          <a:bodyPr vert="eaVert" wrap="none" rtlCol="0">
            <a:spAutoFit/>
          </a:bodyPr>
          <a:lstStyle/>
          <a:p>
            <a:r>
              <a:rPr kumimoji="1" lang="ja-JP" altLang="en-US" dirty="0" smtClean="0"/>
              <a:t>家族</a:t>
            </a:r>
            <a:endParaRPr kumimoji="1" lang="ja-JP" altLang="en-US" dirty="0"/>
          </a:p>
        </p:txBody>
      </p:sp>
      <p:sp>
        <p:nvSpPr>
          <p:cNvPr id="12" name="テキスト ボックス 11"/>
          <p:cNvSpPr txBox="1"/>
          <p:nvPr/>
        </p:nvSpPr>
        <p:spPr>
          <a:xfrm>
            <a:off x="872360" y="2472126"/>
            <a:ext cx="461665" cy="553998"/>
          </a:xfrm>
          <a:prstGeom prst="rect">
            <a:avLst/>
          </a:prstGeom>
          <a:noFill/>
        </p:spPr>
        <p:txBody>
          <a:bodyPr vert="eaVert" wrap="none" rtlCol="0">
            <a:spAutoFit/>
          </a:bodyPr>
          <a:lstStyle/>
          <a:p>
            <a:r>
              <a:rPr kumimoji="1" lang="ja-JP" altLang="en-US" dirty="0" smtClean="0"/>
              <a:t>家族</a:t>
            </a:r>
            <a:endParaRPr kumimoji="1" lang="ja-JP" altLang="en-US" dirty="0"/>
          </a:p>
        </p:txBody>
      </p:sp>
      <p:sp>
        <p:nvSpPr>
          <p:cNvPr id="13" name="左右矢印 12"/>
          <p:cNvSpPr/>
          <p:nvPr/>
        </p:nvSpPr>
        <p:spPr>
          <a:xfrm>
            <a:off x="1803043" y="5517622"/>
            <a:ext cx="5537916" cy="935241"/>
          </a:xfrm>
          <a:prstGeom prst="leftRightArrow">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b="1" dirty="0" smtClean="0"/>
              <a:t>多職種協働による子育て支援</a:t>
            </a:r>
            <a:endParaRPr kumimoji="1" lang="ja-JP" altLang="en-US" b="1" dirty="0"/>
          </a:p>
        </p:txBody>
      </p:sp>
    </p:spTree>
    <p:extLst>
      <p:ext uri="{BB962C8B-B14F-4D97-AF65-F5344CB8AC3E}">
        <p14:creationId xmlns:p14="http://schemas.microsoft.com/office/powerpoint/2010/main" val="984678971"/>
      </p:ext>
    </p:extLst>
  </p:cSld>
  <p:clrMapOvr>
    <a:masterClrMapping/>
  </p:clrMapOvr>
  <p:timing>
    <p:tnLst>
      <p:par>
        <p:cTn id="1" dur="indefinite" restart="never" nodeType="tmRoot"/>
      </p:par>
    </p:tnLst>
  </p:timing>
</p:sld>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ビジネス">
  <a:themeElements>
    <a:clrScheme name="オースティン">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ビジネス">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ビジネス">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3311</TotalTime>
  <Words>788</Words>
  <Application>Microsoft Office PowerPoint</Application>
  <PresentationFormat>画面に合わせる (4:3)</PresentationFormat>
  <Paragraphs>246</Paragraphs>
  <Slides>17</Slides>
  <Notes>1</Notes>
  <HiddenSlides>0</HiddenSlides>
  <MMClips>0</MMClips>
  <ScaleCrop>false</ScaleCrop>
  <HeadingPairs>
    <vt:vector size="4" baseType="variant">
      <vt:variant>
        <vt:lpstr>テーマ</vt:lpstr>
      </vt:variant>
      <vt:variant>
        <vt:i4>2</vt:i4>
      </vt:variant>
      <vt:variant>
        <vt:lpstr>スライド タイトル</vt:lpstr>
      </vt:variant>
      <vt:variant>
        <vt:i4>17</vt:i4>
      </vt:variant>
    </vt:vector>
  </HeadingPairs>
  <TitlesOfParts>
    <vt:vector size="19" baseType="lpstr">
      <vt:lpstr>Office テーマ</vt:lpstr>
      <vt:lpstr>ビジネス</vt:lpstr>
      <vt:lpstr>重症心身障害児者等 支援者育成研修テキスト  ４　連携② 　 　　　　　　　　　　　　　　　　　　　　　　　　　　　　　　　　　　　 　　　　　　　　　　　連携・協働の必要性　　　　　　　　　　　　　　　　　　　　</vt:lpstr>
      <vt:lpstr>連携と協働の目的</vt:lpstr>
      <vt:lpstr>連携・協働を通して、子どもと家族の持つ力を 引き出す支援のポイント</vt:lpstr>
      <vt:lpstr>連携・協働を通して、子どもと家族の持つ力を 引き出す支援のポイント</vt:lpstr>
      <vt:lpstr>事例からみる連携・協働による育児支援の実際</vt:lpstr>
      <vt:lpstr>退院に向けた主な指導内容</vt:lpstr>
      <vt:lpstr>退院調整会議</vt:lpstr>
      <vt:lpstr>退院調整会議での調整項目</vt:lpstr>
      <vt:lpstr>ウィークリープラン</vt:lpstr>
      <vt:lpstr>多職種と連携・協働による在宅療養の確認内容</vt:lpstr>
      <vt:lpstr>心身機能・身体構造を整える実践例</vt:lpstr>
      <vt:lpstr>一回の経管栄養で繰り返される手技</vt:lpstr>
      <vt:lpstr>食事の注入方法や吸引のタイミングの変更</vt:lpstr>
      <vt:lpstr>養育者と家族の子育て力を高める支援</vt:lpstr>
      <vt:lpstr>家族の負担軽減のための協働例</vt:lpstr>
      <vt:lpstr>通園を通して子どもの活動と参加への支援例</vt:lpstr>
      <vt:lpstr>姉妹の権利の擁護 姉妹の活動と参加への支援例</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地域における協働者との パートナーシップ -協働的パートナーシップを活用した</dc:title>
  <dc:creator>谷口由紀子</dc:creator>
  <cp:lastModifiedBy>厚生労働省ネットワークシステム</cp:lastModifiedBy>
  <cp:revision>233</cp:revision>
  <dcterms:created xsi:type="dcterms:W3CDTF">2015-10-13T19:19:48Z</dcterms:created>
  <dcterms:modified xsi:type="dcterms:W3CDTF">2016-05-06T07:03:19Z</dcterms:modified>
</cp:coreProperties>
</file>