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>
        <p:scale>
          <a:sx n="81" d="100"/>
          <a:sy n="81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6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82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40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grpSp>
        <p:nvGrpSpPr>
          <p:cNvPr id="5" name="グループ化 15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フリーフォーム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フリーフォーム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mtClean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kumimoji="0"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914400" y="1752608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11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12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13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42057643-DAFE-4101-AD32-571CA58CAB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1031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CE19A91B-5A3D-4555-89D9-817A1693D8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279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山形 3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5" name="山形 4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AAE9FFBF-02F5-47AE-A1E2-95D73B0BD8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880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48133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48133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A27DDE24-93FE-4E89-9D8A-12E4F5D101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2335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193373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609600" y="1444301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2" y="1444301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6D64F422-E5B6-4B34-AC28-C89D61E1D4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5234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00AD9265-33AD-4D44-893A-309E2F24A2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1185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A522B496-F720-470C-B15E-0D41F328F5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6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EF580A84-0A08-4AE5-AA67-44CF60AF98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446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014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 4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solidFill>
                <a:prstClr val="white"/>
              </a:solidFill>
              <a:ea typeface="ＭＳ Ｐゴシック" charset="-128"/>
            </a:endParaRPr>
          </a:p>
        </p:txBody>
      </p:sp>
      <p:sp>
        <p:nvSpPr>
          <p:cNvPr id="6" name="フリーフォーム 15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mtClean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7" name="直角三角形 6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-12316" y="5787745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山形 8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10" name="山形 9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4801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1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12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13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0AA67FE1-F185-4F5C-8B94-30A2729601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7314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481333"/>
            <a:ext cx="10972800" cy="4386071"/>
          </a:xfrm>
        </p:spPr>
        <p:txBody>
          <a:bodyPr vert="eaVert"/>
          <a:lstStyle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B03F475D-BA82-4ADC-80CA-038FBE8C30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516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5351" y="274647"/>
            <a:ext cx="2369960" cy="5592761"/>
          </a:xfrm>
        </p:spPr>
        <p:txBody>
          <a:bodyPr vert="eaVert"/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pitchFamily="50" charset="-128"/>
              </a:defRPr>
            </a:lvl1pPr>
            <a:extLst/>
          </a:lstStyle>
          <a:p>
            <a:pPr>
              <a:defRPr/>
            </a:pPr>
            <a:fld id="{1678C849-7271-4278-92C6-409D835523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378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59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7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92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0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64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67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61C6A-CF24-439B-AEDD-19531A9E7EF8}" type="datetimeFigureOut">
              <a:rPr kumimoji="1" lang="ja-JP" altLang="en-US" smtClean="0"/>
              <a:t>2016/5/9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4892E-68A3-4D7F-9F70-AEBAB6D84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37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>
              <a:solidFill>
                <a:prstClr val="black"/>
              </a:solidFill>
              <a:ea typeface="ＭＳ Ｐゴシック" charset="-128"/>
            </a:endParaRPr>
          </a:p>
        </p:txBody>
      </p:sp>
      <p:sp>
        <p:nvSpPr>
          <p:cNvPr id="2051" name="フリーフォーム 11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-12316" y="5787745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2057" name="テキスト プレースホルダー 29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rgbClr val="000000"/>
                </a:solidFill>
                <a:latin typeface="Lucida Sans Unicode"/>
                <a:ea typeface="ＭＳ Ｐゴシック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rgbClr val="000000"/>
                </a:solidFill>
                <a:latin typeface="Lucida Sans Unicode"/>
                <a:ea typeface="ＭＳ Ｐゴシック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rgbClr val="000000"/>
                </a:solidFill>
                <a:latin typeface="Lucida Sans Unicode"/>
                <a:ea typeface="ＭＳ Ｐゴシック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114B70-F580-4D6B-8F7E-F3269EA96C1F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061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413" y="3337250"/>
            <a:ext cx="11261969" cy="1662825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ja-JP" altLang="en-US" sz="2400" dirty="0" smtClean="0"/>
              <a:t>重症心身障害児者等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コーディネーター育成研修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ja-JP" altLang="en-US" sz="4400" dirty="0" smtClean="0"/>
              <a:t>２　計画作成②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　　　　　　　　　　　　　　　　重症</a:t>
            </a:r>
            <a:r>
              <a:rPr lang="ja-JP" altLang="en-US" sz="4400" dirty="0"/>
              <a:t>心身</a:t>
            </a:r>
            <a:r>
              <a:rPr lang="ja-JP" altLang="en-US" sz="4400" dirty="0" smtClean="0"/>
              <a:t>障害児者等の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　　　　　　　　　　　　　　　　　　　　ニーズアセスメント</a:t>
            </a:r>
            <a:r>
              <a:rPr lang="ja-JP" altLang="en-US" sz="4400" dirty="0" smtClean="0"/>
              <a:t>　　　　　　　　　　　　　　　　　　　　　</a:t>
            </a:r>
            <a:r>
              <a:rPr lang="ja-JP" altLang="en-US" sz="4400" dirty="0"/>
              <a:t>　</a:t>
            </a:r>
            <a:r>
              <a:rPr lang="ja-JP" altLang="en-US" sz="4400" dirty="0" smtClean="0"/>
              <a:t>　　　　　　　　　　　　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　　　　　　　　　　　　　　　　　　　　</a:t>
            </a:r>
            <a:endParaRPr lang="ja-JP" altLang="en-US" sz="5300" dirty="0"/>
          </a:p>
        </p:txBody>
      </p:sp>
      <p:sp>
        <p:nvSpPr>
          <p:cNvPr id="14339" name="スライド番号プレースホルダー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E401954-8E7B-4EFC-AD27-7201C6E01AEF}" type="slidenum">
              <a:rPr lang="ja-JP" altLang="en-US">
                <a:solidFill>
                  <a:srgbClr val="FFFFFF"/>
                </a:solidFill>
              </a:rPr>
              <a:pPr eaLnBrk="1" hangingPunct="1"/>
              <a:t>1</a:t>
            </a:fld>
            <a:endParaRPr lang="ja-JP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83081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重症児者の計画相談で困ること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１．本人の意思が確認できない。</a:t>
            </a:r>
            <a:endParaRPr kumimoji="1" lang="en-US" altLang="ja-JP" dirty="0" smtClean="0"/>
          </a:p>
          <a:p>
            <a:r>
              <a:rPr lang="ja-JP" altLang="en-US" dirty="0" smtClean="0"/>
              <a:t>２．医療行為がある。</a:t>
            </a:r>
            <a:endParaRPr lang="en-US" altLang="ja-JP" dirty="0" smtClean="0"/>
          </a:p>
          <a:p>
            <a:r>
              <a:rPr kumimoji="1" lang="ja-JP" altLang="en-US" dirty="0" smtClean="0"/>
              <a:t>３．利用できるサービスが少ない。</a:t>
            </a:r>
            <a:endParaRPr kumimoji="1" lang="en-US" altLang="ja-JP" dirty="0" smtClean="0"/>
          </a:p>
          <a:p>
            <a:r>
              <a:rPr lang="ja-JP" altLang="en-US" dirty="0" smtClean="0"/>
              <a:t>４．障害についての知識が少ない。</a:t>
            </a:r>
            <a:endParaRPr lang="en-US" altLang="ja-JP" dirty="0" smtClean="0"/>
          </a:p>
          <a:p>
            <a:r>
              <a:rPr kumimoji="1" lang="ja-JP" altLang="en-US" dirty="0" smtClean="0"/>
              <a:t>５．医療連携の情報共有がシステム化されていない。</a:t>
            </a:r>
            <a:endParaRPr kumimoji="1" lang="en-US" altLang="ja-JP" dirty="0" smtClean="0"/>
          </a:p>
          <a:p>
            <a:r>
              <a:rPr lang="ja-JP" altLang="en-US" dirty="0" smtClean="0"/>
              <a:t>６．将来を見据えた計画相談ができない。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725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計画相談で大切にしてほしいこと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153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１．本人の意思が確認できないときは、家族や支援者から情報を貰う。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２．本人からの意思表示を大切にする。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３</a:t>
            </a:r>
            <a:r>
              <a:rPr lang="ja-JP" altLang="en-US" dirty="0"/>
              <a:t>．</a:t>
            </a:r>
            <a:r>
              <a:rPr kumimoji="1" lang="ja-JP" altLang="en-US" dirty="0" smtClean="0"/>
              <a:t>医療との連携を取る。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４</a:t>
            </a:r>
            <a:r>
              <a:rPr lang="ja-JP" altLang="en-US" dirty="0" smtClean="0"/>
              <a:t>．重症児施設との連携を取る。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５</a:t>
            </a:r>
            <a:r>
              <a:rPr kumimoji="1" lang="ja-JP" altLang="en-US" dirty="0" smtClean="0"/>
              <a:t>．福祉</a:t>
            </a:r>
            <a:r>
              <a:rPr kumimoji="1" lang="ja-JP" altLang="en-US" dirty="0"/>
              <a:t>サービス</a:t>
            </a:r>
            <a:r>
              <a:rPr kumimoji="1" lang="ja-JP" altLang="en-US" dirty="0" smtClean="0"/>
              <a:t>の使い方について。（短期入所・居宅介護・生活介護など）サービスが少ないが利用できるように考える。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６</a:t>
            </a:r>
            <a:r>
              <a:rPr lang="ja-JP" altLang="en-US" dirty="0" smtClean="0"/>
              <a:t>．医療</a:t>
            </a:r>
            <a:r>
              <a:rPr lang="ja-JP" altLang="en-US" dirty="0"/>
              <a:t>サービス</a:t>
            </a:r>
            <a:r>
              <a:rPr lang="ja-JP" altLang="en-US" dirty="0" smtClean="0"/>
              <a:t>の</a:t>
            </a:r>
            <a:r>
              <a:rPr lang="ja-JP" altLang="en-US" dirty="0"/>
              <a:t>使い方</a:t>
            </a:r>
            <a:r>
              <a:rPr lang="ja-JP" altLang="en-US" dirty="0" smtClean="0"/>
              <a:t>について。（訪問看護・訪問診療など）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チーム連携を考える。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７</a:t>
            </a:r>
            <a:r>
              <a:rPr kumimoji="1" lang="ja-JP" altLang="en-US" dirty="0" smtClean="0"/>
              <a:t>．本人・家族の生活も大切にする。</a:t>
            </a:r>
            <a:r>
              <a:rPr lang="ja-JP" altLang="ja-JP" dirty="0"/>
              <a:t>（本人・家族</a:t>
            </a:r>
            <a:r>
              <a:rPr lang="ja-JP" altLang="ja-JP"/>
              <a:t>の</a:t>
            </a:r>
            <a:r>
              <a:rPr lang="ja-JP" altLang="ja-JP" smtClean="0"/>
              <a:t>ライフス</a:t>
            </a:r>
            <a:r>
              <a:rPr lang="ja-JP" altLang="en-US" smtClean="0"/>
              <a:t>テージに合わせる</a:t>
            </a:r>
            <a:r>
              <a:rPr lang="ja-JP" altLang="ja-JP" dirty="0" smtClean="0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766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5138305" y="2562723"/>
            <a:ext cx="1385454" cy="70658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/楕円 2"/>
          <p:cNvSpPr/>
          <p:nvPr/>
        </p:nvSpPr>
        <p:spPr>
          <a:xfrm>
            <a:off x="4807527" y="540328"/>
            <a:ext cx="1759527" cy="6096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41373" y="2701269"/>
            <a:ext cx="95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本　人</a:t>
            </a:r>
            <a:endParaRPr kumimoji="1"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3048000" y="845128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2168236" y="1551709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1749137" y="2394466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2168236" y="3276416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3089564" y="4178964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5160819" y="4788564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7135092" y="4178964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8014855" y="3326725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8222673" y="2237325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8091055" y="1147925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6587836" y="668125"/>
            <a:ext cx="1759527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174672" y="539520"/>
            <a:ext cx="1274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相談支援事業所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83527" y="97292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重症児施設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82981" y="1648691"/>
            <a:ext cx="1717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かかりつけ医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749137" y="2493818"/>
            <a:ext cx="175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後方支援病院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382981" y="3491345"/>
            <a:ext cx="137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訪問リハ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83527" y="4215419"/>
            <a:ext cx="1357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訪問看護ステーション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451764" y="4938410"/>
            <a:ext cx="1468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居宅介護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342909" y="4215419"/>
            <a:ext cx="1551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生活</a:t>
            </a:r>
            <a:r>
              <a:rPr lang="ja-JP" altLang="en-US" dirty="0"/>
              <a:t>介護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091055" y="3491345"/>
            <a:ext cx="1683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児童発達支援センター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465127" y="2394466"/>
            <a:ext cx="1731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特別支援学校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312726" y="1185070"/>
            <a:ext cx="1634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インフォーマルな支援（家族）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705600" y="631394"/>
            <a:ext cx="1724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行政福祉事務所・児童相談所</a:t>
            </a:r>
            <a:endParaRPr kumimoji="1" lang="ja-JP" altLang="en-US" dirty="0"/>
          </a:p>
        </p:txBody>
      </p:sp>
      <p:sp>
        <p:nvSpPr>
          <p:cNvPr id="39" name="円弧 38"/>
          <p:cNvSpPr/>
          <p:nvPr/>
        </p:nvSpPr>
        <p:spPr>
          <a:xfrm>
            <a:off x="6567054" y="972925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矢印コネクタ 41"/>
          <p:cNvCxnSpPr/>
          <p:nvPr/>
        </p:nvCxnSpPr>
        <p:spPr>
          <a:xfrm>
            <a:off x="5811981" y="1277725"/>
            <a:ext cx="19051" cy="111674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flipH="1">
            <a:off x="6608619" y="1452725"/>
            <a:ext cx="721301" cy="10740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6835486" y="1710322"/>
            <a:ext cx="1298863" cy="9681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H="1">
            <a:off x="6835486" y="2699266"/>
            <a:ext cx="1255569" cy="1638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H="1" flipV="1">
            <a:off x="6700405" y="3195098"/>
            <a:ext cx="1196686" cy="37972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flipH="1" flipV="1">
            <a:off x="6397337" y="3451329"/>
            <a:ext cx="737755" cy="7640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 flipV="1">
            <a:off x="6040582" y="3346782"/>
            <a:ext cx="0" cy="119180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flipV="1">
            <a:off x="4641273" y="3384959"/>
            <a:ext cx="533399" cy="7527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 flipV="1">
            <a:off x="3990974" y="3042976"/>
            <a:ext cx="1056410" cy="34198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3673187" y="2678484"/>
            <a:ext cx="124344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29" idx="3"/>
          </p:cNvCxnSpPr>
          <p:nvPr/>
        </p:nvCxnSpPr>
        <p:spPr>
          <a:xfrm>
            <a:off x="4100944" y="1833357"/>
            <a:ext cx="1037361" cy="5611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>
            <a:off x="4791074" y="1387146"/>
            <a:ext cx="676275" cy="9670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右カーブ矢印 66"/>
          <p:cNvSpPr/>
          <p:nvPr/>
        </p:nvSpPr>
        <p:spPr>
          <a:xfrm>
            <a:off x="249381" y="507594"/>
            <a:ext cx="2479964" cy="485864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左カーブ矢印 68"/>
          <p:cNvSpPr/>
          <p:nvPr/>
        </p:nvSpPr>
        <p:spPr>
          <a:xfrm>
            <a:off x="9774382" y="782263"/>
            <a:ext cx="2112818" cy="444360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796021" y="5679720"/>
            <a:ext cx="303501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　　サービス担当者会議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6766214" y="5679720"/>
            <a:ext cx="2710295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障害者自立支援協議会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437036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ビジネス">
  <a:themeElements>
    <a:clrScheme name="ユーザー定義 3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CAE3B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ユーザー定義 3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CAE3B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ユーザー定義 3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CAE3B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ユーザー定義 3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CAE3B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ユーザー定義 3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CAE3B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216</Words>
  <Application>Microsoft Office PowerPoint</Application>
  <PresentationFormat>ユーザー設定</PresentationFormat>
  <Paragraphs>33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6" baseType="lpstr">
      <vt:lpstr>Office テーマ</vt:lpstr>
      <vt:lpstr>ビジネス</vt:lpstr>
      <vt:lpstr>重症心身障害児者等 コーディネーター育成研修    ２　計画作成② 　　　　　　　　　　　　　　　　重症心身障害児者等の 　　　　　　　　　　　　　　　　　　　　ニーズアセスメント　　　　　　　　　　　　　　　　　　　　　　　　　　　　　　　　　　 　　　　　　　　　　　　　　　　　　　　</vt:lpstr>
      <vt:lpstr>重症児者の計画相談で困ること</vt:lpstr>
      <vt:lpstr>計画相談で大切にしてほしいこと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厚生労働省ネットワークシステム</cp:lastModifiedBy>
  <cp:revision>11</cp:revision>
  <dcterms:created xsi:type="dcterms:W3CDTF">2016-02-08T01:14:49Z</dcterms:created>
  <dcterms:modified xsi:type="dcterms:W3CDTF">2016-05-09T05:45:05Z</dcterms:modified>
</cp:coreProperties>
</file>