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44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10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28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4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29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9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419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547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3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22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83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905C6-B483-4B3A-BB7E-3363C9396AE7}" type="datetimeFigureOut">
              <a:rPr kumimoji="1" lang="ja-JP" altLang="en-US" smtClean="0"/>
              <a:t>2014/9/17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F482-AF0C-49FF-969D-C4E117B8E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06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1520" y="260648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明日からのアクションに向けて</a:t>
            </a:r>
            <a:endParaRPr kumimoji="1" lang="ja-JP" altLang="en-US" sz="24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42757"/>
              </p:ext>
            </p:extLst>
          </p:nvPr>
        </p:nvGraphicFramePr>
        <p:xfrm>
          <a:off x="251520" y="908720"/>
          <a:ext cx="8640960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7200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実行してみたいこと</a:t>
                      </a:r>
                      <a:endParaRPr kumimoji="1" lang="ja-JP" alt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4216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課題・障害になりそうなこと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どのように解決するか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304256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870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株式会社リクルートマネジメントソリューションズ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藤村　直子</dc:creator>
  <cp:lastModifiedBy>藤村　直子</cp:lastModifiedBy>
  <cp:revision>1</cp:revision>
  <cp:lastPrinted>2014-09-17T11:25:00Z</cp:lastPrinted>
  <dcterms:created xsi:type="dcterms:W3CDTF">2014-09-17T11:17:45Z</dcterms:created>
  <dcterms:modified xsi:type="dcterms:W3CDTF">2014-09-17T11:25:41Z</dcterms:modified>
</cp:coreProperties>
</file>