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10080625"/>
  <p:notesSz cx="6807200" cy="9939338"/>
  <p:defaultTextStyle>
    <a:defPPr>
      <a:defRPr lang="ja-JP"/>
    </a:defPPr>
    <a:lvl1pPr marL="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93730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8746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8119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7492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68651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6238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45611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949842" algn="l" defTabSz="987461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44" y="1698"/>
      </p:cViewPr>
      <p:guideLst>
        <p:guide orient="horz" pos="3175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31530"/>
            <a:ext cx="6120765" cy="216080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712354"/>
            <a:ext cx="5040630" cy="25761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3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87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1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749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6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62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5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49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21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44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39034"/>
            <a:ext cx="1215152" cy="11466711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4" y="539034"/>
            <a:ext cx="3525441" cy="11466711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123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00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77735"/>
            <a:ext cx="6120765" cy="2002124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72600"/>
            <a:ext cx="6120765" cy="22051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373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874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811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7492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686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623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561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4984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96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4" y="3136195"/>
            <a:ext cx="2370296" cy="886955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6" y="3136195"/>
            <a:ext cx="2370296" cy="886955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10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256474"/>
            <a:ext cx="318164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196864"/>
            <a:ext cx="318164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8" y="2256474"/>
            <a:ext cx="3182898" cy="94039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3730" indent="0">
              <a:buNone/>
              <a:defRPr sz="2200" b="1"/>
            </a:lvl2pPr>
            <a:lvl3pPr marL="987461" indent="0">
              <a:buNone/>
              <a:defRPr sz="1900" b="1"/>
            </a:lvl3pPr>
            <a:lvl4pPr marL="1481191" indent="0">
              <a:buNone/>
              <a:defRPr sz="1700" b="1"/>
            </a:lvl4pPr>
            <a:lvl5pPr marL="1974921" indent="0">
              <a:buNone/>
              <a:defRPr sz="1700" b="1"/>
            </a:lvl5pPr>
            <a:lvl6pPr marL="2468651" indent="0">
              <a:buNone/>
              <a:defRPr sz="1700" b="1"/>
            </a:lvl6pPr>
            <a:lvl7pPr marL="2962382" indent="0">
              <a:buNone/>
              <a:defRPr sz="1700" b="1"/>
            </a:lvl7pPr>
            <a:lvl8pPr marL="3456112" indent="0">
              <a:buNone/>
              <a:defRPr sz="1700" b="1"/>
            </a:lvl8pPr>
            <a:lvl9pPr marL="3949842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8" y="3196864"/>
            <a:ext cx="3182898" cy="580802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31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03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414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01359"/>
            <a:ext cx="2369047" cy="170810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2" y="401359"/>
            <a:ext cx="4025504" cy="8603535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5" y="2109465"/>
            <a:ext cx="2369047" cy="6895429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13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56438"/>
            <a:ext cx="4320540" cy="83305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900722"/>
            <a:ext cx="4320540" cy="6048375"/>
          </a:xfrm>
        </p:spPr>
        <p:txBody>
          <a:bodyPr/>
          <a:lstStyle>
            <a:lvl1pPr marL="0" indent="0">
              <a:buNone/>
              <a:defRPr sz="3500"/>
            </a:lvl1pPr>
            <a:lvl2pPr marL="493730" indent="0">
              <a:buNone/>
              <a:defRPr sz="3000"/>
            </a:lvl2pPr>
            <a:lvl3pPr marL="987461" indent="0">
              <a:buNone/>
              <a:defRPr sz="2600"/>
            </a:lvl3pPr>
            <a:lvl4pPr marL="1481191" indent="0">
              <a:buNone/>
              <a:defRPr sz="2200"/>
            </a:lvl4pPr>
            <a:lvl5pPr marL="1974921" indent="0">
              <a:buNone/>
              <a:defRPr sz="2200"/>
            </a:lvl5pPr>
            <a:lvl6pPr marL="2468651" indent="0">
              <a:buNone/>
              <a:defRPr sz="2200"/>
            </a:lvl6pPr>
            <a:lvl7pPr marL="2962382" indent="0">
              <a:buNone/>
              <a:defRPr sz="2200"/>
            </a:lvl7pPr>
            <a:lvl8pPr marL="3456112" indent="0">
              <a:buNone/>
              <a:defRPr sz="2200"/>
            </a:lvl8pPr>
            <a:lvl9pPr marL="3949842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89491"/>
            <a:ext cx="4320540" cy="1183072"/>
          </a:xfrm>
        </p:spPr>
        <p:txBody>
          <a:bodyPr/>
          <a:lstStyle>
            <a:lvl1pPr marL="0" indent="0">
              <a:buNone/>
              <a:defRPr sz="1500"/>
            </a:lvl1pPr>
            <a:lvl2pPr marL="493730" indent="0">
              <a:buNone/>
              <a:defRPr sz="1300"/>
            </a:lvl2pPr>
            <a:lvl3pPr marL="987461" indent="0">
              <a:buNone/>
              <a:defRPr sz="1100"/>
            </a:lvl3pPr>
            <a:lvl4pPr marL="1481191" indent="0">
              <a:buNone/>
              <a:defRPr sz="1000"/>
            </a:lvl4pPr>
            <a:lvl5pPr marL="1974921" indent="0">
              <a:buNone/>
              <a:defRPr sz="1000"/>
            </a:lvl5pPr>
            <a:lvl6pPr marL="2468651" indent="0">
              <a:buNone/>
              <a:defRPr sz="1000"/>
            </a:lvl6pPr>
            <a:lvl7pPr marL="2962382" indent="0">
              <a:buNone/>
              <a:defRPr sz="1000"/>
            </a:lvl7pPr>
            <a:lvl8pPr marL="3456112" indent="0">
              <a:buNone/>
              <a:defRPr sz="1000"/>
            </a:lvl8pPr>
            <a:lvl9pPr marL="3949842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574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3693"/>
            <a:ext cx="6480810" cy="1680104"/>
          </a:xfrm>
          <a:prstGeom prst="rect">
            <a:avLst/>
          </a:prstGeom>
        </p:spPr>
        <p:txBody>
          <a:bodyPr vert="horz" lIns="98746" tIns="49373" rIns="98746" bIns="4937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52148"/>
            <a:ext cx="6480810" cy="6652746"/>
          </a:xfrm>
          <a:prstGeom prst="rect">
            <a:avLst/>
          </a:prstGeom>
        </p:spPr>
        <p:txBody>
          <a:bodyPr vert="horz" lIns="98746" tIns="49373" rIns="98746" bIns="4937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85C2E-3F10-4394-8F21-CD63D4900255}" type="datetimeFigureOut">
              <a:rPr kumimoji="1" lang="ja-JP" altLang="en-US" smtClean="0"/>
              <a:t>2017/3/13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343247"/>
            <a:ext cx="2280285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343247"/>
            <a:ext cx="1680210" cy="536700"/>
          </a:xfrm>
          <a:prstGeom prst="rect">
            <a:avLst/>
          </a:prstGeom>
        </p:spPr>
        <p:txBody>
          <a:bodyPr vert="horz" lIns="98746" tIns="49373" rIns="98746" bIns="4937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35B94-40CE-425C-ABA5-2139CE72C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87461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0298" indent="-370298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2312" indent="-308581" algn="l" defTabSz="98746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4326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28056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786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15517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09247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2977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196707" indent="-246865" algn="l" defTabSz="987461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30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8746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8119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7492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68651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238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5611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49842" algn="l" defTabSz="987461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0" y="79375"/>
            <a:ext cx="7078436" cy="940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273681" y="9564688"/>
            <a:ext cx="6653539" cy="47625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8746" tIns="49373" rIns="98746" bIns="49373" spcCol="0" rtlCol="0" anchor="ctr"/>
          <a:lstStyle/>
          <a:p>
            <a:pPr>
              <a:lnSpc>
                <a:spcPts val="1620"/>
              </a:lnSpc>
            </a:pP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職場内での障害者差別・配慮に関する相談は下記担当まで御連絡ください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1620"/>
              </a:lnSpc>
            </a:pP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担当：（株）○○○人事部△△係（内線☆☆☆）</a:t>
            </a:r>
            <a:r>
              <a:rPr lang="ja-JP" altLang="en-US" sz="1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59287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ユーザー設定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厚労省ネットワークシステム</dc:creator>
  <cp:lastModifiedBy>厚労省ネットワークシステム</cp:lastModifiedBy>
  <cp:revision>3</cp:revision>
  <cp:lastPrinted>2017-03-13T08:39:04Z</cp:lastPrinted>
  <dcterms:created xsi:type="dcterms:W3CDTF">2017-03-13T08:16:14Z</dcterms:created>
  <dcterms:modified xsi:type="dcterms:W3CDTF">2017-03-13T08:40:00Z</dcterms:modified>
</cp:coreProperties>
</file>