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132856"/>
            <a:ext cx="2951967" cy="1978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13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2018-03-02T09:05:15Z</dcterms:created>
  <dcterms:modified xsi:type="dcterms:W3CDTF">2018-03-02T09:05:22Z</dcterms:modified>
</cp:coreProperties>
</file>