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8F0"/>
    <a:srgbClr val="FF9900"/>
    <a:srgbClr val="F0E7E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20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41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397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77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45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10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323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56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26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973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62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FB210-84B1-4C4D-8B18-EFDF06264C5E}" type="datetimeFigureOut">
              <a:rPr kumimoji="1" lang="ja-JP" altLang="en-US" smtClean="0"/>
              <a:t>2014/1/9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B62DE-86EF-495B-9D23-3AF5800C6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35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角丸四角形 35"/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8257"/>
            </a:avLst>
          </a:prstGeom>
          <a:solidFill>
            <a:schemeClr val="accent1">
              <a:lumMod val="20000"/>
              <a:lumOff val="80000"/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08112"/>
          </a:xfrm>
          <a:solidFill>
            <a:srgbClr val="FFFF00"/>
          </a:solidFill>
          <a:ln w="254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3200" dirty="0" smtClean="0"/>
              <a:t>労災保険関係成立票の規格が緩和されました</a:t>
            </a:r>
            <a:endParaRPr kumimoji="1" lang="ja-JP" altLang="en-US" sz="3200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idx="1"/>
          </p:nvPr>
        </p:nvSpPr>
        <p:spPr>
          <a:xfrm>
            <a:off x="611560" y="1709118"/>
            <a:ext cx="3898656" cy="639762"/>
          </a:xfrm>
          <a:solidFill>
            <a:srgbClr val="F6A8F0"/>
          </a:solidFill>
        </p:spPr>
        <p:txBody>
          <a:bodyPr anchor="ctr"/>
          <a:lstStyle/>
          <a:p>
            <a:pPr algn="ctr"/>
            <a:r>
              <a:rPr kumimoji="1" lang="ja-JP" altLang="en-US" dirty="0" smtClean="0"/>
              <a:t>平成</a:t>
            </a:r>
            <a:r>
              <a:rPr lang="ja-JP" altLang="en-US" dirty="0" smtClean="0"/>
              <a:t>２６</a:t>
            </a:r>
            <a:r>
              <a:rPr kumimoji="1" lang="ja-JP" altLang="en-US" dirty="0" smtClean="0"/>
              <a:t>年</a:t>
            </a:r>
            <a:r>
              <a:rPr lang="ja-JP" altLang="en-US" dirty="0" smtClean="0"/>
              <a:t>１</a:t>
            </a:r>
            <a:r>
              <a:rPr kumimoji="1" lang="ja-JP" altLang="en-US" dirty="0" smtClean="0"/>
              <a:t>月</a:t>
            </a:r>
            <a:r>
              <a:rPr lang="ja-JP" altLang="en-US" dirty="0"/>
              <a:t>７</a:t>
            </a:r>
            <a:r>
              <a:rPr kumimoji="1" lang="ja-JP" altLang="en-US" dirty="0" smtClean="0"/>
              <a:t>日</a:t>
            </a:r>
            <a:r>
              <a:rPr kumimoji="1" lang="ja-JP" altLang="en-US" dirty="0" smtClean="0"/>
              <a:t>まで</a:t>
            </a: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3"/>
          </p:nvPr>
        </p:nvSpPr>
        <p:spPr>
          <a:xfrm>
            <a:off x="5076056" y="1709118"/>
            <a:ext cx="3528392" cy="639762"/>
          </a:xfrm>
          <a:solidFill>
            <a:srgbClr val="F6A8F0"/>
          </a:solidFill>
        </p:spPr>
        <p:txBody>
          <a:bodyPr anchor="ctr">
            <a:normAutofit/>
          </a:bodyPr>
          <a:lstStyle/>
          <a:p>
            <a:pPr algn="ctr"/>
            <a:r>
              <a:rPr lang="ja-JP" altLang="en-US" dirty="0" smtClean="0"/>
              <a:t>平成</a:t>
            </a:r>
            <a:r>
              <a:rPr lang="ja-JP" altLang="en-US" dirty="0" smtClean="0"/>
              <a:t>２６年１月</a:t>
            </a:r>
            <a:r>
              <a:rPr lang="ja-JP" altLang="en-US" dirty="0"/>
              <a:t>８</a:t>
            </a:r>
            <a:r>
              <a:rPr lang="ja-JP" altLang="en-US" dirty="0" smtClean="0"/>
              <a:t>日</a:t>
            </a:r>
            <a:r>
              <a:rPr lang="ja-JP" altLang="en-US" dirty="0" smtClean="0"/>
              <a:t>以降</a:t>
            </a:r>
            <a:endParaRPr kumimoji="1" lang="ja-JP" altLang="en-US" dirty="0"/>
          </a:p>
        </p:txBody>
      </p:sp>
      <p:sp>
        <p:nvSpPr>
          <p:cNvPr id="14" name="右矢印 13"/>
          <p:cNvSpPr/>
          <p:nvPr/>
        </p:nvSpPr>
        <p:spPr>
          <a:xfrm>
            <a:off x="4586852" y="3758536"/>
            <a:ext cx="489204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/>
          <p:cNvCxnSpPr/>
          <p:nvPr/>
        </p:nvCxnSpPr>
        <p:spPr>
          <a:xfrm flipV="1">
            <a:off x="467544" y="2924944"/>
            <a:ext cx="0" cy="612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221144" y="3644968"/>
            <a:ext cx="466474" cy="648128"/>
          </a:xfrm>
          <a:prstGeom prst="rect">
            <a:avLst/>
          </a:prstGeom>
          <a:solidFill>
            <a:srgbClr val="66FF33"/>
          </a:solidFill>
        </p:spPr>
        <p:txBody>
          <a:bodyPr vert="eaVert" wrap="square" rtlCol="0">
            <a:spAutoFit/>
          </a:bodyPr>
          <a:lstStyle/>
          <a:p>
            <a:r>
              <a:rPr lang="en-US" altLang="ja-JP" dirty="0"/>
              <a:t>40</a:t>
            </a:r>
            <a:r>
              <a:rPr kumimoji="1" lang="ja-JP" altLang="en-US" dirty="0" smtClean="0"/>
              <a:t>㎝</a:t>
            </a:r>
            <a:endParaRPr kumimoji="1" lang="ja-JP" altLang="en-US" dirty="0"/>
          </a:p>
        </p:txBody>
      </p:sp>
      <p:cxnSp>
        <p:nvCxnSpPr>
          <p:cNvPr id="27" name="直線矢印コネクタ 26"/>
          <p:cNvCxnSpPr/>
          <p:nvPr/>
        </p:nvCxnSpPr>
        <p:spPr>
          <a:xfrm>
            <a:off x="468510" y="4401176"/>
            <a:ext cx="0" cy="612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H="1">
            <a:off x="755576" y="5265272"/>
            <a:ext cx="108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>
            <a:off x="3275856" y="5265272"/>
            <a:ext cx="108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2267744" y="5084561"/>
            <a:ext cx="720080" cy="369332"/>
          </a:xfrm>
          <a:prstGeom prst="rect">
            <a:avLst/>
          </a:prstGeom>
          <a:solidFill>
            <a:srgbClr val="66FF33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50</a:t>
            </a:r>
            <a:r>
              <a:rPr lang="ja-JP" altLang="en-US" dirty="0"/>
              <a:t>㎝</a:t>
            </a:r>
            <a:endParaRPr kumimoji="1" lang="ja-JP" altLang="en-US" dirty="0"/>
          </a:p>
        </p:txBody>
      </p:sp>
      <p:cxnSp>
        <p:nvCxnSpPr>
          <p:cNvPr id="34" name="直線矢印コネクタ 33"/>
          <p:cNvCxnSpPr/>
          <p:nvPr/>
        </p:nvCxnSpPr>
        <p:spPr>
          <a:xfrm flipH="1">
            <a:off x="7380400" y="5088404"/>
            <a:ext cx="7200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>
            <a:off x="5292080" y="5086171"/>
            <a:ext cx="7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185516" y="4903738"/>
            <a:ext cx="1080120" cy="369332"/>
          </a:xfrm>
          <a:prstGeom prst="rect">
            <a:avLst/>
          </a:prstGeom>
          <a:solidFill>
            <a:srgbClr val="66FF3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35</a:t>
            </a:r>
            <a:r>
              <a:rPr lang="ja-JP" altLang="en-US" dirty="0" smtClean="0"/>
              <a:t>㎝</a:t>
            </a:r>
            <a:r>
              <a:rPr lang="ja-JP" altLang="en-US" sz="1400" dirty="0" smtClean="0"/>
              <a:t>以上</a:t>
            </a:r>
            <a:endParaRPr kumimoji="1" lang="ja-JP" altLang="en-US" sz="1400" dirty="0"/>
          </a:p>
        </p:txBody>
      </p:sp>
      <p:cxnSp>
        <p:nvCxnSpPr>
          <p:cNvPr id="42" name="直線矢印コネクタ 41"/>
          <p:cNvCxnSpPr/>
          <p:nvPr/>
        </p:nvCxnSpPr>
        <p:spPr>
          <a:xfrm flipV="1">
            <a:off x="8460432" y="2996984"/>
            <a:ext cx="0" cy="288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/>
          <p:nvPr/>
        </p:nvCxnSpPr>
        <p:spPr>
          <a:xfrm>
            <a:off x="8448296" y="4509120"/>
            <a:ext cx="0" cy="288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8230670" y="3356992"/>
            <a:ext cx="466474" cy="1113770"/>
          </a:xfrm>
          <a:prstGeom prst="rect">
            <a:avLst/>
          </a:prstGeom>
          <a:solidFill>
            <a:srgbClr val="66FF33"/>
          </a:solidFill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ja-JP" dirty="0" smtClean="0"/>
              <a:t>25</a:t>
            </a:r>
            <a:r>
              <a:rPr kumimoji="1" lang="ja-JP" altLang="en-US" dirty="0" smtClean="0"/>
              <a:t>㎝以上</a:t>
            </a:r>
            <a:endParaRPr kumimoji="1" lang="ja-JP" altLang="en-US" dirty="0"/>
          </a:p>
        </p:txBody>
      </p:sp>
      <p:sp>
        <p:nvSpPr>
          <p:cNvPr id="45" name="角丸四角形 44"/>
          <p:cNvSpPr/>
          <p:nvPr/>
        </p:nvSpPr>
        <p:spPr>
          <a:xfrm>
            <a:off x="539552" y="5589240"/>
            <a:ext cx="8085584" cy="10801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Font typeface="+mj-lt"/>
              <a:buAutoNum type="arabicPeriod"/>
            </a:pPr>
            <a:r>
              <a:rPr lang="ja-JP" altLang="en-US" sz="1600" dirty="0">
                <a:solidFill>
                  <a:prstClr val="black"/>
                </a:solidFill>
              </a:rPr>
              <a:t>記載事項や掲示条件に変更はありません。</a:t>
            </a:r>
            <a:endParaRPr lang="en-US" altLang="ja-JP" sz="1600" dirty="0">
              <a:solidFill>
                <a:prstClr val="black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ja-JP" altLang="en-US" sz="1600" dirty="0">
                <a:solidFill>
                  <a:prstClr val="black"/>
                </a:solidFill>
              </a:rPr>
              <a:t>規格緩和前に作成した成立票も引き続き使用できます</a:t>
            </a:r>
            <a:r>
              <a:rPr lang="ja-JP" altLang="en-US" sz="1600" dirty="0" smtClean="0">
                <a:solidFill>
                  <a:prstClr val="black"/>
                </a:solidFill>
              </a:rPr>
              <a:t>。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ja-JP" altLang="en-US" sz="1600" dirty="0" smtClean="0">
                <a:solidFill>
                  <a:prstClr val="black"/>
                </a:solidFill>
              </a:rPr>
              <a:t>平成</a:t>
            </a:r>
            <a:r>
              <a:rPr lang="ja-JP" altLang="en-US" sz="1600" dirty="0" smtClean="0">
                <a:solidFill>
                  <a:prstClr val="black"/>
                </a:solidFill>
              </a:rPr>
              <a:t>２６年１月</a:t>
            </a:r>
            <a:r>
              <a:rPr lang="ja-JP" altLang="en-US" sz="1600" dirty="0">
                <a:solidFill>
                  <a:prstClr val="black"/>
                </a:solidFill>
              </a:rPr>
              <a:t>７</a:t>
            </a:r>
            <a:r>
              <a:rPr lang="ja-JP" altLang="en-US" sz="1600" dirty="0" smtClean="0">
                <a:solidFill>
                  <a:prstClr val="black"/>
                </a:solidFill>
              </a:rPr>
              <a:t>日</a:t>
            </a:r>
            <a:r>
              <a:rPr lang="ja-JP" altLang="en-US" sz="1600" dirty="0" smtClean="0">
                <a:solidFill>
                  <a:prstClr val="black"/>
                </a:solidFill>
              </a:rPr>
              <a:t>以前</a:t>
            </a:r>
            <a:r>
              <a:rPr lang="ja-JP" altLang="en-US" sz="1600" dirty="0" smtClean="0">
                <a:solidFill>
                  <a:prstClr val="black"/>
                </a:solidFill>
              </a:rPr>
              <a:t>に労災保険の保険関係が成立した事業の成立票も、緩和後の規格に変更することができます。</a:t>
            </a:r>
            <a:endParaRPr lang="en-US" altLang="ja-JP" sz="1600" dirty="0">
              <a:solidFill>
                <a:prstClr val="black"/>
              </a:solidFill>
            </a:endParaRPr>
          </a:p>
        </p:txBody>
      </p:sp>
      <p:pic>
        <p:nvPicPr>
          <p:cNvPr id="1033" name="Picture 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85472"/>
            <a:ext cx="3619298" cy="23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" name="Picture 9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708920"/>
            <a:ext cx="2819991" cy="21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8076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79</Words>
  <Application>Microsoft Office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労災保険関係成立票の規格が緩和されました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　　年　　月　　日から労災保険関係成立票の規格が緩和されました</dc:title>
  <dc:creator>厚生労働省ネットワークシステム</dc:creator>
  <cp:lastModifiedBy>厚生労働省ネットワークシステム</cp:lastModifiedBy>
  <cp:revision>14</cp:revision>
  <cp:lastPrinted>2013-12-26T02:50:33Z</cp:lastPrinted>
  <dcterms:created xsi:type="dcterms:W3CDTF">2013-12-03T01:39:26Z</dcterms:created>
  <dcterms:modified xsi:type="dcterms:W3CDTF">2014-01-09T06:51:05Z</dcterms:modified>
</cp:coreProperties>
</file>