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2220" y="3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2" descr="C:\Users\SHOWQ\Desktop\29転倒パンフ\転倒ステッカー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" y="213984"/>
            <a:ext cx="6859588" cy="947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角丸四角形 7"/>
          <p:cNvSpPr/>
          <p:nvPr userDrawn="1"/>
        </p:nvSpPr>
        <p:spPr>
          <a:xfrm>
            <a:off x="635202" y="5243756"/>
            <a:ext cx="1157028" cy="288000"/>
          </a:xfrm>
          <a:prstGeom prst="roundRect">
            <a:avLst>
              <a:gd name="adj" fmla="val 50000"/>
            </a:avLst>
          </a:prstGeom>
          <a:solidFill>
            <a:schemeClr val="tx1">
              <a:lumMod val="85000"/>
              <a:lumOff val="1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コメント</a:t>
            </a:r>
            <a:endParaRPr kumimoji="1" lang="ja-JP" altLang="en-US" sz="1600" dirty="0"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3180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7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1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97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35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5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3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56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1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48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94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24842-065C-4140-ADED-5867869C3D81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10F7-C92D-4DF2-B497-5F1ABC1AB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1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45066" y="5152659"/>
            <a:ext cx="5367869" cy="39931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</a:rPr>
              <a:t>ここ</a:t>
            </a:r>
            <a:r>
              <a:rPr lang="ja-JP" altLang="en-US" sz="2800" dirty="0" smtClean="0">
                <a:solidFill>
                  <a:schemeClr val="tx1"/>
                </a:solidFill>
              </a:rPr>
              <a:t>にコメントを記載できます。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0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2017-02-14T09:08:21Z</dcterms:created>
  <dcterms:modified xsi:type="dcterms:W3CDTF">2017-02-14T09:25:04Z</dcterms:modified>
</cp:coreProperties>
</file>